
<file path=[Content_Types].xml><?xml version="1.0" encoding="utf-8"?>
<Types xmlns="http://schemas.openxmlformats.org/package/2006/content-types">
  <Default Extension="jpeg" ContentType="image/jpeg"/>
  <Default Extension="vml" ContentType="application/vnd.openxmlformats-officedocument.vmlDrawing"/>
  <Default Extension="bin" ContentType="application/vnd.openxmlformats-officedocument.oleObject"/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3" r:id="rId3"/>
  </p:sldMasterIdLst>
  <p:notesMasterIdLst>
    <p:notesMasterId r:id="rId69"/>
  </p:notesMasterIdLst>
  <p:sldIdLst>
    <p:sldId id="3993" r:id="rId4"/>
    <p:sldId id="3911" r:id="rId5"/>
    <p:sldId id="1833" r:id="rId6"/>
    <p:sldId id="3994" r:id="rId7"/>
    <p:sldId id="4443" r:id="rId8"/>
    <p:sldId id="3117" r:id="rId9"/>
    <p:sldId id="4006" r:id="rId10"/>
    <p:sldId id="4444" r:id="rId11"/>
    <p:sldId id="4301" r:id="rId12"/>
    <p:sldId id="5032" r:id="rId13"/>
    <p:sldId id="5031" r:id="rId14"/>
    <p:sldId id="3954" r:id="rId15"/>
    <p:sldId id="4557" r:id="rId16"/>
    <p:sldId id="4558" r:id="rId17"/>
    <p:sldId id="532" r:id="rId18"/>
    <p:sldId id="4458" r:id="rId19"/>
    <p:sldId id="4459" r:id="rId20"/>
    <p:sldId id="4447" r:id="rId21"/>
    <p:sldId id="4449" r:id="rId22"/>
    <p:sldId id="4450" r:id="rId23"/>
    <p:sldId id="4448" r:id="rId24"/>
    <p:sldId id="4302" r:id="rId25"/>
    <p:sldId id="2217" r:id="rId26"/>
    <p:sldId id="5422" r:id="rId27"/>
    <p:sldId id="4451" r:id="rId28"/>
    <p:sldId id="5175" r:id="rId29"/>
    <p:sldId id="5176" r:id="rId30"/>
    <p:sldId id="4300" r:id="rId31"/>
    <p:sldId id="5035" r:id="rId32"/>
    <p:sldId id="5036" r:id="rId33"/>
    <p:sldId id="5177" r:id="rId34"/>
    <p:sldId id="5182" r:id="rId35"/>
    <p:sldId id="5183" r:id="rId36"/>
    <p:sldId id="4299" r:id="rId37"/>
    <p:sldId id="5185" r:id="rId38"/>
    <p:sldId id="5186" r:id="rId39"/>
    <p:sldId id="3866" r:id="rId40"/>
    <p:sldId id="3952" r:id="rId41"/>
    <p:sldId id="4454" r:id="rId42"/>
    <p:sldId id="5423" r:id="rId43"/>
    <p:sldId id="4304" r:id="rId44"/>
    <p:sldId id="5567" r:id="rId45"/>
    <p:sldId id="5568" r:id="rId46"/>
    <p:sldId id="4819" r:id="rId47"/>
    <p:sldId id="4455" r:id="rId48"/>
    <p:sldId id="3995" r:id="rId49"/>
    <p:sldId id="3906" r:id="rId50"/>
    <p:sldId id="4656" r:id="rId51"/>
    <p:sldId id="3907" r:id="rId52"/>
    <p:sldId id="3996" r:id="rId53"/>
    <p:sldId id="4657" r:id="rId54"/>
    <p:sldId id="4185" r:id="rId55"/>
    <p:sldId id="5425" r:id="rId56"/>
    <p:sldId id="5426" r:id="rId57"/>
    <p:sldId id="4187" r:id="rId58"/>
    <p:sldId id="4660" r:id="rId59"/>
    <p:sldId id="4661" r:id="rId60"/>
    <p:sldId id="3912" r:id="rId61"/>
    <p:sldId id="3997" r:id="rId62"/>
    <p:sldId id="4812" r:id="rId63"/>
    <p:sldId id="4662" r:id="rId64"/>
    <p:sldId id="3910" r:id="rId65"/>
    <p:sldId id="4933" r:id="rId66"/>
    <p:sldId id="4212" r:id="rId67"/>
    <p:sldId id="4934" r:id="rId68"/>
    <p:sldId id="4054" r:id="rId70"/>
    <p:sldId id="4058" r:id="rId71"/>
    <p:sldId id="5323" r:id="rId72"/>
    <p:sldId id="4937" r:id="rId73"/>
    <p:sldId id="4938" r:id="rId74"/>
    <p:sldId id="4939" r:id="rId75"/>
    <p:sldId id="4670" r:id="rId76"/>
    <p:sldId id="4671" r:id="rId77"/>
    <p:sldId id="5566" r:id="rId78"/>
    <p:sldId id="4055" r:id="rId79"/>
    <p:sldId id="4056" r:id="rId80"/>
    <p:sldId id="4664" r:id="rId81"/>
    <p:sldId id="5320" r:id="rId82"/>
    <p:sldId id="5321" r:id="rId83"/>
    <p:sldId id="5322" r:id="rId84"/>
    <p:sldId id="4152" r:id="rId85"/>
    <p:sldId id="4740" r:id="rId86"/>
    <p:sldId id="4741" r:id="rId87"/>
    <p:sldId id="3914" r:id="rId88"/>
    <p:sldId id="3998" r:id="rId89"/>
    <p:sldId id="5428" r:id="rId90"/>
    <p:sldId id="4820" r:id="rId91"/>
    <p:sldId id="3915" r:id="rId92"/>
    <p:sldId id="5569" r:id="rId93"/>
    <p:sldId id="5570" r:id="rId94"/>
    <p:sldId id="5692" r:id="rId95"/>
    <p:sldId id="5571" r:id="rId96"/>
    <p:sldId id="5572" r:id="rId97"/>
    <p:sldId id="3917" r:id="rId98"/>
    <p:sldId id="3959" r:id="rId99"/>
    <p:sldId id="5565" r:id="rId100"/>
    <p:sldId id="3939" r:id="rId101"/>
    <p:sldId id="3999" r:id="rId102"/>
    <p:sldId id="4746" r:id="rId103"/>
    <p:sldId id="3918" r:id="rId104"/>
    <p:sldId id="3960" r:id="rId105"/>
    <p:sldId id="4747" r:id="rId106"/>
    <p:sldId id="4815" r:id="rId107"/>
    <p:sldId id="4821" r:id="rId108"/>
    <p:sldId id="5768" r:id="rId109"/>
    <p:sldId id="3919" r:id="rId110"/>
    <p:sldId id="6034" r:id="rId111"/>
    <p:sldId id="6035" r:id="rId112"/>
    <p:sldId id="5769" r:id="rId113"/>
    <p:sldId id="3962" r:id="rId114"/>
    <p:sldId id="4000" r:id="rId115"/>
    <p:sldId id="6176" r:id="rId116"/>
    <p:sldId id="5330" r:id="rId117"/>
    <p:sldId id="3921" r:id="rId118"/>
    <p:sldId id="5770" r:id="rId119"/>
    <p:sldId id="5771" r:id="rId120"/>
    <p:sldId id="3922" r:id="rId121"/>
    <p:sldId id="5927" r:id="rId122"/>
    <p:sldId id="5929" r:id="rId123"/>
    <p:sldId id="3923" r:id="rId124"/>
    <p:sldId id="4004" r:id="rId125"/>
    <p:sldId id="4752" r:id="rId126"/>
    <p:sldId id="3924" r:id="rId127"/>
    <p:sldId id="4816" r:id="rId128"/>
    <p:sldId id="4822" r:id="rId129"/>
    <p:sldId id="3930" r:id="rId130"/>
    <p:sldId id="3925" r:id="rId131"/>
    <p:sldId id="4005" r:id="rId132"/>
    <p:sldId id="5890" r:id="rId133"/>
    <p:sldId id="4053" r:id="rId134"/>
    <p:sldId id="4756" r:id="rId135"/>
    <p:sldId id="4755" r:id="rId136"/>
    <p:sldId id="3964" r:id="rId137"/>
    <p:sldId id="3926" r:id="rId138"/>
    <p:sldId id="6227" r:id="rId139"/>
    <p:sldId id="5827" r:id="rId140"/>
    <p:sldId id="5828" r:id="rId141"/>
    <p:sldId id="4095" r:id="rId142"/>
    <p:sldId id="5858" r:id="rId143"/>
    <p:sldId id="5857" r:id="rId144"/>
    <p:sldId id="4817" r:id="rId145"/>
    <p:sldId id="4823" r:id="rId146"/>
    <p:sldId id="4190" r:id="rId147"/>
    <p:sldId id="6097" r:id="rId148"/>
    <p:sldId id="4209" r:id="rId149"/>
    <p:sldId id="6229" r:id="rId150"/>
    <p:sldId id="4192" r:id="rId151"/>
    <p:sldId id="6185" r:id="rId152"/>
    <p:sldId id="6186" r:id="rId153"/>
    <p:sldId id="4193" r:id="rId154"/>
    <p:sldId id="4825" r:id="rId155"/>
    <p:sldId id="4203" r:id="rId156"/>
    <p:sldId id="6230" r:id="rId157"/>
    <p:sldId id="4204" r:id="rId158"/>
    <p:sldId id="6231" r:id="rId159"/>
    <p:sldId id="4826" r:id="rId160"/>
    <p:sldId id="6252" r:id="rId161"/>
    <p:sldId id="4207" r:id="rId162"/>
    <p:sldId id="4827" r:id="rId163"/>
  </p:sldIdLst>
  <p:sldSz cx="9144000" cy="6858000" type="screen4x3"/>
  <p:notesSz cx="6858000" cy="9144000"/>
  <p:defaultTextStyle>
    <a:defPPr>
      <a:defRPr lang="zh-CN"/>
    </a:defPPr>
    <a:lvl1pPr marL="0" lvl="0" indent="0" algn="l" defTabSz="914400" rtl="0" eaLnBrk="0" fontAlgn="base" latinLnBrk="0" hangingPunct="0">
      <a:lnSpc>
        <a:spcPct val="100000"/>
      </a:lnSpc>
      <a:spcBef>
        <a:spcPct val="50000"/>
      </a:spcBef>
      <a:spcAft>
        <a:spcPct val="0"/>
      </a:spcAft>
      <a:buFont typeface="Wingdings" panose="05000000000000000000" pitchFamily="2" charset="2"/>
      <a:buNone/>
      <a:defRPr sz="2800" b="1" i="0" u="none" kern="1200" baseline="0">
        <a:solidFill>
          <a:schemeClr val="tx1"/>
        </a:solidFill>
        <a:latin typeface="Times New Roman" panose="02020603050405020304" pitchFamily="18" charset="0"/>
        <a:ea typeface="楷体_GB2312" panose="02010609030101010101" pitchFamily="49" charset="-122"/>
        <a:cs typeface="+mn-cs"/>
      </a:defRPr>
    </a:lvl1pPr>
    <a:lvl2pPr marL="457200" lvl="1" indent="0" algn="l" defTabSz="914400" rtl="0" eaLnBrk="0" fontAlgn="base" latinLnBrk="0" hangingPunct="0">
      <a:lnSpc>
        <a:spcPct val="100000"/>
      </a:lnSpc>
      <a:spcBef>
        <a:spcPct val="50000"/>
      </a:spcBef>
      <a:spcAft>
        <a:spcPct val="0"/>
      </a:spcAft>
      <a:buFont typeface="Wingdings" panose="05000000000000000000" pitchFamily="2" charset="2"/>
      <a:buNone/>
      <a:defRPr sz="2800" b="1" i="0" u="none" kern="1200" baseline="0">
        <a:solidFill>
          <a:schemeClr val="tx1"/>
        </a:solidFill>
        <a:latin typeface="Times New Roman" panose="02020603050405020304" pitchFamily="18" charset="0"/>
        <a:ea typeface="楷体_GB2312" panose="02010609030101010101" pitchFamily="49" charset="-122"/>
        <a:cs typeface="+mn-cs"/>
      </a:defRPr>
    </a:lvl2pPr>
    <a:lvl3pPr marL="914400" lvl="2" indent="0" algn="l" defTabSz="914400" rtl="0" eaLnBrk="0" fontAlgn="base" latinLnBrk="0" hangingPunct="0">
      <a:lnSpc>
        <a:spcPct val="100000"/>
      </a:lnSpc>
      <a:spcBef>
        <a:spcPct val="50000"/>
      </a:spcBef>
      <a:spcAft>
        <a:spcPct val="0"/>
      </a:spcAft>
      <a:buFont typeface="Wingdings" panose="05000000000000000000" pitchFamily="2" charset="2"/>
      <a:buNone/>
      <a:defRPr sz="2800" b="1" i="0" u="none" kern="1200" baseline="0">
        <a:solidFill>
          <a:schemeClr val="tx1"/>
        </a:solidFill>
        <a:latin typeface="Times New Roman" panose="02020603050405020304" pitchFamily="18" charset="0"/>
        <a:ea typeface="楷体_GB2312" panose="02010609030101010101" pitchFamily="49" charset="-122"/>
        <a:cs typeface="+mn-cs"/>
      </a:defRPr>
    </a:lvl3pPr>
    <a:lvl4pPr marL="1371600" lvl="3" indent="0" algn="l" defTabSz="914400" rtl="0" eaLnBrk="0" fontAlgn="base" latinLnBrk="0" hangingPunct="0">
      <a:lnSpc>
        <a:spcPct val="100000"/>
      </a:lnSpc>
      <a:spcBef>
        <a:spcPct val="50000"/>
      </a:spcBef>
      <a:spcAft>
        <a:spcPct val="0"/>
      </a:spcAft>
      <a:buFont typeface="Wingdings" panose="05000000000000000000" pitchFamily="2" charset="2"/>
      <a:buNone/>
      <a:defRPr sz="2800" b="1" i="0" u="none" kern="1200" baseline="0">
        <a:solidFill>
          <a:schemeClr val="tx1"/>
        </a:solidFill>
        <a:latin typeface="Times New Roman" panose="02020603050405020304" pitchFamily="18" charset="0"/>
        <a:ea typeface="楷体_GB2312" panose="02010609030101010101" pitchFamily="49" charset="-122"/>
        <a:cs typeface="+mn-cs"/>
      </a:defRPr>
    </a:lvl4pPr>
    <a:lvl5pPr marL="1828800" lvl="4" indent="0" algn="l" defTabSz="914400" rtl="0" eaLnBrk="0" fontAlgn="base" latinLnBrk="0" hangingPunct="0">
      <a:lnSpc>
        <a:spcPct val="100000"/>
      </a:lnSpc>
      <a:spcBef>
        <a:spcPct val="50000"/>
      </a:spcBef>
      <a:spcAft>
        <a:spcPct val="0"/>
      </a:spcAft>
      <a:buFont typeface="Wingdings" panose="05000000000000000000" pitchFamily="2" charset="2"/>
      <a:buNone/>
      <a:defRPr sz="2800" b="1" i="0" u="none" kern="1200" baseline="0">
        <a:solidFill>
          <a:schemeClr val="tx1"/>
        </a:solidFill>
        <a:latin typeface="Times New Roman" panose="02020603050405020304" pitchFamily="18" charset="0"/>
        <a:ea typeface="楷体_GB2312" panose="02010609030101010101" pitchFamily="49" charset="-122"/>
        <a:cs typeface="+mn-cs"/>
      </a:defRPr>
    </a:lvl5pPr>
    <a:lvl6pPr marL="2286000" lvl="5" indent="0" algn="l" defTabSz="914400" rtl="0" eaLnBrk="0" fontAlgn="base" latinLnBrk="0" hangingPunct="0">
      <a:lnSpc>
        <a:spcPct val="100000"/>
      </a:lnSpc>
      <a:spcBef>
        <a:spcPct val="50000"/>
      </a:spcBef>
      <a:spcAft>
        <a:spcPct val="0"/>
      </a:spcAft>
      <a:buFont typeface="Wingdings" panose="05000000000000000000" pitchFamily="2" charset="2"/>
      <a:buNone/>
      <a:defRPr sz="2800" b="1" i="0" u="none" kern="1200" baseline="0">
        <a:solidFill>
          <a:schemeClr val="tx1"/>
        </a:solidFill>
        <a:latin typeface="Times New Roman" panose="02020603050405020304" pitchFamily="18" charset="0"/>
        <a:ea typeface="楷体_GB2312" panose="02010609030101010101" pitchFamily="49" charset="-122"/>
        <a:cs typeface="+mn-cs"/>
      </a:defRPr>
    </a:lvl6pPr>
    <a:lvl7pPr marL="2743200" lvl="6" indent="0" algn="l" defTabSz="914400" rtl="0" eaLnBrk="0" fontAlgn="base" latinLnBrk="0" hangingPunct="0">
      <a:lnSpc>
        <a:spcPct val="100000"/>
      </a:lnSpc>
      <a:spcBef>
        <a:spcPct val="50000"/>
      </a:spcBef>
      <a:spcAft>
        <a:spcPct val="0"/>
      </a:spcAft>
      <a:buFont typeface="Wingdings" panose="05000000000000000000" pitchFamily="2" charset="2"/>
      <a:buNone/>
      <a:defRPr sz="2800" b="1" i="0" u="none" kern="1200" baseline="0">
        <a:solidFill>
          <a:schemeClr val="tx1"/>
        </a:solidFill>
        <a:latin typeface="Times New Roman" panose="02020603050405020304" pitchFamily="18" charset="0"/>
        <a:ea typeface="楷体_GB2312" panose="02010609030101010101" pitchFamily="49" charset="-122"/>
        <a:cs typeface="+mn-cs"/>
      </a:defRPr>
    </a:lvl7pPr>
    <a:lvl8pPr marL="3200400" lvl="7" indent="0" algn="l" defTabSz="914400" rtl="0" eaLnBrk="0" fontAlgn="base" latinLnBrk="0" hangingPunct="0">
      <a:lnSpc>
        <a:spcPct val="100000"/>
      </a:lnSpc>
      <a:spcBef>
        <a:spcPct val="50000"/>
      </a:spcBef>
      <a:spcAft>
        <a:spcPct val="0"/>
      </a:spcAft>
      <a:buFont typeface="Wingdings" panose="05000000000000000000" pitchFamily="2" charset="2"/>
      <a:buNone/>
      <a:defRPr sz="2800" b="1" i="0" u="none" kern="1200" baseline="0">
        <a:solidFill>
          <a:schemeClr val="tx1"/>
        </a:solidFill>
        <a:latin typeface="Times New Roman" panose="02020603050405020304" pitchFamily="18" charset="0"/>
        <a:ea typeface="楷体_GB2312" panose="02010609030101010101" pitchFamily="49" charset="-122"/>
        <a:cs typeface="+mn-cs"/>
      </a:defRPr>
    </a:lvl8pPr>
    <a:lvl9pPr marL="3657600" lvl="8" indent="0" algn="l" defTabSz="914400" rtl="0" eaLnBrk="0" fontAlgn="base" latinLnBrk="0" hangingPunct="0">
      <a:lnSpc>
        <a:spcPct val="100000"/>
      </a:lnSpc>
      <a:spcBef>
        <a:spcPct val="50000"/>
      </a:spcBef>
      <a:spcAft>
        <a:spcPct val="0"/>
      </a:spcAft>
      <a:buFont typeface="Wingdings" panose="05000000000000000000" pitchFamily="2" charset="2"/>
      <a:buNone/>
      <a:defRPr sz="2800" b="1" i="0" u="none" kern="1200" baseline="0">
        <a:solidFill>
          <a:schemeClr val="tx1"/>
        </a:solidFill>
        <a:latin typeface="Times New Roman" panose="02020603050405020304" pitchFamily="18" charset="0"/>
        <a:ea typeface="楷体_GB2312" panose="02010609030101010101" pitchFamily="49" charset="-122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iao shulang" initials="l" lastIdx="1" clrIdx="0"/>
  <p:cmAuthor id="2" name="幸全" initials="幸" lastIdx="0" clrIdx="0"/>
  <p:cmAuthor id="3" name="73479" initials="7" lastIdx="1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clrMru>
    <a:srgbClr val="0000FF"/>
    <a:srgbClr val="FF0000"/>
    <a:srgbClr val="FF00FF"/>
    <a:srgbClr val="FFFFFF"/>
    <a:srgbClr val="E9FB05"/>
    <a:srgbClr val="7030A0"/>
    <a:srgbClr val="FF33CC"/>
    <a:srgbClr val="00B4FF"/>
    <a:srgbClr val="FF3300"/>
    <a:srgbClr val="00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20456"/>
    <p:restoredTop sz="95883"/>
  </p:normalViewPr>
  <p:slideViewPr>
    <p:cSldViewPr showGuides="1">
      <p:cViewPr>
        <p:scale>
          <a:sx n="90" d="100"/>
          <a:sy n="90" d="100"/>
        </p:scale>
        <p:origin x="-48" y="648"/>
      </p:cViewPr>
      <p:guideLst>
        <p:guide orient="horz" pos="782"/>
        <p:guide pos="36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 showFormatting="0">
    <p:cViewPr>
      <p:scale>
        <a:sx n="66" d="100"/>
        <a:sy n="66" d="100"/>
      </p:scale>
      <p:origin x="0" y="9499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5.xml"/><Relationship Id="rId98" Type="http://schemas.openxmlformats.org/officeDocument/2006/relationships/slide" Target="slides/slide94.xml"/><Relationship Id="rId97" Type="http://schemas.openxmlformats.org/officeDocument/2006/relationships/slide" Target="slides/slide93.xml"/><Relationship Id="rId96" Type="http://schemas.openxmlformats.org/officeDocument/2006/relationships/slide" Target="slides/slide92.xml"/><Relationship Id="rId95" Type="http://schemas.openxmlformats.org/officeDocument/2006/relationships/slide" Target="slides/slide91.xml"/><Relationship Id="rId94" Type="http://schemas.openxmlformats.org/officeDocument/2006/relationships/slide" Target="slides/slide90.xml"/><Relationship Id="rId93" Type="http://schemas.openxmlformats.org/officeDocument/2006/relationships/slide" Target="slides/slide89.xml"/><Relationship Id="rId92" Type="http://schemas.openxmlformats.org/officeDocument/2006/relationships/slide" Target="slides/slide88.xml"/><Relationship Id="rId91" Type="http://schemas.openxmlformats.org/officeDocument/2006/relationships/slide" Target="slides/slide87.xml"/><Relationship Id="rId90" Type="http://schemas.openxmlformats.org/officeDocument/2006/relationships/slide" Target="slides/slide86.xml"/><Relationship Id="rId9" Type="http://schemas.openxmlformats.org/officeDocument/2006/relationships/slide" Target="slides/slide6.xml"/><Relationship Id="rId89" Type="http://schemas.openxmlformats.org/officeDocument/2006/relationships/slide" Target="slides/slide85.xml"/><Relationship Id="rId88" Type="http://schemas.openxmlformats.org/officeDocument/2006/relationships/slide" Target="slides/slide84.xml"/><Relationship Id="rId87" Type="http://schemas.openxmlformats.org/officeDocument/2006/relationships/slide" Target="slides/slide83.xml"/><Relationship Id="rId86" Type="http://schemas.openxmlformats.org/officeDocument/2006/relationships/slide" Target="slides/slide82.xml"/><Relationship Id="rId85" Type="http://schemas.openxmlformats.org/officeDocument/2006/relationships/slide" Target="slides/slide81.xml"/><Relationship Id="rId84" Type="http://schemas.openxmlformats.org/officeDocument/2006/relationships/slide" Target="slides/slide80.xml"/><Relationship Id="rId83" Type="http://schemas.openxmlformats.org/officeDocument/2006/relationships/slide" Target="slides/slide79.xml"/><Relationship Id="rId82" Type="http://schemas.openxmlformats.org/officeDocument/2006/relationships/slide" Target="slides/slide78.xml"/><Relationship Id="rId81" Type="http://schemas.openxmlformats.org/officeDocument/2006/relationships/slide" Target="slides/slide77.xml"/><Relationship Id="rId80" Type="http://schemas.openxmlformats.org/officeDocument/2006/relationships/slide" Target="slides/slide76.xml"/><Relationship Id="rId8" Type="http://schemas.openxmlformats.org/officeDocument/2006/relationships/slide" Target="slides/slide5.xml"/><Relationship Id="rId79" Type="http://schemas.openxmlformats.org/officeDocument/2006/relationships/slide" Target="slides/slide75.xml"/><Relationship Id="rId78" Type="http://schemas.openxmlformats.org/officeDocument/2006/relationships/slide" Target="slides/slide74.xml"/><Relationship Id="rId77" Type="http://schemas.openxmlformats.org/officeDocument/2006/relationships/slide" Target="slides/slide73.xml"/><Relationship Id="rId76" Type="http://schemas.openxmlformats.org/officeDocument/2006/relationships/slide" Target="slides/slide72.xml"/><Relationship Id="rId75" Type="http://schemas.openxmlformats.org/officeDocument/2006/relationships/slide" Target="slides/slide71.xml"/><Relationship Id="rId74" Type="http://schemas.openxmlformats.org/officeDocument/2006/relationships/slide" Target="slides/slide70.xml"/><Relationship Id="rId73" Type="http://schemas.openxmlformats.org/officeDocument/2006/relationships/slide" Target="slides/slide69.xml"/><Relationship Id="rId72" Type="http://schemas.openxmlformats.org/officeDocument/2006/relationships/slide" Target="slides/slide68.xml"/><Relationship Id="rId71" Type="http://schemas.openxmlformats.org/officeDocument/2006/relationships/slide" Target="slides/slide67.xml"/><Relationship Id="rId70" Type="http://schemas.openxmlformats.org/officeDocument/2006/relationships/slide" Target="slides/slide66.xml"/><Relationship Id="rId7" Type="http://schemas.openxmlformats.org/officeDocument/2006/relationships/slide" Target="slides/slide4.xml"/><Relationship Id="rId69" Type="http://schemas.openxmlformats.org/officeDocument/2006/relationships/notesMaster" Target="notesMasters/notesMaster1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7" Type="http://schemas.openxmlformats.org/officeDocument/2006/relationships/commentAuthors" Target="commentAuthors.xml"/><Relationship Id="rId166" Type="http://schemas.openxmlformats.org/officeDocument/2006/relationships/tableStyles" Target="tableStyles.xml"/><Relationship Id="rId165" Type="http://schemas.openxmlformats.org/officeDocument/2006/relationships/viewProps" Target="viewProps.xml"/><Relationship Id="rId164" Type="http://schemas.openxmlformats.org/officeDocument/2006/relationships/presProps" Target="presProps.xml"/><Relationship Id="rId163" Type="http://schemas.openxmlformats.org/officeDocument/2006/relationships/slide" Target="slides/slide159.xml"/><Relationship Id="rId162" Type="http://schemas.openxmlformats.org/officeDocument/2006/relationships/slide" Target="slides/slide158.xml"/><Relationship Id="rId161" Type="http://schemas.openxmlformats.org/officeDocument/2006/relationships/slide" Target="slides/slide157.xml"/><Relationship Id="rId160" Type="http://schemas.openxmlformats.org/officeDocument/2006/relationships/slide" Target="slides/slide156.xml"/><Relationship Id="rId16" Type="http://schemas.openxmlformats.org/officeDocument/2006/relationships/slide" Target="slides/slide13.xml"/><Relationship Id="rId159" Type="http://schemas.openxmlformats.org/officeDocument/2006/relationships/slide" Target="slides/slide155.xml"/><Relationship Id="rId158" Type="http://schemas.openxmlformats.org/officeDocument/2006/relationships/slide" Target="slides/slide154.xml"/><Relationship Id="rId157" Type="http://schemas.openxmlformats.org/officeDocument/2006/relationships/slide" Target="slides/slide153.xml"/><Relationship Id="rId156" Type="http://schemas.openxmlformats.org/officeDocument/2006/relationships/slide" Target="slides/slide152.xml"/><Relationship Id="rId155" Type="http://schemas.openxmlformats.org/officeDocument/2006/relationships/slide" Target="slides/slide151.xml"/><Relationship Id="rId154" Type="http://schemas.openxmlformats.org/officeDocument/2006/relationships/slide" Target="slides/slide150.xml"/><Relationship Id="rId153" Type="http://schemas.openxmlformats.org/officeDocument/2006/relationships/slide" Target="slides/slide149.xml"/><Relationship Id="rId152" Type="http://schemas.openxmlformats.org/officeDocument/2006/relationships/slide" Target="slides/slide148.xml"/><Relationship Id="rId151" Type="http://schemas.openxmlformats.org/officeDocument/2006/relationships/slide" Target="slides/slide147.xml"/><Relationship Id="rId150" Type="http://schemas.openxmlformats.org/officeDocument/2006/relationships/slide" Target="slides/slide146.xml"/><Relationship Id="rId15" Type="http://schemas.openxmlformats.org/officeDocument/2006/relationships/slide" Target="slides/slide12.xml"/><Relationship Id="rId149" Type="http://schemas.openxmlformats.org/officeDocument/2006/relationships/slide" Target="slides/slide145.xml"/><Relationship Id="rId148" Type="http://schemas.openxmlformats.org/officeDocument/2006/relationships/slide" Target="slides/slide144.xml"/><Relationship Id="rId147" Type="http://schemas.openxmlformats.org/officeDocument/2006/relationships/slide" Target="slides/slide143.xml"/><Relationship Id="rId146" Type="http://schemas.openxmlformats.org/officeDocument/2006/relationships/slide" Target="slides/slide142.xml"/><Relationship Id="rId145" Type="http://schemas.openxmlformats.org/officeDocument/2006/relationships/slide" Target="slides/slide141.xml"/><Relationship Id="rId144" Type="http://schemas.openxmlformats.org/officeDocument/2006/relationships/slide" Target="slides/slide140.xml"/><Relationship Id="rId143" Type="http://schemas.openxmlformats.org/officeDocument/2006/relationships/slide" Target="slides/slide139.xml"/><Relationship Id="rId142" Type="http://schemas.openxmlformats.org/officeDocument/2006/relationships/slide" Target="slides/slide138.xml"/><Relationship Id="rId141" Type="http://schemas.openxmlformats.org/officeDocument/2006/relationships/slide" Target="slides/slide137.xml"/><Relationship Id="rId140" Type="http://schemas.openxmlformats.org/officeDocument/2006/relationships/slide" Target="slides/slide136.xml"/><Relationship Id="rId14" Type="http://schemas.openxmlformats.org/officeDocument/2006/relationships/slide" Target="slides/slide11.xml"/><Relationship Id="rId139" Type="http://schemas.openxmlformats.org/officeDocument/2006/relationships/slide" Target="slides/slide135.xml"/><Relationship Id="rId138" Type="http://schemas.openxmlformats.org/officeDocument/2006/relationships/slide" Target="slides/slide134.xml"/><Relationship Id="rId137" Type="http://schemas.openxmlformats.org/officeDocument/2006/relationships/slide" Target="slides/slide133.xml"/><Relationship Id="rId136" Type="http://schemas.openxmlformats.org/officeDocument/2006/relationships/slide" Target="slides/slide132.xml"/><Relationship Id="rId135" Type="http://schemas.openxmlformats.org/officeDocument/2006/relationships/slide" Target="slides/slide131.xml"/><Relationship Id="rId134" Type="http://schemas.openxmlformats.org/officeDocument/2006/relationships/slide" Target="slides/slide130.xml"/><Relationship Id="rId133" Type="http://schemas.openxmlformats.org/officeDocument/2006/relationships/slide" Target="slides/slide129.xml"/><Relationship Id="rId132" Type="http://schemas.openxmlformats.org/officeDocument/2006/relationships/slide" Target="slides/slide128.xml"/><Relationship Id="rId131" Type="http://schemas.openxmlformats.org/officeDocument/2006/relationships/slide" Target="slides/slide127.xml"/><Relationship Id="rId130" Type="http://schemas.openxmlformats.org/officeDocument/2006/relationships/slide" Target="slides/slide126.xml"/><Relationship Id="rId13" Type="http://schemas.openxmlformats.org/officeDocument/2006/relationships/slide" Target="slides/slide10.xml"/><Relationship Id="rId129" Type="http://schemas.openxmlformats.org/officeDocument/2006/relationships/slide" Target="slides/slide125.xml"/><Relationship Id="rId128" Type="http://schemas.openxmlformats.org/officeDocument/2006/relationships/slide" Target="slides/slide124.xml"/><Relationship Id="rId127" Type="http://schemas.openxmlformats.org/officeDocument/2006/relationships/slide" Target="slides/slide123.xml"/><Relationship Id="rId126" Type="http://schemas.openxmlformats.org/officeDocument/2006/relationships/slide" Target="slides/slide122.xml"/><Relationship Id="rId125" Type="http://schemas.openxmlformats.org/officeDocument/2006/relationships/slide" Target="slides/slide121.xml"/><Relationship Id="rId124" Type="http://schemas.openxmlformats.org/officeDocument/2006/relationships/slide" Target="slides/slide120.xml"/><Relationship Id="rId123" Type="http://schemas.openxmlformats.org/officeDocument/2006/relationships/slide" Target="slides/slide119.xml"/><Relationship Id="rId122" Type="http://schemas.openxmlformats.org/officeDocument/2006/relationships/slide" Target="slides/slide118.xml"/><Relationship Id="rId121" Type="http://schemas.openxmlformats.org/officeDocument/2006/relationships/slide" Target="slides/slide117.xml"/><Relationship Id="rId120" Type="http://schemas.openxmlformats.org/officeDocument/2006/relationships/slide" Target="slides/slide116.xml"/><Relationship Id="rId12" Type="http://schemas.openxmlformats.org/officeDocument/2006/relationships/slide" Target="slides/slide9.xml"/><Relationship Id="rId119" Type="http://schemas.openxmlformats.org/officeDocument/2006/relationships/slide" Target="slides/slide115.xml"/><Relationship Id="rId118" Type="http://schemas.openxmlformats.org/officeDocument/2006/relationships/slide" Target="slides/slide114.xml"/><Relationship Id="rId117" Type="http://schemas.openxmlformats.org/officeDocument/2006/relationships/slide" Target="slides/slide113.xml"/><Relationship Id="rId116" Type="http://schemas.openxmlformats.org/officeDocument/2006/relationships/slide" Target="slides/slide112.xml"/><Relationship Id="rId115" Type="http://schemas.openxmlformats.org/officeDocument/2006/relationships/slide" Target="slides/slide111.xml"/><Relationship Id="rId114" Type="http://schemas.openxmlformats.org/officeDocument/2006/relationships/slide" Target="slides/slide110.xml"/><Relationship Id="rId113" Type="http://schemas.openxmlformats.org/officeDocument/2006/relationships/slide" Target="slides/slide109.xml"/><Relationship Id="rId112" Type="http://schemas.openxmlformats.org/officeDocument/2006/relationships/slide" Target="slides/slide108.xml"/><Relationship Id="rId111" Type="http://schemas.openxmlformats.org/officeDocument/2006/relationships/slide" Target="slides/slide107.xml"/><Relationship Id="rId110" Type="http://schemas.openxmlformats.org/officeDocument/2006/relationships/slide" Target="slides/slide106.xml"/><Relationship Id="rId11" Type="http://schemas.openxmlformats.org/officeDocument/2006/relationships/slide" Target="slides/slide8.xml"/><Relationship Id="rId109" Type="http://schemas.openxmlformats.org/officeDocument/2006/relationships/slide" Target="slides/slide105.xml"/><Relationship Id="rId108" Type="http://schemas.openxmlformats.org/officeDocument/2006/relationships/slide" Target="slides/slide104.xml"/><Relationship Id="rId107" Type="http://schemas.openxmlformats.org/officeDocument/2006/relationships/slide" Target="slides/slide103.xml"/><Relationship Id="rId106" Type="http://schemas.openxmlformats.org/officeDocument/2006/relationships/slide" Target="slides/slide102.xml"/><Relationship Id="rId105" Type="http://schemas.openxmlformats.org/officeDocument/2006/relationships/slide" Target="slides/slide101.xml"/><Relationship Id="rId104" Type="http://schemas.openxmlformats.org/officeDocument/2006/relationships/slide" Target="slides/slide100.xml"/><Relationship Id="rId103" Type="http://schemas.openxmlformats.org/officeDocument/2006/relationships/slide" Target="slides/slide99.xml"/><Relationship Id="rId102" Type="http://schemas.openxmlformats.org/officeDocument/2006/relationships/slide" Target="slides/slide98.xml"/><Relationship Id="rId101" Type="http://schemas.openxmlformats.org/officeDocument/2006/relationships/slide" Target="slides/slide97.xml"/><Relationship Id="rId100" Type="http://schemas.openxmlformats.org/officeDocument/2006/relationships/slide" Target="slides/slide96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6" Type="http://schemas.openxmlformats.org/officeDocument/2006/relationships/image" Target="../media/image16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drawings/_rels/vmlDrawing2.vml.rels><?xml version="1.0" encoding="UTF-8" standalone="yes"?>
<Relationships xmlns="http://schemas.openxmlformats.org/package/2006/relationships"><Relationship Id="rId6" Type="http://schemas.openxmlformats.org/officeDocument/2006/relationships/image" Target="../media/image16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drawings/_rels/vmlDrawing3.vml.rels><?xml version="1.0" encoding="UTF-8" standalone="yes"?>
<Relationships xmlns="http://schemas.openxmlformats.org/package/2006/relationships"><Relationship Id="rId6" Type="http://schemas.openxmlformats.org/officeDocument/2006/relationships/image" Target="../media/image16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560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>
              <a:spcBef>
                <a:spcPct val="0"/>
              </a:spcBef>
              <a:buFontTx/>
              <a:buNone/>
              <a:defRPr sz="1200"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1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楷体_GB2312" panose="02010609030101010101" pitchFamily="49" charset="-122"/>
              <a:cs typeface="+mn-cs"/>
            </a:endParaRPr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spcBef>
                <a:spcPct val="0"/>
              </a:spcBef>
              <a:buFontTx/>
              <a:buNone/>
              <a:defRPr sz="1200"/>
            </a:lvl1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71E74DF8-00FD-4243-A072-725997001F10}" type="datetimeFigureOut">
              <a:rPr kumimoji="0" lang="zh-CN" altLang="en-US" sz="12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rPr>
            </a:fld>
            <a:endParaRPr kumimoji="0" lang="zh-CN" altLang="en-US" sz="1200" b="1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楷体_GB2312" panose="02010609030101010101" pitchFamily="49" charset="-122"/>
              <a:cs typeface="+mn-cs"/>
            </a:endParaRPr>
          </a:p>
        </p:txBody>
      </p:sp>
      <p:sp>
        <p:nvSpPr>
          <p:cNvPr id="58372" name="Rectangle 4"/>
          <p:cNvSpPr>
            <a:spLocks noRot="1"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2560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单击此处编辑母版文本样式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  <a:p>
            <a:pPr marL="457200" marR="0" lvl="1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第二级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  <a:p>
            <a:pPr marL="914400" marR="0" lvl="2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第三级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  <a:p>
            <a:pPr marL="1371600" marR="0" lvl="3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第四级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  <a:p>
            <a:pPr marL="1828800" marR="0" lvl="4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第五级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560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>
              <a:spcBef>
                <a:spcPct val="0"/>
              </a:spcBef>
              <a:buFontTx/>
              <a:buNone/>
              <a:defRPr sz="1200"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1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楷体_GB2312" panose="02010609030101010101" pitchFamily="49" charset="-122"/>
              <a:cs typeface="+mn-cs"/>
            </a:endParaRPr>
          </a:p>
        </p:txBody>
      </p:sp>
      <p:sp>
        <p:nvSpPr>
          <p:cNvPr id="2560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p>
            <a:pPr lvl="0" algn="r">
              <a:spcBef>
                <a:spcPct val="0"/>
              </a:spcBef>
              <a:buFontTx/>
            </a:pPr>
            <a:fld id="{9A0DB2DC-4C9A-4742-B13C-FB6460FD3503}" type="slidenum">
              <a:rPr lang="zh-CN" altLang="en-US" sz="1200" dirty="0"/>
            </a:fld>
            <a:endParaRPr lang="zh-CN" altLang="en-US" sz="120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spcBef>
                <a:spcPct val="0"/>
              </a:spcBef>
            </a:pPr>
            <a:fld id="{9A0DB2DC-4C9A-4742-B13C-FB6460FD3503}" type="slidenum">
              <a:rPr lang="en-US" altLang="zh-CN" dirty="0"/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spcBef>
                <a:spcPct val="0"/>
              </a:spcBef>
            </a:pPr>
            <a:fld id="{9A0DB2DC-4C9A-4742-B13C-FB6460FD3503}" type="slidenum">
              <a:rPr lang="en-US" altLang="zh-CN" dirty="0"/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spcBef>
                <a:spcPct val="0"/>
              </a:spcBef>
            </a:pPr>
            <a:fld id="{9A0DB2DC-4C9A-4742-B13C-FB6460FD3503}" type="slidenum">
              <a:rPr lang="en-US" altLang="zh-CN" dirty="0"/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85152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spcBef>
                <a:spcPct val="0"/>
              </a:spcBef>
            </a:pPr>
            <a:fld id="{9A0DB2DC-4C9A-4742-B13C-FB6460FD3503}" type="slidenum">
              <a:rPr lang="en-US" altLang="zh-CN" dirty="0"/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457200" y="1600200"/>
            <a:ext cx="8229600" cy="4525963"/>
          </a:xfrm>
        </p:spPr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endParaRPr kumimoji="0" lang="zh-CN" altLang="en-US" sz="32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spcBef>
                <a:spcPct val="0"/>
              </a:spcBef>
            </a:pPr>
            <a:fld id="{9A0DB2DC-4C9A-4742-B13C-FB6460FD3503}" type="slidenum">
              <a:rPr lang="en-US" altLang="zh-CN" dirty="0"/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spcBef>
                <a:spcPct val="0"/>
              </a:spcBef>
            </a:pPr>
            <a:fld id="{9A0DB2DC-4C9A-4742-B13C-FB6460FD3503}" type="slidenum">
              <a:rPr lang="en-US" altLang="zh-CN" dirty="0"/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spcBef>
                <a:spcPct val="0"/>
              </a:spcBef>
            </a:pPr>
            <a:fld id="{9A0DB2DC-4C9A-4742-B13C-FB6460FD3503}" type="slidenum">
              <a:rPr lang="en-US" altLang="zh-CN" dirty="0"/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spcBef>
                <a:spcPct val="0"/>
              </a:spcBef>
            </a:pPr>
            <a:fld id="{9A0DB2DC-4C9A-4742-B13C-FB6460FD3503}" type="slidenum">
              <a:rPr lang="en-US" altLang="zh-CN" dirty="0"/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spcBef>
                <a:spcPct val="0"/>
              </a:spcBef>
            </a:pPr>
            <a:fld id="{9A0DB2DC-4C9A-4742-B13C-FB6460FD3503}" type="slidenum">
              <a:rPr lang="en-US" altLang="zh-CN" dirty="0"/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spcBef>
                <a:spcPct val="0"/>
              </a:spcBef>
            </a:pPr>
            <a:fld id="{9A0DB2DC-4C9A-4742-B13C-FB6460FD3503}" type="slidenum">
              <a:rPr lang="en-US" altLang="zh-CN" dirty="0"/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spcBef>
                <a:spcPct val="0"/>
              </a:spcBef>
            </a:pPr>
            <a:fld id="{9A0DB2DC-4C9A-4742-B13C-FB6460FD3503}" type="slidenum">
              <a:rPr lang="en-US" altLang="zh-CN" dirty="0"/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spcBef>
                <a:spcPct val="0"/>
              </a:spcBef>
            </a:pPr>
            <a:fld id="{9A0DB2DC-4C9A-4742-B13C-FB6460FD3503}" type="slidenum">
              <a:rPr lang="en-US" altLang="zh-CN" dirty="0"/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spcBef>
                <a:spcPct val="0"/>
              </a:spcBef>
            </a:pPr>
            <a:fld id="{9A0DB2DC-4C9A-4742-B13C-FB6460FD3503}" type="slidenum">
              <a:rPr lang="en-US" altLang="zh-CN" dirty="0"/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spcBef>
                <a:spcPct val="0"/>
              </a:spcBef>
            </a:pPr>
            <a:fld id="{9A0DB2DC-4C9A-4742-B13C-FB6460FD3503}" type="slidenum">
              <a:rPr lang="en-US" altLang="zh-CN" dirty="0"/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3200" b="0" i="0" u="none" strike="noStrike" kern="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spcBef>
                <a:spcPct val="0"/>
              </a:spcBef>
            </a:pPr>
            <a:fld id="{9A0DB2DC-4C9A-4742-B13C-FB6460FD3503}" type="slidenum">
              <a:rPr lang="en-US" altLang="zh-CN" dirty="0"/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spcBef>
                <a:spcPct val="0"/>
              </a:spcBef>
            </a:pPr>
            <a:fld id="{9A0DB2DC-4C9A-4742-B13C-FB6460FD3503}" type="slidenum">
              <a:rPr lang="en-US" altLang="zh-CN" dirty="0"/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spcBef>
                <a:spcPct val="0"/>
              </a:spcBef>
            </a:pPr>
            <a:fld id="{9A0DB2DC-4C9A-4742-B13C-FB6460FD3503}" type="slidenum">
              <a:rPr lang="en-US" altLang="zh-CN" dirty="0"/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85152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spcBef>
                <a:spcPct val="0"/>
              </a:spcBef>
            </a:pPr>
            <a:fld id="{9A0DB2DC-4C9A-4742-B13C-FB6460FD3503}" type="slidenum">
              <a:rPr lang="en-US" altLang="zh-CN" dirty="0"/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457200" y="1600200"/>
            <a:ext cx="8229600" cy="4525963"/>
          </a:xfrm>
        </p:spPr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endParaRPr kumimoji="0" lang="zh-CN" altLang="en-US" sz="32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spcBef>
                <a:spcPct val="0"/>
              </a:spcBef>
            </a:pPr>
            <a:fld id="{9A0DB2DC-4C9A-4742-B13C-FB6460FD3503}" type="slidenum">
              <a:rPr lang="en-US" altLang="zh-CN" dirty="0"/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spcBef>
                <a:spcPct val="0"/>
              </a:spcBef>
            </a:pPr>
            <a:fld id="{9A0DB2DC-4C9A-4742-B13C-FB6460FD3503}" type="slidenum">
              <a:rPr lang="en-US" altLang="zh-CN" dirty="0"/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spcBef>
                <a:spcPct val="0"/>
              </a:spcBef>
            </a:pPr>
            <a:fld id="{9A0DB2DC-4C9A-4742-B13C-FB6460FD3503}" type="slidenum">
              <a:rPr lang="en-US" altLang="zh-CN" dirty="0"/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spcBef>
                <a:spcPct val="0"/>
              </a:spcBef>
            </a:pPr>
            <a:fld id="{9A0DB2DC-4C9A-4742-B13C-FB6460FD3503}" type="slidenum">
              <a:rPr lang="en-US" altLang="zh-CN" dirty="0"/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spcBef>
                <a:spcPct val="0"/>
              </a:spcBef>
            </a:pPr>
            <a:fld id="{9A0DB2DC-4C9A-4742-B13C-FB6460FD3503}" type="slidenum">
              <a:rPr lang="en-US" altLang="zh-CN" dirty="0"/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spcBef>
                <a:spcPct val="0"/>
              </a:spcBef>
            </a:pPr>
            <a:fld id="{9A0DB2DC-4C9A-4742-B13C-FB6460FD3503}" type="slidenum">
              <a:rPr lang="en-US" altLang="zh-CN" dirty="0"/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spcBef>
                <a:spcPct val="0"/>
              </a:spcBef>
            </a:pPr>
            <a:fld id="{9A0DB2DC-4C9A-4742-B13C-FB6460FD3503}" type="slidenum">
              <a:rPr lang="en-US" altLang="zh-CN" dirty="0"/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3200" b="0" i="0" u="none" strike="noStrike" kern="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spcBef>
                <a:spcPct val="0"/>
              </a:spcBef>
            </a:pPr>
            <a:fld id="{9A0DB2DC-4C9A-4742-B13C-FB6460FD3503}" type="slidenum">
              <a:rPr lang="en-US" altLang="zh-CN" dirty="0"/>
            </a:fld>
            <a:endParaRPr lang="en-US" altLang="zh-CN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5" Type="http://schemas.openxmlformats.org/officeDocument/2006/relationships/image" Target="../media/image1.jpeg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3.xml"/><Relationship Id="rId8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6.xml"/><Relationship Id="rId15" Type="http://schemas.openxmlformats.org/officeDocument/2006/relationships/theme" Target="../theme/theme2.xml"/><Relationship Id="rId14" Type="http://schemas.openxmlformats.org/officeDocument/2006/relationships/image" Target="../media/image1.jpeg"/><Relationship Id="rId13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24.xml"/><Relationship Id="rId1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5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2530" name="Rectang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22531" name="Rectangle 3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spcBef>
                <a:spcPct val="0"/>
              </a:spcBef>
              <a:buFontTx/>
              <a:buNone/>
              <a:defRPr sz="1400" b="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ctr" eaLnBrk="1" hangingPunct="1">
              <a:spcBef>
                <a:spcPct val="0"/>
              </a:spcBef>
              <a:buFontTx/>
              <a:buNone/>
              <a:defRPr sz="1400" b="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buFontTx/>
              <a:defRPr sz="1400" b="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 lvl="0" eaLnBrk="1" hangingPunct="1">
              <a:spcBef>
                <a:spcPct val="0"/>
              </a:spcBef>
            </a:pPr>
            <a:fld id="{9A0DB2DC-4C9A-4742-B13C-FB6460FD3503}" type="slidenum">
              <a:rPr lang="en-US" altLang="zh-CN" dirty="0"/>
            </a:fld>
            <a:endParaRPr lang="en-US" altLang="zh-CN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2530" name="Rectang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22531" name="Rectangle 3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spcBef>
                <a:spcPct val="0"/>
              </a:spcBef>
              <a:buFontTx/>
              <a:buNone/>
              <a:defRPr sz="1400" b="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ctr" eaLnBrk="1" hangingPunct="1">
              <a:spcBef>
                <a:spcPct val="0"/>
              </a:spcBef>
              <a:buFontTx/>
              <a:buNone/>
              <a:defRPr sz="1400" b="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buFontTx/>
              <a:defRPr sz="1400" b="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 lvl="0" eaLnBrk="1" hangingPunct="1">
              <a:spcBef>
                <a:spcPct val="0"/>
              </a:spcBef>
            </a:pPr>
            <a:fld id="{9A0DB2DC-4C9A-4742-B13C-FB6460FD3503}" type="slidenum">
              <a:rPr lang="en-US" altLang="zh-CN" dirty="0"/>
            </a:fld>
            <a:endParaRPr lang="en-US" altLang="zh-CN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jpeg"/></Relationships>
</file>

<file path=ppt/slides/_rels/slide10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47.png"/><Relationship Id="rId4" Type="http://schemas.openxmlformats.org/officeDocument/2006/relationships/image" Target="../media/image64.png"/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image" Target="../media/image61.png"/></Relationships>
</file>

<file path=ppt/slides/_rels/slide10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47.png"/><Relationship Id="rId4" Type="http://schemas.openxmlformats.org/officeDocument/2006/relationships/image" Target="../media/image64.png"/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image" Target="../media/image61.png"/></Relationships>
</file>

<file path=ppt/slides/_rels/slide10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47.png"/><Relationship Id="rId4" Type="http://schemas.openxmlformats.org/officeDocument/2006/relationships/image" Target="../media/image64.png"/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image" Target="../media/image61.png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5.png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6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68.png"/><Relationship Id="rId1" Type="http://schemas.openxmlformats.org/officeDocument/2006/relationships/image" Target="../media/image67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68.png"/><Relationship Id="rId1" Type="http://schemas.openxmlformats.org/officeDocument/2006/relationships/image" Target="../media/image67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68.png"/><Relationship Id="rId1" Type="http://schemas.openxmlformats.org/officeDocument/2006/relationships/image" Target="../media/image67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0.png"/><Relationship Id="rId1" Type="http://schemas.openxmlformats.org/officeDocument/2006/relationships/image" Target="../media/image6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jpeg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1.png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1.png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1.png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2.png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2.png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2.png"/></Relationships>
</file>

<file path=ppt/slides/_rels/slide11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75.png"/><Relationship Id="rId3" Type="http://schemas.openxmlformats.org/officeDocument/2006/relationships/image" Target="../media/image74.png"/><Relationship Id="rId2" Type="http://schemas.openxmlformats.org/officeDocument/2006/relationships/image" Target="../media/image28.png"/><Relationship Id="rId1" Type="http://schemas.openxmlformats.org/officeDocument/2006/relationships/image" Target="../media/image73.png"/></Relationships>
</file>

<file path=ppt/slides/_rels/slide11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75.png"/><Relationship Id="rId3" Type="http://schemas.openxmlformats.org/officeDocument/2006/relationships/image" Target="../media/image74.png"/><Relationship Id="rId2" Type="http://schemas.openxmlformats.org/officeDocument/2006/relationships/image" Target="../media/image28.png"/><Relationship Id="rId1" Type="http://schemas.openxmlformats.org/officeDocument/2006/relationships/image" Target="../media/image73.png"/></Relationships>
</file>

<file path=ppt/slides/_rels/slide11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75.png"/><Relationship Id="rId3" Type="http://schemas.openxmlformats.org/officeDocument/2006/relationships/image" Target="../media/image74.png"/><Relationship Id="rId2" Type="http://schemas.openxmlformats.org/officeDocument/2006/relationships/image" Target="../media/image28.png"/><Relationship Id="rId1" Type="http://schemas.openxmlformats.org/officeDocument/2006/relationships/image" Target="../media/image7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png"/></Relationships>
</file>

<file path=ppt/slides/_rels/slide12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8.png"/><Relationship Id="rId2" Type="http://schemas.openxmlformats.org/officeDocument/2006/relationships/image" Target="../media/image77.png"/><Relationship Id="rId1" Type="http://schemas.openxmlformats.org/officeDocument/2006/relationships/image" Target="../media/image76.png"/></Relationships>
</file>

<file path=ppt/slides/_rels/slide12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8.png"/><Relationship Id="rId2" Type="http://schemas.openxmlformats.org/officeDocument/2006/relationships/image" Target="../media/image77.png"/><Relationship Id="rId1" Type="http://schemas.openxmlformats.org/officeDocument/2006/relationships/image" Target="../media/image76.png"/></Relationships>
</file>

<file path=ppt/slides/_rels/slide12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8.png"/><Relationship Id="rId2" Type="http://schemas.openxmlformats.org/officeDocument/2006/relationships/image" Target="../media/image77.png"/><Relationship Id="rId1" Type="http://schemas.openxmlformats.org/officeDocument/2006/relationships/image" Target="../media/image76.png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8.png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9.png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81.png"/><Relationship Id="rId1" Type="http://schemas.openxmlformats.org/officeDocument/2006/relationships/image" Target="../media/image80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81.png"/><Relationship Id="rId1" Type="http://schemas.openxmlformats.org/officeDocument/2006/relationships/image" Target="../media/image80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81.png"/><Relationship Id="rId1" Type="http://schemas.openxmlformats.org/officeDocument/2006/relationships/image" Target="../media/image8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png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2.png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2.png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2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4.png"/><Relationship Id="rId1" Type="http://schemas.openxmlformats.org/officeDocument/2006/relationships/image" Target="../media/image83.pn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4.png"/><Relationship Id="rId1" Type="http://schemas.openxmlformats.org/officeDocument/2006/relationships/image" Target="../media/image83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4.png"/><Relationship Id="rId1" Type="http://schemas.openxmlformats.org/officeDocument/2006/relationships/image" Target="../media/image83.png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5.pn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87.png"/><Relationship Id="rId1" Type="http://schemas.openxmlformats.org/officeDocument/2006/relationships/image" Target="../media/image86.png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8.png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png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8.png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9.png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90.png"/></Relationships>
</file>

<file path=ppt/slides/_rels/slide14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92.png"/><Relationship Id="rId2" Type="http://schemas.openxmlformats.org/officeDocument/2006/relationships/image" Target="../media/image28.png"/><Relationship Id="rId1" Type="http://schemas.openxmlformats.org/officeDocument/2006/relationships/image" Target="../media/image91.png"/></Relationships>
</file>

<file path=ppt/slides/_rels/slide14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92.png"/><Relationship Id="rId2" Type="http://schemas.openxmlformats.org/officeDocument/2006/relationships/image" Target="../media/image28.png"/><Relationship Id="rId1" Type="http://schemas.openxmlformats.org/officeDocument/2006/relationships/image" Target="../media/image91.png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93.png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94.png"/><Relationship Id="rId1" Type="http://schemas.openxmlformats.org/officeDocument/2006/relationships/image" Target="../media/image93.png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94.png"/><Relationship Id="rId1" Type="http://schemas.openxmlformats.org/officeDocument/2006/relationships/image" Target="../media/image9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png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95.png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99.png"/><Relationship Id="rId4" Type="http://schemas.openxmlformats.org/officeDocument/2006/relationships/image" Target="../media/image98.png"/><Relationship Id="rId3" Type="http://schemas.openxmlformats.org/officeDocument/2006/relationships/image" Target="../media/image97.png"/><Relationship Id="rId2" Type="http://schemas.openxmlformats.org/officeDocument/2006/relationships/image" Target="../media/image28.png"/><Relationship Id="rId1" Type="http://schemas.openxmlformats.org/officeDocument/2006/relationships/image" Target="../media/image96.png"/></Relationships>
</file>

<file path=ppt/slides/_rels/slide15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99.png"/><Relationship Id="rId4" Type="http://schemas.openxmlformats.org/officeDocument/2006/relationships/image" Target="../media/image98.png"/><Relationship Id="rId3" Type="http://schemas.openxmlformats.org/officeDocument/2006/relationships/image" Target="../media/image97.png"/><Relationship Id="rId2" Type="http://schemas.openxmlformats.org/officeDocument/2006/relationships/image" Target="../media/image28.png"/><Relationship Id="rId1" Type="http://schemas.openxmlformats.org/officeDocument/2006/relationships/image" Target="../media/image96.png"/></Relationships>
</file>

<file path=ppt/slides/_rels/slide15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01.png"/><Relationship Id="rId2" Type="http://schemas.openxmlformats.org/officeDocument/2006/relationships/image" Target="../media/image28.png"/><Relationship Id="rId1" Type="http://schemas.openxmlformats.org/officeDocument/2006/relationships/image" Target="../media/image100.png"/></Relationships>
</file>

<file path=ppt/slides/_rels/slide15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01.png"/><Relationship Id="rId2" Type="http://schemas.openxmlformats.org/officeDocument/2006/relationships/image" Target="../media/image28.png"/><Relationship Id="rId1" Type="http://schemas.openxmlformats.org/officeDocument/2006/relationships/image" Target="../media/image100.png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68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Relationship Id="rId3" Type="http://schemas.openxmlformats.org/officeDocument/2006/relationships/image" Target="../media/image102.png"/><Relationship Id="rId2" Type="http://schemas.openxmlformats.org/officeDocument/2006/relationships/image" Target="../media/image28.png"/><Relationship Id="rId1" Type="http://schemas.openxmlformats.org/officeDocument/2006/relationships/image" Target="../media/image101.png"/></Relationships>
</file>

<file path=ppt/slides/_rels/slide15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68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Relationship Id="rId3" Type="http://schemas.openxmlformats.org/officeDocument/2006/relationships/image" Target="../media/image102.png"/><Relationship Id="rId2" Type="http://schemas.openxmlformats.org/officeDocument/2006/relationships/image" Target="../media/image28.png"/><Relationship Id="rId1" Type="http://schemas.openxmlformats.org/officeDocument/2006/relationships/image" Target="../media/image101.png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9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9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.png"/></Relationships>
</file>

<file path=ppt/slides/_rels/slide34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5.bin"/><Relationship Id="rId8" Type="http://schemas.openxmlformats.org/officeDocument/2006/relationships/image" Target="../media/image13.png"/><Relationship Id="rId7" Type="http://schemas.openxmlformats.org/officeDocument/2006/relationships/oleObject" Target="../embeddings/oleObject4.bin"/><Relationship Id="rId6" Type="http://schemas.openxmlformats.org/officeDocument/2006/relationships/image" Target="../media/image12.png"/><Relationship Id="rId5" Type="http://schemas.openxmlformats.org/officeDocument/2006/relationships/oleObject" Target="../embeddings/oleObject3.bin"/><Relationship Id="rId4" Type="http://schemas.openxmlformats.org/officeDocument/2006/relationships/image" Target="../media/image11.png"/><Relationship Id="rId3" Type="http://schemas.openxmlformats.org/officeDocument/2006/relationships/oleObject" Target="../embeddings/oleObject2.bin"/><Relationship Id="rId22" Type="http://schemas.openxmlformats.org/officeDocument/2006/relationships/vmlDrawing" Target="../drawings/vmlDrawing1.vml"/><Relationship Id="rId21" Type="http://schemas.openxmlformats.org/officeDocument/2006/relationships/slideLayout" Target="../slideLayouts/slideLayout7.xml"/><Relationship Id="rId20" Type="http://schemas.openxmlformats.org/officeDocument/2006/relationships/image" Target="../media/image23.png"/><Relationship Id="rId2" Type="http://schemas.openxmlformats.org/officeDocument/2006/relationships/image" Target="../media/image10.png"/><Relationship Id="rId19" Type="http://schemas.openxmlformats.org/officeDocument/2006/relationships/image" Target="../media/image22.png"/><Relationship Id="rId18" Type="http://schemas.openxmlformats.org/officeDocument/2006/relationships/image" Target="../media/image21.png"/><Relationship Id="rId17" Type="http://schemas.openxmlformats.org/officeDocument/2006/relationships/image" Target="../media/image20.png"/><Relationship Id="rId16" Type="http://schemas.openxmlformats.org/officeDocument/2006/relationships/image" Target="../media/image19.png"/><Relationship Id="rId15" Type="http://schemas.openxmlformats.org/officeDocument/2006/relationships/image" Target="../media/image18.png"/><Relationship Id="rId14" Type="http://schemas.openxmlformats.org/officeDocument/2006/relationships/image" Target="../media/image17.png"/><Relationship Id="rId13" Type="http://schemas.openxmlformats.org/officeDocument/2006/relationships/image" Target="../media/image16.png"/><Relationship Id="rId12" Type="http://schemas.openxmlformats.org/officeDocument/2006/relationships/oleObject" Target="../embeddings/oleObject6.bin"/><Relationship Id="rId11" Type="http://schemas.openxmlformats.org/officeDocument/2006/relationships/image" Target="../media/image15.png"/><Relationship Id="rId10" Type="http://schemas.openxmlformats.org/officeDocument/2006/relationships/image" Target="../media/image14.png"/><Relationship Id="rId1" Type="http://schemas.openxmlformats.org/officeDocument/2006/relationships/oleObject" Target="../embeddings/oleObject1.bin"/></Relationships>
</file>

<file path=ppt/slides/_rels/slide35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1.bin"/><Relationship Id="rId8" Type="http://schemas.openxmlformats.org/officeDocument/2006/relationships/image" Target="../media/image13.png"/><Relationship Id="rId7" Type="http://schemas.openxmlformats.org/officeDocument/2006/relationships/oleObject" Target="../embeddings/oleObject10.bin"/><Relationship Id="rId6" Type="http://schemas.openxmlformats.org/officeDocument/2006/relationships/image" Target="../media/image12.png"/><Relationship Id="rId5" Type="http://schemas.openxmlformats.org/officeDocument/2006/relationships/oleObject" Target="../embeddings/oleObject9.bin"/><Relationship Id="rId4" Type="http://schemas.openxmlformats.org/officeDocument/2006/relationships/image" Target="../media/image11.png"/><Relationship Id="rId3" Type="http://schemas.openxmlformats.org/officeDocument/2006/relationships/oleObject" Target="../embeddings/oleObject8.bin"/><Relationship Id="rId22" Type="http://schemas.openxmlformats.org/officeDocument/2006/relationships/vmlDrawing" Target="../drawings/vmlDrawing2.vml"/><Relationship Id="rId21" Type="http://schemas.openxmlformats.org/officeDocument/2006/relationships/slideLayout" Target="../slideLayouts/slideLayout7.xml"/><Relationship Id="rId20" Type="http://schemas.openxmlformats.org/officeDocument/2006/relationships/image" Target="../media/image23.png"/><Relationship Id="rId2" Type="http://schemas.openxmlformats.org/officeDocument/2006/relationships/image" Target="../media/image10.png"/><Relationship Id="rId19" Type="http://schemas.openxmlformats.org/officeDocument/2006/relationships/image" Target="../media/image22.png"/><Relationship Id="rId18" Type="http://schemas.openxmlformats.org/officeDocument/2006/relationships/image" Target="../media/image21.png"/><Relationship Id="rId17" Type="http://schemas.openxmlformats.org/officeDocument/2006/relationships/image" Target="../media/image20.png"/><Relationship Id="rId16" Type="http://schemas.openxmlformats.org/officeDocument/2006/relationships/image" Target="../media/image19.png"/><Relationship Id="rId15" Type="http://schemas.openxmlformats.org/officeDocument/2006/relationships/image" Target="../media/image18.png"/><Relationship Id="rId14" Type="http://schemas.openxmlformats.org/officeDocument/2006/relationships/image" Target="../media/image17.png"/><Relationship Id="rId13" Type="http://schemas.openxmlformats.org/officeDocument/2006/relationships/image" Target="../media/image16.png"/><Relationship Id="rId12" Type="http://schemas.openxmlformats.org/officeDocument/2006/relationships/oleObject" Target="../embeddings/oleObject12.bin"/><Relationship Id="rId11" Type="http://schemas.openxmlformats.org/officeDocument/2006/relationships/image" Target="../media/image15.png"/><Relationship Id="rId10" Type="http://schemas.openxmlformats.org/officeDocument/2006/relationships/image" Target="../media/image14.png"/><Relationship Id="rId1" Type="http://schemas.openxmlformats.org/officeDocument/2006/relationships/oleObject" Target="../embeddings/oleObject7.bin"/></Relationships>
</file>

<file path=ppt/slides/_rels/slide36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7.bin"/><Relationship Id="rId8" Type="http://schemas.openxmlformats.org/officeDocument/2006/relationships/image" Target="../media/image13.png"/><Relationship Id="rId7" Type="http://schemas.openxmlformats.org/officeDocument/2006/relationships/oleObject" Target="../embeddings/oleObject16.bin"/><Relationship Id="rId6" Type="http://schemas.openxmlformats.org/officeDocument/2006/relationships/image" Target="../media/image12.png"/><Relationship Id="rId5" Type="http://schemas.openxmlformats.org/officeDocument/2006/relationships/oleObject" Target="../embeddings/oleObject15.bin"/><Relationship Id="rId4" Type="http://schemas.openxmlformats.org/officeDocument/2006/relationships/image" Target="../media/image11.png"/><Relationship Id="rId3" Type="http://schemas.openxmlformats.org/officeDocument/2006/relationships/oleObject" Target="../embeddings/oleObject14.bin"/><Relationship Id="rId22" Type="http://schemas.openxmlformats.org/officeDocument/2006/relationships/vmlDrawing" Target="../drawings/vmlDrawing3.vml"/><Relationship Id="rId21" Type="http://schemas.openxmlformats.org/officeDocument/2006/relationships/slideLayout" Target="../slideLayouts/slideLayout7.xml"/><Relationship Id="rId20" Type="http://schemas.openxmlformats.org/officeDocument/2006/relationships/image" Target="../media/image23.png"/><Relationship Id="rId2" Type="http://schemas.openxmlformats.org/officeDocument/2006/relationships/image" Target="../media/image10.png"/><Relationship Id="rId19" Type="http://schemas.openxmlformats.org/officeDocument/2006/relationships/image" Target="../media/image22.png"/><Relationship Id="rId18" Type="http://schemas.openxmlformats.org/officeDocument/2006/relationships/image" Target="../media/image21.png"/><Relationship Id="rId17" Type="http://schemas.openxmlformats.org/officeDocument/2006/relationships/image" Target="../media/image20.png"/><Relationship Id="rId16" Type="http://schemas.openxmlformats.org/officeDocument/2006/relationships/image" Target="../media/image19.png"/><Relationship Id="rId15" Type="http://schemas.openxmlformats.org/officeDocument/2006/relationships/image" Target="../media/image18.png"/><Relationship Id="rId14" Type="http://schemas.openxmlformats.org/officeDocument/2006/relationships/image" Target="../media/image17.png"/><Relationship Id="rId13" Type="http://schemas.openxmlformats.org/officeDocument/2006/relationships/image" Target="../media/image16.png"/><Relationship Id="rId12" Type="http://schemas.openxmlformats.org/officeDocument/2006/relationships/oleObject" Target="../embeddings/oleObject18.bin"/><Relationship Id="rId11" Type="http://schemas.openxmlformats.org/officeDocument/2006/relationships/image" Target="../media/image15.png"/><Relationship Id="rId10" Type="http://schemas.openxmlformats.org/officeDocument/2006/relationships/image" Target="../media/image14.png"/><Relationship Id="rId1" Type="http://schemas.openxmlformats.org/officeDocument/2006/relationships/oleObject" Target="../embeddings/oleObject13.bin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6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0.png"/><Relationship Id="rId2" Type="http://schemas.openxmlformats.org/officeDocument/2006/relationships/image" Target="../media/image28.png"/><Relationship Id="rId1" Type="http://schemas.openxmlformats.org/officeDocument/2006/relationships/image" Target="../media/image2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0.png"/><Relationship Id="rId2" Type="http://schemas.openxmlformats.org/officeDocument/2006/relationships/image" Target="../media/image28.png"/><Relationship Id="rId1" Type="http://schemas.openxmlformats.org/officeDocument/2006/relationships/image" Target="../media/image29.png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0.png"/><Relationship Id="rId2" Type="http://schemas.openxmlformats.org/officeDocument/2006/relationships/image" Target="../media/image28.png"/><Relationship Id="rId1" Type="http://schemas.openxmlformats.org/officeDocument/2006/relationships/image" Target="../media/image29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1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1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1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2.jpe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2.jpe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2.jpeg"/></Relationships>
</file>

<file path=ppt/slides/_rels/slide5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35.png"/><Relationship Id="rId3" Type="http://schemas.openxmlformats.org/officeDocument/2006/relationships/image" Target="../media/image34.png"/><Relationship Id="rId2" Type="http://schemas.openxmlformats.org/officeDocument/2006/relationships/image" Target="../media/image28.png"/><Relationship Id="rId1" Type="http://schemas.openxmlformats.org/officeDocument/2006/relationships/image" Target="../media/image33.png"/></Relationships>
</file>

<file path=ppt/slides/_rels/slide5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35.png"/><Relationship Id="rId3" Type="http://schemas.openxmlformats.org/officeDocument/2006/relationships/image" Target="../media/image34.png"/><Relationship Id="rId2" Type="http://schemas.openxmlformats.org/officeDocument/2006/relationships/image" Target="../media/image28.png"/><Relationship Id="rId1" Type="http://schemas.openxmlformats.org/officeDocument/2006/relationships/image" Target="../media/image3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1.xml"/><Relationship Id="rId1" Type="http://schemas.openxmlformats.org/officeDocument/2006/relationships/image" Target="../media/image3.png"/></Relationships>
</file>

<file path=ppt/slides/_rels/slide6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35.png"/><Relationship Id="rId3" Type="http://schemas.openxmlformats.org/officeDocument/2006/relationships/image" Target="../media/image34.png"/><Relationship Id="rId2" Type="http://schemas.openxmlformats.org/officeDocument/2006/relationships/image" Target="../media/image28.png"/><Relationship Id="rId1" Type="http://schemas.openxmlformats.org/officeDocument/2006/relationships/image" Target="../media/image33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4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6.emf"/><Relationship Id="rId1" Type="http://schemas.openxmlformats.org/officeDocument/2006/relationships/oleObject" Target="../embeddings/oleObject19.bin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7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8.jpe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9.emf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9.emf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9.emf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0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0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41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41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41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2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2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2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3.pn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3.pn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3.png"/></Relationships>
</file>

<file path=ppt/slides/_rels/slide8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6.png"/><Relationship Id="rId3" Type="http://schemas.openxmlformats.org/officeDocument/2006/relationships/image" Target="../media/image28.png"/><Relationship Id="rId2" Type="http://schemas.openxmlformats.org/officeDocument/2006/relationships/image" Target="../media/image45.png"/><Relationship Id="rId1" Type="http://schemas.openxmlformats.org/officeDocument/2006/relationships/image" Target="../media/image44.png"/></Relationships>
</file>

<file path=ppt/slides/_rels/slide8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6.png"/><Relationship Id="rId3" Type="http://schemas.openxmlformats.org/officeDocument/2006/relationships/image" Target="../media/image28.png"/><Relationship Id="rId2" Type="http://schemas.openxmlformats.org/officeDocument/2006/relationships/image" Target="../media/image45.png"/><Relationship Id="rId1" Type="http://schemas.openxmlformats.org/officeDocument/2006/relationships/image" Target="../media/image44.png"/></Relationships>
</file>

<file path=ppt/slides/_rels/slide8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6.png"/><Relationship Id="rId3" Type="http://schemas.openxmlformats.org/officeDocument/2006/relationships/image" Target="../media/image28.png"/><Relationship Id="rId2" Type="http://schemas.openxmlformats.org/officeDocument/2006/relationships/image" Target="../media/image45.png"/><Relationship Id="rId1" Type="http://schemas.openxmlformats.org/officeDocument/2006/relationships/image" Target="../media/image44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image" Target="../media/image47.png"/></Relationships>
</file>

<file path=ppt/slides/_rels/slide8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image" Target="../media/image4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jpeg"/></Relationships>
</file>

<file path=ppt/slides/_rels/slide9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image" Target="../media/image47.png"/></Relationships>
</file>

<file path=ppt/slides/_rels/slide9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image" Target="../media/image50.png"/></Relationships>
</file>

<file path=ppt/slides/_rels/slide9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image" Target="../media/image50.png"/></Relationships>
</file>

<file path=ppt/slides/_rels/slide9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image" Target="../media/image50.pn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59.png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image" Target="../media/image53.pn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59.png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image" Target="../media/image53.png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59.png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image" Target="../media/image53.png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0.jpeg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0.jpeg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1983105" y="223520"/>
            <a:ext cx="5588000" cy="14452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8800">
                <a:latin typeface="方正粗黑宋简体" panose="02000000000000000000" charset="-122"/>
                <a:ea typeface="方正粗黑宋简体" panose="02000000000000000000" charset="-122"/>
              </a:rPr>
              <a:t>复习过关</a:t>
            </a:r>
            <a:endParaRPr lang="zh-CN" altLang="en-US" sz="8800"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565910" y="1444625"/>
            <a:ext cx="7188200" cy="5220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ts val="10000"/>
              </a:lnSpc>
              <a:spcBef>
                <a:spcPts val="0"/>
              </a:spcBef>
            </a:pPr>
            <a:r>
              <a:rPr lang="en-US" altLang="zh-CN" sz="600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1.</a:t>
            </a:r>
            <a:r>
              <a:rPr lang="zh-CN" altLang="en-US" sz="6000">
                <a:solidFill>
                  <a:srgbClr val="FF00FF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集体</a:t>
            </a:r>
            <a:r>
              <a:rPr lang="zh-CN" altLang="en-US" sz="600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复习</a:t>
            </a:r>
            <a:r>
              <a:rPr lang="zh-CN" altLang="en-US" sz="60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（坐）</a:t>
            </a:r>
            <a:r>
              <a:rPr lang="zh-CN" altLang="en-US" sz="600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。</a:t>
            </a:r>
            <a:endParaRPr lang="zh-CN" altLang="en-US" sz="6000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</a:endParaRPr>
          </a:p>
          <a:p>
            <a:pPr>
              <a:lnSpc>
                <a:spcPts val="10000"/>
              </a:lnSpc>
              <a:spcBef>
                <a:spcPts val="0"/>
              </a:spcBef>
            </a:pPr>
            <a:r>
              <a:rPr lang="en-US" altLang="zh-CN" sz="600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2.</a:t>
            </a:r>
            <a:r>
              <a:rPr lang="zh-CN" altLang="en-US" sz="6000">
                <a:solidFill>
                  <a:srgbClr val="FF00FF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集体</a:t>
            </a:r>
            <a:r>
              <a:rPr lang="zh-CN" altLang="en-US" sz="600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过关</a:t>
            </a:r>
            <a:r>
              <a:rPr lang="zh-CN" altLang="en-US" sz="60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（站）</a:t>
            </a:r>
            <a:r>
              <a:rPr lang="zh-CN" altLang="en-US" sz="600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。</a:t>
            </a:r>
            <a:endParaRPr lang="zh-CN" altLang="en-US" sz="6000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</a:endParaRPr>
          </a:p>
          <a:p>
            <a:pPr>
              <a:lnSpc>
                <a:spcPts val="10000"/>
              </a:lnSpc>
              <a:spcBef>
                <a:spcPts val="0"/>
              </a:spcBef>
            </a:pPr>
            <a:r>
              <a:rPr lang="en-US" altLang="zh-CN" sz="600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3.</a:t>
            </a:r>
            <a:r>
              <a:rPr lang="zh-CN" altLang="en-US" sz="6000">
                <a:solidFill>
                  <a:srgbClr val="FF00FF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抽问</a:t>
            </a:r>
            <a:r>
              <a:rPr lang="zh-CN" altLang="en-US" sz="600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过关</a:t>
            </a:r>
            <a:r>
              <a:rPr lang="zh-CN" altLang="en-US" sz="60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+mn-ea"/>
              </a:rPr>
              <a:t>（坐）</a:t>
            </a:r>
            <a:r>
              <a:rPr lang="zh-CN" altLang="en-US" sz="600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。</a:t>
            </a:r>
            <a:endParaRPr lang="zh-CN" altLang="en-US" sz="6000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</a:endParaRPr>
          </a:p>
          <a:p>
            <a:pPr>
              <a:lnSpc>
                <a:spcPts val="10000"/>
              </a:lnSpc>
              <a:spcBef>
                <a:spcPts val="0"/>
              </a:spcBef>
            </a:pPr>
            <a:r>
              <a:rPr lang="en-US" altLang="zh-CN" sz="600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4.</a:t>
            </a:r>
            <a:r>
              <a:rPr lang="zh-CN" altLang="en-US" sz="6000">
                <a:solidFill>
                  <a:srgbClr val="FF00FF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资料</a:t>
            </a:r>
            <a:r>
              <a:rPr lang="zh-CN" altLang="en-US" sz="600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过关</a:t>
            </a:r>
            <a:r>
              <a:rPr lang="zh-CN" altLang="en-US" sz="60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+mn-ea"/>
              </a:rPr>
              <a:t>（坐）</a:t>
            </a:r>
            <a:r>
              <a:rPr lang="zh-CN" altLang="en-US" sz="600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+mn-ea"/>
              </a:rPr>
              <a:t>。</a:t>
            </a:r>
            <a:endParaRPr lang="zh-CN" altLang="en-US" sz="6000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2771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415790" cy="5511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75" name="任意多边形 2"/>
          <p:cNvSpPr/>
          <p:nvPr/>
        </p:nvSpPr>
        <p:spPr bwMode="auto">
          <a:xfrm>
            <a:off x="358140" y="147320"/>
            <a:ext cx="3682365" cy="3287395"/>
          </a:xfrm>
          <a:custGeom>
            <a:avLst/>
            <a:gdLst>
              <a:gd name="T0" fmla="*/ 16221466 w 4629402"/>
              <a:gd name="T1" fmla="*/ 12108218 h 3390222"/>
              <a:gd name="T2" fmla="*/ 15412528 w 4629402"/>
              <a:gd name="T3" fmla="*/ 11617800 h 3390222"/>
              <a:gd name="T4" fmla="*/ 14047427 w 4629402"/>
              <a:gd name="T5" fmla="*/ 11863006 h 3390222"/>
              <a:gd name="T6" fmla="*/ 12884573 w 4629402"/>
              <a:gd name="T7" fmla="*/ 12353421 h 3390222"/>
              <a:gd name="T8" fmla="*/ 12025070 w 4629402"/>
              <a:gd name="T9" fmla="*/ 12016264 h 3390222"/>
              <a:gd name="T10" fmla="*/ 11570040 w 4629402"/>
              <a:gd name="T11" fmla="*/ 11495197 h 3390222"/>
              <a:gd name="T12" fmla="*/ 11216132 w 4629402"/>
              <a:gd name="T13" fmla="*/ 10912827 h 3390222"/>
              <a:gd name="T14" fmla="*/ 11468924 w 4629402"/>
              <a:gd name="T15" fmla="*/ 9993302 h 3390222"/>
              <a:gd name="T16" fmla="*/ 10761097 w 4629402"/>
              <a:gd name="T17" fmla="*/ 9870695 h 3390222"/>
              <a:gd name="T18" fmla="*/ 9598240 w 4629402"/>
              <a:gd name="T19" fmla="*/ 9778741 h 3390222"/>
              <a:gd name="T20" fmla="*/ 8587063 w 4629402"/>
              <a:gd name="T21" fmla="*/ 10115905 h 3390222"/>
              <a:gd name="T22" fmla="*/ 7474761 w 4629402"/>
              <a:gd name="T23" fmla="*/ 9686790 h 3390222"/>
              <a:gd name="T24" fmla="*/ 6311908 w 4629402"/>
              <a:gd name="T25" fmla="*/ 9656144 h 3390222"/>
              <a:gd name="T26" fmla="*/ 4542349 w 4629402"/>
              <a:gd name="T27" fmla="*/ 9318980 h 3390222"/>
              <a:gd name="T28" fmla="*/ 3531166 w 4629402"/>
              <a:gd name="T29" fmla="*/ 8889872 h 3390222"/>
              <a:gd name="T30" fmla="*/ 2722227 w 4629402"/>
              <a:gd name="T31" fmla="*/ 8368802 h 3390222"/>
              <a:gd name="T32" fmla="*/ 1205449 w 4629402"/>
              <a:gd name="T33" fmla="*/ 7541230 h 3390222"/>
              <a:gd name="T34" fmla="*/ 1609930 w 4629402"/>
              <a:gd name="T35" fmla="*/ 6560400 h 3390222"/>
              <a:gd name="T36" fmla="*/ 1003217 w 4629402"/>
              <a:gd name="T37" fmla="*/ 5947384 h 3390222"/>
              <a:gd name="T38" fmla="*/ 194283 w 4629402"/>
              <a:gd name="T39" fmla="*/ 5273065 h 3390222"/>
              <a:gd name="T40" fmla="*/ 649307 w 4629402"/>
              <a:gd name="T41" fmla="*/ 4843950 h 3390222"/>
              <a:gd name="T42" fmla="*/ 699868 w 4629402"/>
              <a:gd name="T43" fmla="*/ 4353534 h 3390222"/>
              <a:gd name="T44" fmla="*/ 2317752 w 4629402"/>
              <a:gd name="T45" fmla="*/ 4261577 h 3390222"/>
              <a:gd name="T46" fmla="*/ 3531166 w 4629402"/>
              <a:gd name="T47" fmla="*/ 3893769 h 3390222"/>
              <a:gd name="T48" fmla="*/ 5351291 w 4629402"/>
              <a:gd name="T49" fmla="*/ 2667733 h 3390222"/>
              <a:gd name="T50" fmla="*/ 6868057 w 4629402"/>
              <a:gd name="T51" fmla="*/ 2422525 h 3390222"/>
              <a:gd name="T52" fmla="*/ 7879238 w 4629402"/>
              <a:gd name="T53" fmla="*/ 1840163 h 3390222"/>
              <a:gd name="T54" fmla="*/ 8890416 w 4629402"/>
              <a:gd name="T55" fmla="*/ 2269272 h 3390222"/>
              <a:gd name="T56" fmla="*/ 9244326 w 4629402"/>
              <a:gd name="T57" fmla="*/ 2974244 h 3390222"/>
              <a:gd name="T58" fmla="*/ 9699365 w 4629402"/>
              <a:gd name="T59" fmla="*/ 3434005 h 3390222"/>
              <a:gd name="T60" fmla="*/ 10862214 w 4629402"/>
              <a:gd name="T61" fmla="*/ 3801817 h 3390222"/>
              <a:gd name="T62" fmla="*/ 12126184 w 4629402"/>
              <a:gd name="T63" fmla="*/ 4445486 h 3390222"/>
              <a:gd name="T64" fmla="*/ 14148546 w 4629402"/>
              <a:gd name="T65" fmla="*/ 4690697 h 3390222"/>
              <a:gd name="T66" fmla="*/ 15513643 w 4629402"/>
              <a:gd name="T67" fmla="*/ 4843950 h 3390222"/>
              <a:gd name="T68" fmla="*/ 17637115 w 4629402"/>
              <a:gd name="T69" fmla="*/ 4506795 h 3390222"/>
              <a:gd name="T70" fmla="*/ 18294382 w 4629402"/>
              <a:gd name="T71" fmla="*/ 3556614 h 3390222"/>
              <a:gd name="T72" fmla="*/ 19811151 w 4629402"/>
              <a:gd name="T73" fmla="*/ 3372703 h 3390222"/>
              <a:gd name="T74" fmla="*/ 20620091 w 4629402"/>
              <a:gd name="T75" fmla="*/ 2912935 h 3390222"/>
              <a:gd name="T76" fmla="*/ 21327917 w 4629402"/>
              <a:gd name="T77" fmla="*/ 2391875 h 3390222"/>
              <a:gd name="T78" fmla="*/ 19659471 w 4629402"/>
              <a:gd name="T79" fmla="*/ 2391875 h 3390222"/>
              <a:gd name="T80" fmla="*/ 20872888 w 4629402"/>
              <a:gd name="T81" fmla="*/ 1502998 h 3390222"/>
              <a:gd name="T82" fmla="*/ 21226799 w 4629402"/>
              <a:gd name="T83" fmla="*/ 491522 h 3390222"/>
              <a:gd name="T84" fmla="*/ 22591893 w 4629402"/>
              <a:gd name="T85" fmla="*/ 62402 h 3390222"/>
              <a:gd name="T86" fmla="*/ 23552512 w 4629402"/>
              <a:gd name="T87" fmla="*/ 307614 h 3390222"/>
              <a:gd name="T88" fmla="*/ 24462570 w 4629402"/>
              <a:gd name="T89" fmla="*/ 1104536 h 3390222"/>
              <a:gd name="T90" fmla="*/ 25979339 w 4629402"/>
              <a:gd name="T91" fmla="*/ 1564303 h 3390222"/>
              <a:gd name="T92" fmla="*/ 27142200 w 4629402"/>
              <a:gd name="T93" fmla="*/ 1594952 h 3390222"/>
              <a:gd name="T94" fmla="*/ 27799460 w 4629402"/>
              <a:gd name="T95" fmla="*/ 1227140 h 3390222"/>
              <a:gd name="T96" fmla="*/ 26990520 w 4629402"/>
              <a:gd name="T97" fmla="*/ 2698385 h 3390222"/>
              <a:gd name="T98" fmla="*/ 26383814 w 4629402"/>
              <a:gd name="T99" fmla="*/ 3893769 h 3390222"/>
              <a:gd name="T100" fmla="*/ 24968162 w 4629402"/>
              <a:gd name="T101" fmla="*/ 4598742 h 3390222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w 4629402"/>
              <a:gd name="T154" fmla="*/ 0 h 3390222"/>
              <a:gd name="T155" fmla="*/ 4629402 w 4629402"/>
              <a:gd name="T156" fmla="*/ 3390222 h 3390222"/>
            </a:gdLst>
            <a:ahLst/>
            <a:cxnLst>
              <a:cxn ang="T102">
                <a:pos x="T0" y="T1"/>
              </a:cxn>
              <a:cxn ang="T103">
                <a:pos x="T2" y="T3"/>
              </a:cxn>
              <a:cxn ang="T104">
                <a:pos x="T4" y="T5"/>
              </a:cxn>
              <a:cxn ang="T105">
                <a:pos x="T6" y="T7"/>
              </a:cxn>
              <a:cxn ang="T106">
                <a:pos x="T8" y="T9"/>
              </a:cxn>
              <a:cxn ang="T107">
                <a:pos x="T10" y="T11"/>
              </a:cxn>
              <a:cxn ang="T108">
                <a:pos x="T12" y="T13"/>
              </a:cxn>
              <a:cxn ang="T109">
                <a:pos x="T14" y="T15"/>
              </a:cxn>
              <a:cxn ang="T110">
                <a:pos x="T16" y="T17"/>
              </a:cxn>
              <a:cxn ang="T111">
                <a:pos x="T18" y="T19"/>
              </a:cxn>
              <a:cxn ang="T112">
                <a:pos x="T20" y="T21"/>
              </a:cxn>
              <a:cxn ang="T113">
                <a:pos x="T22" y="T23"/>
              </a:cxn>
              <a:cxn ang="T114">
                <a:pos x="T24" y="T25"/>
              </a:cxn>
              <a:cxn ang="T115">
                <a:pos x="T26" y="T27"/>
              </a:cxn>
              <a:cxn ang="T116">
                <a:pos x="T28" y="T29"/>
              </a:cxn>
              <a:cxn ang="T117">
                <a:pos x="T30" y="T31"/>
              </a:cxn>
              <a:cxn ang="T118">
                <a:pos x="T32" y="T33"/>
              </a:cxn>
              <a:cxn ang="T119">
                <a:pos x="T34" y="T35"/>
              </a:cxn>
              <a:cxn ang="T120">
                <a:pos x="T36" y="T37"/>
              </a:cxn>
              <a:cxn ang="T121">
                <a:pos x="T38" y="T39"/>
              </a:cxn>
              <a:cxn ang="T122">
                <a:pos x="T40" y="T41"/>
              </a:cxn>
              <a:cxn ang="T123">
                <a:pos x="T42" y="T43"/>
              </a:cxn>
              <a:cxn ang="T124">
                <a:pos x="T44" y="T45"/>
              </a:cxn>
              <a:cxn ang="T125">
                <a:pos x="T46" y="T47"/>
              </a:cxn>
              <a:cxn ang="T126">
                <a:pos x="T48" y="T49"/>
              </a:cxn>
              <a:cxn ang="T127">
                <a:pos x="T50" y="T51"/>
              </a:cxn>
              <a:cxn ang="T128">
                <a:pos x="T52" y="T53"/>
              </a:cxn>
              <a:cxn ang="T129">
                <a:pos x="T54" y="T55"/>
              </a:cxn>
              <a:cxn ang="T130">
                <a:pos x="T56" y="T57"/>
              </a:cxn>
              <a:cxn ang="T131">
                <a:pos x="T58" y="T59"/>
              </a:cxn>
              <a:cxn ang="T132">
                <a:pos x="T60" y="T61"/>
              </a:cxn>
              <a:cxn ang="T133">
                <a:pos x="T62" y="T63"/>
              </a:cxn>
              <a:cxn ang="T134">
                <a:pos x="T64" y="T65"/>
              </a:cxn>
              <a:cxn ang="T135">
                <a:pos x="T66" y="T67"/>
              </a:cxn>
              <a:cxn ang="T136">
                <a:pos x="T68" y="T69"/>
              </a:cxn>
              <a:cxn ang="T137">
                <a:pos x="T70" y="T71"/>
              </a:cxn>
              <a:cxn ang="T138">
                <a:pos x="T72" y="T73"/>
              </a:cxn>
              <a:cxn ang="T139">
                <a:pos x="T74" y="T75"/>
              </a:cxn>
              <a:cxn ang="T140">
                <a:pos x="T76" y="T77"/>
              </a:cxn>
              <a:cxn ang="T141">
                <a:pos x="T78" y="T79"/>
              </a:cxn>
              <a:cxn ang="T142">
                <a:pos x="T80" y="T81"/>
              </a:cxn>
              <a:cxn ang="T143">
                <a:pos x="T82" y="T83"/>
              </a:cxn>
              <a:cxn ang="T144">
                <a:pos x="T84" y="T85"/>
              </a:cxn>
              <a:cxn ang="T145">
                <a:pos x="T86" y="T87"/>
              </a:cxn>
              <a:cxn ang="T146">
                <a:pos x="T88" y="T89"/>
              </a:cxn>
              <a:cxn ang="T147">
                <a:pos x="T90" y="T91"/>
              </a:cxn>
              <a:cxn ang="T148">
                <a:pos x="T92" y="T93"/>
              </a:cxn>
              <a:cxn ang="T149">
                <a:pos x="T94" y="T95"/>
              </a:cxn>
              <a:cxn ang="T150">
                <a:pos x="T96" y="T97"/>
              </a:cxn>
              <a:cxn ang="T151">
                <a:pos x="T98" y="T99"/>
              </a:cxn>
              <a:cxn ang="T152">
                <a:pos x="T100" y="T101"/>
              </a:cxn>
            </a:cxnLst>
            <a:rect l="T153" t="T154" r="T155" b="T156"/>
            <a:pathLst>
              <a:path w="4629402" h="3390222">
                <a:moveTo>
                  <a:pt x="2808991" y="3364288"/>
                </a:moveTo>
                <a:cubicBezTo>
                  <a:pt x="2797806" y="3358695"/>
                  <a:pt x="2787145" y="3351901"/>
                  <a:pt x="2775436" y="3347510"/>
                </a:cubicBezTo>
                <a:cubicBezTo>
                  <a:pt x="2764641" y="3343462"/>
                  <a:pt x="2752477" y="3343663"/>
                  <a:pt x="2741880" y="3339121"/>
                </a:cubicBezTo>
                <a:cubicBezTo>
                  <a:pt x="2732613" y="3335149"/>
                  <a:pt x="2725731" y="3326852"/>
                  <a:pt x="2716713" y="3322343"/>
                </a:cubicBezTo>
                <a:cubicBezTo>
                  <a:pt x="2708804" y="3318388"/>
                  <a:pt x="2699935" y="3316750"/>
                  <a:pt x="2691546" y="3313954"/>
                </a:cubicBezTo>
                <a:cubicBezTo>
                  <a:pt x="2684739" y="3293532"/>
                  <a:pt x="2674196" y="3276918"/>
                  <a:pt x="2691546" y="3255231"/>
                </a:cubicBezTo>
                <a:cubicBezTo>
                  <a:pt x="2697070" y="3248326"/>
                  <a:pt x="2708324" y="3249638"/>
                  <a:pt x="2716713" y="3246842"/>
                </a:cubicBezTo>
                <a:cubicBezTo>
                  <a:pt x="2722306" y="3238453"/>
                  <a:pt x="2741236" y="3228130"/>
                  <a:pt x="2733491" y="3221675"/>
                </a:cubicBezTo>
                <a:cubicBezTo>
                  <a:pt x="2714187" y="3205588"/>
                  <a:pt x="2597832" y="3198042"/>
                  <a:pt x="2582489" y="3196508"/>
                </a:cubicBezTo>
                <a:cubicBezTo>
                  <a:pt x="2574100" y="3190915"/>
                  <a:pt x="2567303" y="3181156"/>
                  <a:pt x="2557322" y="3179730"/>
                </a:cubicBezTo>
                <a:cubicBezTo>
                  <a:pt x="2484639" y="3169347"/>
                  <a:pt x="2564378" y="3219911"/>
                  <a:pt x="2490210" y="3238453"/>
                </a:cubicBezTo>
                <a:cubicBezTo>
                  <a:pt x="2479025" y="3241249"/>
                  <a:pt x="2467449" y="3242794"/>
                  <a:pt x="2456654" y="3246842"/>
                </a:cubicBezTo>
                <a:cubicBezTo>
                  <a:pt x="2432326" y="3255965"/>
                  <a:pt x="2418793" y="3266490"/>
                  <a:pt x="2397931" y="3280398"/>
                </a:cubicBezTo>
                <a:cubicBezTo>
                  <a:pt x="2381153" y="3277602"/>
                  <a:pt x="2362811" y="3279616"/>
                  <a:pt x="2347597" y="3272009"/>
                </a:cubicBezTo>
                <a:cubicBezTo>
                  <a:pt x="2338579" y="3267500"/>
                  <a:pt x="2340884" y="3247434"/>
                  <a:pt x="2330819" y="3246842"/>
                </a:cubicBezTo>
                <a:cubicBezTo>
                  <a:pt x="2288576" y="3244357"/>
                  <a:pt x="2246929" y="3258027"/>
                  <a:pt x="2204984" y="3263620"/>
                </a:cubicBezTo>
                <a:cubicBezTo>
                  <a:pt x="2207780" y="3277602"/>
                  <a:pt x="2209915" y="3291732"/>
                  <a:pt x="2213373" y="3305565"/>
                </a:cubicBezTo>
                <a:cubicBezTo>
                  <a:pt x="2215518" y="3314144"/>
                  <a:pt x="2222642" y="3321933"/>
                  <a:pt x="2221762" y="3330732"/>
                </a:cubicBezTo>
                <a:cubicBezTo>
                  <a:pt x="2219736" y="3350989"/>
                  <a:pt x="2210577" y="3369881"/>
                  <a:pt x="2204984" y="3389455"/>
                </a:cubicBezTo>
                <a:cubicBezTo>
                  <a:pt x="2182613" y="3386659"/>
                  <a:pt x="2158474" y="3390222"/>
                  <a:pt x="2137872" y="3381066"/>
                </a:cubicBezTo>
                <a:cubicBezTo>
                  <a:pt x="2129791" y="3377475"/>
                  <a:pt x="2137793" y="3358921"/>
                  <a:pt x="2129483" y="3355899"/>
                </a:cubicBezTo>
                <a:cubicBezTo>
                  <a:pt x="2103072" y="3346295"/>
                  <a:pt x="2073556" y="3350306"/>
                  <a:pt x="2045593" y="3347510"/>
                </a:cubicBezTo>
                <a:cubicBezTo>
                  <a:pt x="2037204" y="3344714"/>
                  <a:pt x="2026679" y="3345374"/>
                  <a:pt x="2020426" y="3339121"/>
                </a:cubicBezTo>
                <a:cubicBezTo>
                  <a:pt x="2014173" y="3332868"/>
                  <a:pt x="2015992" y="3321863"/>
                  <a:pt x="2012037" y="3313954"/>
                </a:cubicBezTo>
                <a:cubicBezTo>
                  <a:pt x="2007528" y="3304936"/>
                  <a:pt x="2000852" y="3297176"/>
                  <a:pt x="1995259" y="3288787"/>
                </a:cubicBezTo>
                <a:cubicBezTo>
                  <a:pt x="1992463" y="3277602"/>
                  <a:pt x="1989371" y="3266486"/>
                  <a:pt x="1986870" y="3255231"/>
                </a:cubicBezTo>
                <a:cubicBezTo>
                  <a:pt x="1983777" y="3241312"/>
                  <a:pt x="1982990" y="3226813"/>
                  <a:pt x="1978481" y="3213286"/>
                </a:cubicBezTo>
                <a:cubicBezTo>
                  <a:pt x="1974526" y="3201422"/>
                  <a:pt x="1971310" y="3187736"/>
                  <a:pt x="1961703" y="3179730"/>
                </a:cubicBezTo>
                <a:cubicBezTo>
                  <a:pt x="1952846" y="3172349"/>
                  <a:pt x="1939332" y="3174137"/>
                  <a:pt x="1928147" y="3171341"/>
                </a:cubicBezTo>
                <a:cubicBezTo>
                  <a:pt x="1925351" y="3162952"/>
                  <a:pt x="1922187" y="3154677"/>
                  <a:pt x="1919758" y="3146174"/>
                </a:cubicBezTo>
                <a:cubicBezTo>
                  <a:pt x="1916591" y="3135088"/>
                  <a:pt x="1918571" y="3121621"/>
                  <a:pt x="1911369" y="3112618"/>
                </a:cubicBezTo>
                <a:cubicBezTo>
                  <a:pt x="1905845" y="3105713"/>
                  <a:pt x="1894705" y="3106658"/>
                  <a:pt x="1886202" y="3104229"/>
                </a:cubicBezTo>
                <a:cubicBezTo>
                  <a:pt x="1832901" y="3089000"/>
                  <a:pt x="1871218" y="3105126"/>
                  <a:pt x="1819091" y="3079062"/>
                </a:cubicBezTo>
                <a:cubicBezTo>
                  <a:pt x="1808436" y="3047097"/>
                  <a:pt x="1798669" y="3033587"/>
                  <a:pt x="1827480" y="2995172"/>
                </a:cubicBezTo>
                <a:cubicBezTo>
                  <a:pt x="1834398" y="2985948"/>
                  <a:pt x="1849851" y="2989579"/>
                  <a:pt x="1861036" y="2986783"/>
                </a:cubicBezTo>
                <a:cubicBezTo>
                  <a:pt x="1883403" y="2919673"/>
                  <a:pt x="1849852" y="2997966"/>
                  <a:pt x="1894591" y="2953227"/>
                </a:cubicBezTo>
                <a:cubicBezTo>
                  <a:pt x="1931792" y="2916026"/>
                  <a:pt x="1844717" y="2910975"/>
                  <a:pt x="1919758" y="2860948"/>
                </a:cubicBezTo>
                <a:lnTo>
                  <a:pt x="1944925" y="2844170"/>
                </a:lnTo>
                <a:cubicBezTo>
                  <a:pt x="1939332" y="2810614"/>
                  <a:pt x="1940359" y="2775253"/>
                  <a:pt x="1928147" y="2743502"/>
                </a:cubicBezTo>
                <a:cubicBezTo>
                  <a:pt x="1924973" y="2735249"/>
                  <a:pt x="1909885" y="2740637"/>
                  <a:pt x="1902980" y="2735113"/>
                </a:cubicBezTo>
                <a:cubicBezTo>
                  <a:pt x="1825196" y="2672886"/>
                  <a:pt x="1938594" y="2745562"/>
                  <a:pt x="1877813" y="2684779"/>
                </a:cubicBezTo>
                <a:cubicBezTo>
                  <a:pt x="1871561" y="2678526"/>
                  <a:pt x="1861036" y="2679186"/>
                  <a:pt x="1852647" y="2676390"/>
                </a:cubicBezTo>
                <a:cubicBezTo>
                  <a:pt x="1848699" y="2664547"/>
                  <a:pt x="1845409" y="2626714"/>
                  <a:pt x="1819091" y="2659612"/>
                </a:cubicBezTo>
                <a:cubicBezTo>
                  <a:pt x="1811889" y="2668615"/>
                  <a:pt x="1817904" y="2684165"/>
                  <a:pt x="1810702" y="2693168"/>
                </a:cubicBezTo>
                <a:cubicBezTo>
                  <a:pt x="1805178" y="2700073"/>
                  <a:pt x="1793924" y="2698761"/>
                  <a:pt x="1785535" y="2701557"/>
                </a:cubicBezTo>
                <a:cubicBezTo>
                  <a:pt x="1782739" y="2709946"/>
                  <a:pt x="1785356" y="2723440"/>
                  <a:pt x="1777146" y="2726724"/>
                </a:cubicBezTo>
                <a:cubicBezTo>
                  <a:pt x="1766441" y="2731006"/>
                  <a:pt x="1754233" y="2722769"/>
                  <a:pt x="1743590" y="2718335"/>
                </a:cubicBezTo>
                <a:cubicBezTo>
                  <a:pt x="1720503" y="2708715"/>
                  <a:pt x="1698849" y="2695964"/>
                  <a:pt x="1676478" y="2684779"/>
                </a:cubicBezTo>
                <a:lnTo>
                  <a:pt x="1642922" y="2668001"/>
                </a:lnTo>
                <a:cubicBezTo>
                  <a:pt x="1626144" y="2670797"/>
                  <a:pt x="1608725" y="2671011"/>
                  <a:pt x="1592588" y="2676390"/>
                </a:cubicBezTo>
                <a:cubicBezTo>
                  <a:pt x="1583023" y="2679578"/>
                  <a:pt x="1576175" y="2688166"/>
                  <a:pt x="1567421" y="2693168"/>
                </a:cubicBezTo>
                <a:cubicBezTo>
                  <a:pt x="1556563" y="2699373"/>
                  <a:pt x="1545050" y="2704353"/>
                  <a:pt x="1533865" y="2709946"/>
                </a:cubicBezTo>
                <a:cubicBezTo>
                  <a:pt x="1528272" y="2718335"/>
                  <a:pt x="1526105" y="2730604"/>
                  <a:pt x="1517087" y="2735113"/>
                </a:cubicBezTo>
                <a:cubicBezTo>
                  <a:pt x="1496462" y="2745425"/>
                  <a:pt x="1449975" y="2751891"/>
                  <a:pt x="1449975" y="2751891"/>
                </a:cubicBezTo>
                <a:cubicBezTo>
                  <a:pt x="1441586" y="2757484"/>
                  <a:pt x="1434075" y="2764697"/>
                  <a:pt x="1424808" y="2768669"/>
                </a:cubicBezTo>
                <a:cubicBezTo>
                  <a:pt x="1382311" y="2786882"/>
                  <a:pt x="1366573" y="2771574"/>
                  <a:pt x="1315751" y="2760280"/>
                </a:cubicBezTo>
                <a:cubicBezTo>
                  <a:pt x="1294665" y="2697022"/>
                  <a:pt x="1323109" y="2774995"/>
                  <a:pt x="1290584" y="2709946"/>
                </a:cubicBezTo>
                <a:cubicBezTo>
                  <a:pt x="1286629" y="2702037"/>
                  <a:pt x="1289100" y="2690303"/>
                  <a:pt x="1282195" y="2684779"/>
                </a:cubicBezTo>
                <a:cubicBezTo>
                  <a:pt x="1273192" y="2677577"/>
                  <a:pt x="1259824" y="2679186"/>
                  <a:pt x="1248639" y="2676390"/>
                </a:cubicBezTo>
                <a:cubicBezTo>
                  <a:pt x="1245843" y="2668001"/>
                  <a:pt x="1247155" y="2656747"/>
                  <a:pt x="1240250" y="2651223"/>
                </a:cubicBezTo>
                <a:cubicBezTo>
                  <a:pt x="1231247" y="2644021"/>
                  <a:pt x="1217780" y="2646001"/>
                  <a:pt x="1206694" y="2642834"/>
                </a:cubicBezTo>
                <a:cubicBezTo>
                  <a:pt x="1198191" y="2640405"/>
                  <a:pt x="1189916" y="2637241"/>
                  <a:pt x="1181527" y="2634445"/>
                </a:cubicBezTo>
                <a:cubicBezTo>
                  <a:pt x="1147971" y="2637241"/>
                  <a:pt x="1113236" y="2633584"/>
                  <a:pt x="1080859" y="2642834"/>
                </a:cubicBezTo>
                <a:cubicBezTo>
                  <a:pt x="1071165" y="2645604"/>
                  <a:pt x="1074163" y="2668001"/>
                  <a:pt x="1064081" y="2668001"/>
                </a:cubicBezTo>
                <a:cubicBezTo>
                  <a:pt x="1053999" y="2668001"/>
                  <a:pt x="1054432" y="2649963"/>
                  <a:pt x="1047303" y="2642834"/>
                </a:cubicBezTo>
                <a:cubicBezTo>
                  <a:pt x="1040174" y="2635705"/>
                  <a:pt x="1032065" y="2627808"/>
                  <a:pt x="1022136" y="2626056"/>
                </a:cubicBezTo>
                <a:cubicBezTo>
                  <a:pt x="983485" y="2619235"/>
                  <a:pt x="943839" y="2620463"/>
                  <a:pt x="904691" y="2617667"/>
                </a:cubicBezTo>
                <a:cubicBezTo>
                  <a:pt x="882320" y="2612074"/>
                  <a:pt x="858204" y="2611201"/>
                  <a:pt x="837579" y="2600889"/>
                </a:cubicBezTo>
                <a:cubicBezTo>
                  <a:pt x="793711" y="2578955"/>
                  <a:pt x="816155" y="2587144"/>
                  <a:pt x="770467" y="2575722"/>
                </a:cubicBezTo>
                <a:cubicBezTo>
                  <a:pt x="764874" y="2567333"/>
                  <a:pt x="761562" y="2556853"/>
                  <a:pt x="753689" y="2550555"/>
                </a:cubicBezTo>
                <a:cubicBezTo>
                  <a:pt x="747724" y="2545783"/>
                  <a:pt x="697803" y="2534841"/>
                  <a:pt x="694966" y="2533777"/>
                </a:cubicBezTo>
                <a:cubicBezTo>
                  <a:pt x="683257" y="2529386"/>
                  <a:pt x="672595" y="2522592"/>
                  <a:pt x="661410" y="2516999"/>
                </a:cubicBezTo>
                <a:cubicBezTo>
                  <a:pt x="655817" y="2508610"/>
                  <a:pt x="651761" y="2498961"/>
                  <a:pt x="644632" y="2491832"/>
                </a:cubicBezTo>
                <a:cubicBezTo>
                  <a:pt x="637503" y="2484703"/>
                  <a:pt x="625058" y="2483444"/>
                  <a:pt x="619465" y="2475055"/>
                </a:cubicBezTo>
                <a:cubicBezTo>
                  <a:pt x="586358" y="2425396"/>
                  <a:pt x="639327" y="2450916"/>
                  <a:pt x="585909" y="2433110"/>
                </a:cubicBezTo>
                <a:cubicBezTo>
                  <a:pt x="563538" y="2365998"/>
                  <a:pt x="597094" y="2444295"/>
                  <a:pt x="552353" y="2399554"/>
                </a:cubicBezTo>
                <a:cubicBezTo>
                  <a:pt x="507612" y="2354813"/>
                  <a:pt x="585909" y="2388369"/>
                  <a:pt x="518797" y="2365998"/>
                </a:cubicBezTo>
                <a:cubicBezTo>
                  <a:pt x="497802" y="2282019"/>
                  <a:pt x="529369" y="2368181"/>
                  <a:pt x="485241" y="2324053"/>
                </a:cubicBezTo>
                <a:cubicBezTo>
                  <a:pt x="478988" y="2317800"/>
                  <a:pt x="483105" y="2305139"/>
                  <a:pt x="476852" y="2298886"/>
                </a:cubicBezTo>
                <a:cubicBezTo>
                  <a:pt x="470599" y="2292633"/>
                  <a:pt x="460356" y="2292231"/>
                  <a:pt x="451685" y="2290497"/>
                </a:cubicBezTo>
                <a:cubicBezTo>
                  <a:pt x="418327" y="2283825"/>
                  <a:pt x="384573" y="2279312"/>
                  <a:pt x="351017" y="2273719"/>
                </a:cubicBezTo>
                <a:cubicBezTo>
                  <a:pt x="345424" y="2265330"/>
                  <a:pt x="341368" y="2255681"/>
                  <a:pt x="334239" y="2248552"/>
                </a:cubicBezTo>
                <a:cubicBezTo>
                  <a:pt x="322382" y="2236695"/>
                  <a:pt x="288675" y="2221576"/>
                  <a:pt x="275516" y="2214996"/>
                </a:cubicBezTo>
                <a:cubicBezTo>
                  <a:pt x="254008" y="2150471"/>
                  <a:pt x="285948" y="2233786"/>
                  <a:pt x="241960" y="2164662"/>
                </a:cubicBezTo>
                <a:cubicBezTo>
                  <a:pt x="210079" y="2114564"/>
                  <a:pt x="211321" y="2109218"/>
                  <a:pt x="200015" y="2063994"/>
                </a:cubicBezTo>
                <a:cubicBezTo>
                  <a:pt x="205142" y="2048614"/>
                  <a:pt x="215443" y="2002996"/>
                  <a:pt x="233571" y="1988493"/>
                </a:cubicBezTo>
                <a:cubicBezTo>
                  <a:pt x="240476" y="1982969"/>
                  <a:pt x="250349" y="1982900"/>
                  <a:pt x="258738" y="1980104"/>
                </a:cubicBezTo>
                <a:cubicBezTo>
                  <a:pt x="261534" y="1949344"/>
                  <a:pt x="262759" y="1918401"/>
                  <a:pt x="267127" y="1887825"/>
                </a:cubicBezTo>
                <a:cubicBezTo>
                  <a:pt x="268378" y="1879071"/>
                  <a:pt x="275516" y="1871501"/>
                  <a:pt x="275516" y="1862658"/>
                </a:cubicBezTo>
                <a:cubicBezTo>
                  <a:pt x="275516" y="1840113"/>
                  <a:pt x="270833" y="1817784"/>
                  <a:pt x="267127" y="1795546"/>
                </a:cubicBezTo>
                <a:cubicBezTo>
                  <a:pt x="263906" y="1776220"/>
                  <a:pt x="258476" y="1750586"/>
                  <a:pt x="241960" y="1736823"/>
                </a:cubicBezTo>
                <a:cubicBezTo>
                  <a:pt x="232353" y="1728817"/>
                  <a:pt x="219589" y="1725638"/>
                  <a:pt x="208404" y="1720045"/>
                </a:cubicBezTo>
                <a:cubicBezTo>
                  <a:pt x="205608" y="1711656"/>
                  <a:pt x="201749" y="1703549"/>
                  <a:pt x="200015" y="1694878"/>
                </a:cubicBezTo>
                <a:cubicBezTo>
                  <a:pt x="196137" y="1675489"/>
                  <a:pt x="200469" y="1653841"/>
                  <a:pt x="191626" y="1636155"/>
                </a:cubicBezTo>
                <a:cubicBezTo>
                  <a:pt x="187671" y="1628246"/>
                  <a:pt x="174848" y="1630562"/>
                  <a:pt x="166459" y="1627766"/>
                </a:cubicBezTo>
                <a:cubicBezTo>
                  <a:pt x="163663" y="1619377"/>
                  <a:pt x="165266" y="1607739"/>
                  <a:pt x="158070" y="1602599"/>
                </a:cubicBezTo>
                <a:cubicBezTo>
                  <a:pt x="143679" y="1592319"/>
                  <a:pt x="107736" y="1585821"/>
                  <a:pt x="107736" y="1585821"/>
                </a:cubicBezTo>
                <a:cubicBezTo>
                  <a:pt x="102143" y="1569043"/>
                  <a:pt x="98867" y="1551306"/>
                  <a:pt x="90958" y="1535488"/>
                </a:cubicBezTo>
                <a:cubicBezTo>
                  <a:pt x="85365" y="1524303"/>
                  <a:pt x="78824" y="1513543"/>
                  <a:pt x="74180" y="1501932"/>
                </a:cubicBezTo>
                <a:cubicBezTo>
                  <a:pt x="50089" y="1441704"/>
                  <a:pt x="76438" y="1457944"/>
                  <a:pt x="32236" y="1443209"/>
                </a:cubicBezTo>
                <a:cubicBezTo>
                  <a:pt x="0" y="1394855"/>
                  <a:pt x="16040" y="1436032"/>
                  <a:pt x="49013" y="1409653"/>
                </a:cubicBezTo>
                <a:cubicBezTo>
                  <a:pt x="55918" y="1404129"/>
                  <a:pt x="51149" y="1390739"/>
                  <a:pt x="57402" y="1384486"/>
                </a:cubicBezTo>
                <a:cubicBezTo>
                  <a:pt x="63655" y="1378233"/>
                  <a:pt x="74180" y="1378893"/>
                  <a:pt x="82569" y="1376097"/>
                </a:cubicBezTo>
                <a:cubicBezTo>
                  <a:pt x="85365" y="1367708"/>
                  <a:pt x="87003" y="1358839"/>
                  <a:pt x="90958" y="1350930"/>
                </a:cubicBezTo>
                <a:cubicBezTo>
                  <a:pt x="95467" y="1341912"/>
                  <a:pt x="106623" y="1335784"/>
                  <a:pt x="107736" y="1325763"/>
                </a:cubicBezTo>
                <a:cubicBezTo>
                  <a:pt x="109614" y="1308858"/>
                  <a:pt x="103037" y="1292033"/>
                  <a:pt x="99347" y="1275429"/>
                </a:cubicBezTo>
                <a:cubicBezTo>
                  <a:pt x="97429" y="1266797"/>
                  <a:pt x="97211" y="1256515"/>
                  <a:pt x="90958" y="1250262"/>
                </a:cubicBezTo>
                <a:cubicBezTo>
                  <a:pt x="84705" y="1244009"/>
                  <a:pt x="73700" y="1245828"/>
                  <a:pt x="65791" y="1241873"/>
                </a:cubicBezTo>
                <a:cubicBezTo>
                  <a:pt x="56773" y="1237364"/>
                  <a:pt x="49013" y="1230688"/>
                  <a:pt x="40624" y="1225095"/>
                </a:cubicBezTo>
                <a:cubicBezTo>
                  <a:pt x="76238" y="1201352"/>
                  <a:pt x="63713" y="1206514"/>
                  <a:pt x="116125" y="1191539"/>
                </a:cubicBezTo>
                <a:cubicBezTo>
                  <a:pt x="138297" y="1185204"/>
                  <a:pt x="183237" y="1174761"/>
                  <a:pt x="183237" y="1174761"/>
                </a:cubicBezTo>
                <a:cubicBezTo>
                  <a:pt x="186251" y="1165718"/>
                  <a:pt x="200865" y="1117923"/>
                  <a:pt x="208404" y="1116038"/>
                </a:cubicBezTo>
                <a:cubicBezTo>
                  <a:pt x="225562" y="1111749"/>
                  <a:pt x="258738" y="1132816"/>
                  <a:pt x="258738" y="1132816"/>
                </a:cubicBezTo>
                <a:cubicBezTo>
                  <a:pt x="284403" y="1209811"/>
                  <a:pt x="257918" y="1184910"/>
                  <a:pt x="359406" y="1174761"/>
                </a:cubicBezTo>
                <a:cubicBezTo>
                  <a:pt x="367795" y="1171965"/>
                  <a:pt x="376843" y="1170666"/>
                  <a:pt x="384573" y="1166372"/>
                </a:cubicBezTo>
                <a:cubicBezTo>
                  <a:pt x="402200" y="1156579"/>
                  <a:pt x="434907" y="1132816"/>
                  <a:pt x="434907" y="1132816"/>
                </a:cubicBezTo>
                <a:cubicBezTo>
                  <a:pt x="460787" y="1093995"/>
                  <a:pt x="438808" y="1114738"/>
                  <a:pt x="485241" y="1099260"/>
                </a:cubicBezTo>
                <a:cubicBezTo>
                  <a:pt x="499527" y="1094498"/>
                  <a:pt x="512900" y="1087244"/>
                  <a:pt x="527186" y="1082482"/>
                </a:cubicBezTo>
                <a:cubicBezTo>
                  <a:pt x="538124" y="1078836"/>
                  <a:pt x="549656" y="1077260"/>
                  <a:pt x="560742" y="1074093"/>
                </a:cubicBezTo>
                <a:cubicBezTo>
                  <a:pt x="569245" y="1071664"/>
                  <a:pt x="577439" y="1068245"/>
                  <a:pt x="585909" y="1065704"/>
                </a:cubicBezTo>
                <a:cubicBezTo>
                  <a:pt x="635773" y="1050745"/>
                  <a:pt x="636178" y="1051039"/>
                  <a:pt x="678188" y="1040537"/>
                </a:cubicBezTo>
                <a:cubicBezTo>
                  <a:pt x="680984" y="1032148"/>
                  <a:pt x="685326" y="1024124"/>
                  <a:pt x="686577" y="1015370"/>
                </a:cubicBezTo>
                <a:cubicBezTo>
                  <a:pt x="700605" y="917175"/>
                  <a:pt x="694575" y="918008"/>
                  <a:pt x="686577" y="814034"/>
                </a:cubicBezTo>
                <a:cubicBezTo>
                  <a:pt x="710180" y="719623"/>
                  <a:pt x="675782" y="812473"/>
                  <a:pt x="862746" y="763700"/>
                </a:cubicBezTo>
                <a:cubicBezTo>
                  <a:pt x="876275" y="760171"/>
                  <a:pt x="880868" y="742221"/>
                  <a:pt x="887913" y="730144"/>
                </a:cubicBezTo>
                <a:cubicBezTo>
                  <a:pt x="900515" y="708540"/>
                  <a:pt x="897205" y="669098"/>
                  <a:pt x="921469" y="663032"/>
                </a:cubicBezTo>
                <a:lnTo>
                  <a:pt x="988580" y="646255"/>
                </a:lnTo>
                <a:cubicBezTo>
                  <a:pt x="1008154" y="649051"/>
                  <a:pt x="1028227" y="649441"/>
                  <a:pt x="1047303" y="654643"/>
                </a:cubicBezTo>
                <a:cubicBezTo>
                  <a:pt x="1059368" y="657933"/>
                  <a:pt x="1068405" y="670289"/>
                  <a:pt x="1080859" y="671421"/>
                </a:cubicBezTo>
                <a:cubicBezTo>
                  <a:pt x="1100551" y="673211"/>
                  <a:pt x="1120008" y="665828"/>
                  <a:pt x="1139582" y="663032"/>
                </a:cubicBezTo>
                <a:lnTo>
                  <a:pt x="1173138" y="595921"/>
                </a:lnTo>
                <a:cubicBezTo>
                  <a:pt x="1178731" y="584736"/>
                  <a:pt x="1177784" y="565398"/>
                  <a:pt x="1189916" y="562365"/>
                </a:cubicBezTo>
                <a:cubicBezTo>
                  <a:pt x="1232051" y="551831"/>
                  <a:pt x="1212534" y="557622"/>
                  <a:pt x="1248639" y="545587"/>
                </a:cubicBezTo>
                <a:cubicBezTo>
                  <a:pt x="1251435" y="537198"/>
                  <a:pt x="1249832" y="525560"/>
                  <a:pt x="1257028" y="520420"/>
                </a:cubicBezTo>
                <a:cubicBezTo>
                  <a:pt x="1271419" y="510140"/>
                  <a:pt x="1307362" y="503642"/>
                  <a:pt x="1307362" y="503642"/>
                </a:cubicBezTo>
                <a:cubicBezTo>
                  <a:pt x="1315751" y="506438"/>
                  <a:pt x="1324799" y="507737"/>
                  <a:pt x="1332529" y="512031"/>
                </a:cubicBezTo>
                <a:cubicBezTo>
                  <a:pt x="1350156" y="521824"/>
                  <a:pt x="1382863" y="545587"/>
                  <a:pt x="1382863" y="545587"/>
                </a:cubicBezTo>
                <a:cubicBezTo>
                  <a:pt x="1385659" y="553976"/>
                  <a:pt x="1385728" y="563849"/>
                  <a:pt x="1391252" y="570754"/>
                </a:cubicBezTo>
                <a:cubicBezTo>
                  <a:pt x="1397550" y="578627"/>
                  <a:pt x="1407665" y="582530"/>
                  <a:pt x="1416419" y="587532"/>
                </a:cubicBezTo>
                <a:cubicBezTo>
                  <a:pt x="1490923" y="630106"/>
                  <a:pt x="1413827" y="580211"/>
                  <a:pt x="1475142" y="621088"/>
                </a:cubicBezTo>
                <a:cubicBezTo>
                  <a:pt x="1480735" y="629477"/>
                  <a:pt x="1483531" y="640662"/>
                  <a:pt x="1491920" y="646255"/>
                </a:cubicBezTo>
                <a:cubicBezTo>
                  <a:pt x="1501513" y="652650"/>
                  <a:pt x="1518775" y="645261"/>
                  <a:pt x="1525476" y="654643"/>
                </a:cubicBezTo>
                <a:cubicBezTo>
                  <a:pt x="1535363" y="668484"/>
                  <a:pt x="1531617" y="688117"/>
                  <a:pt x="1533865" y="704977"/>
                </a:cubicBezTo>
                <a:cubicBezTo>
                  <a:pt x="1537212" y="730077"/>
                  <a:pt x="1539458" y="755311"/>
                  <a:pt x="1542254" y="780478"/>
                </a:cubicBezTo>
                <a:cubicBezTo>
                  <a:pt x="1539458" y="791663"/>
                  <a:pt x="1540260" y="804441"/>
                  <a:pt x="1533865" y="814034"/>
                </a:cubicBezTo>
                <a:cubicBezTo>
                  <a:pt x="1483271" y="889925"/>
                  <a:pt x="1527734" y="773704"/>
                  <a:pt x="1500309" y="855979"/>
                </a:cubicBezTo>
                <a:cubicBezTo>
                  <a:pt x="1503105" y="867164"/>
                  <a:pt x="1499944" y="882032"/>
                  <a:pt x="1508698" y="889535"/>
                </a:cubicBezTo>
                <a:cubicBezTo>
                  <a:pt x="1522126" y="901045"/>
                  <a:pt x="1559032" y="906313"/>
                  <a:pt x="1559032" y="906313"/>
                </a:cubicBezTo>
                <a:cubicBezTo>
                  <a:pt x="1564625" y="914702"/>
                  <a:pt x="1567421" y="925887"/>
                  <a:pt x="1575810" y="931480"/>
                </a:cubicBezTo>
                <a:cubicBezTo>
                  <a:pt x="1585403" y="937875"/>
                  <a:pt x="1598571" y="935821"/>
                  <a:pt x="1609366" y="939869"/>
                </a:cubicBezTo>
                <a:cubicBezTo>
                  <a:pt x="1687398" y="969131"/>
                  <a:pt x="1590786" y="947958"/>
                  <a:pt x="1693256" y="965036"/>
                </a:cubicBezTo>
                <a:cubicBezTo>
                  <a:pt x="1698849" y="973425"/>
                  <a:pt x="1702161" y="983905"/>
                  <a:pt x="1710034" y="990203"/>
                </a:cubicBezTo>
                <a:cubicBezTo>
                  <a:pt x="1716939" y="995727"/>
                  <a:pt x="1728948" y="992339"/>
                  <a:pt x="1735201" y="998592"/>
                </a:cubicBezTo>
                <a:cubicBezTo>
                  <a:pt x="1741454" y="1004845"/>
                  <a:pt x="1737337" y="1017506"/>
                  <a:pt x="1743590" y="1023759"/>
                </a:cubicBezTo>
                <a:cubicBezTo>
                  <a:pt x="1747602" y="1027771"/>
                  <a:pt x="1802023" y="1040464"/>
                  <a:pt x="1802313" y="1040537"/>
                </a:cubicBezTo>
                <a:cubicBezTo>
                  <a:pt x="1821887" y="1099260"/>
                  <a:pt x="1802313" y="1085278"/>
                  <a:pt x="1844258" y="1099260"/>
                </a:cubicBezTo>
                <a:cubicBezTo>
                  <a:pt x="1849851" y="1121631"/>
                  <a:pt x="1839160" y="1159080"/>
                  <a:pt x="1861036" y="1166372"/>
                </a:cubicBezTo>
                <a:cubicBezTo>
                  <a:pt x="1877814" y="1171965"/>
                  <a:pt x="1895551" y="1175241"/>
                  <a:pt x="1911369" y="1183150"/>
                </a:cubicBezTo>
                <a:cubicBezTo>
                  <a:pt x="1922554" y="1188743"/>
                  <a:pt x="1933061" y="1195973"/>
                  <a:pt x="1944925" y="1199928"/>
                </a:cubicBezTo>
                <a:cubicBezTo>
                  <a:pt x="1966801" y="1207220"/>
                  <a:pt x="1989666" y="1211113"/>
                  <a:pt x="2012037" y="1216706"/>
                </a:cubicBezTo>
                <a:lnTo>
                  <a:pt x="2079149" y="1233484"/>
                </a:lnTo>
                <a:cubicBezTo>
                  <a:pt x="2098723" y="1230688"/>
                  <a:pt x="2118099" y="1225095"/>
                  <a:pt x="2137872" y="1225095"/>
                </a:cubicBezTo>
                <a:cubicBezTo>
                  <a:pt x="2159124" y="1225095"/>
                  <a:pt x="2247732" y="1242275"/>
                  <a:pt x="2263707" y="1250262"/>
                </a:cubicBezTo>
                <a:cubicBezTo>
                  <a:pt x="2274892" y="1255855"/>
                  <a:pt x="2285652" y="1262396"/>
                  <a:pt x="2297263" y="1267040"/>
                </a:cubicBezTo>
                <a:cubicBezTo>
                  <a:pt x="2313684" y="1273608"/>
                  <a:pt x="2332882" y="1274008"/>
                  <a:pt x="2347597" y="1283818"/>
                </a:cubicBezTo>
                <a:cubicBezTo>
                  <a:pt x="2355986" y="1289411"/>
                  <a:pt x="2363746" y="1296087"/>
                  <a:pt x="2372764" y="1300596"/>
                </a:cubicBezTo>
                <a:cubicBezTo>
                  <a:pt x="2393045" y="1310736"/>
                  <a:pt x="2409984" y="1309310"/>
                  <a:pt x="2431487" y="1317374"/>
                </a:cubicBezTo>
                <a:cubicBezTo>
                  <a:pt x="2443196" y="1321765"/>
                  <a:pt x="2453549" y="1329226"/>
                  <a:pt x="2465043" y="1334152"/>
                </a:cubicBezTo>
                <a:cubicBezTo>
                  <a:pt x="2473171" y="1337635"/>
                  <a:pt x="2481821" y="1339745"/>
                  <a:pt x="2490210" y="1342541"/>
                </a:cubicBezTo>
                <a:cubicBezTo>
                  <a:pt x="2518173" y="1336948"/>
                  <a:pt x="2546262" y="1331949"/>
                  <a:pt x="2574100" y="1325763"/>
                </a:cubicBezTo>
                <a:cubicBezTo>
                  <a:pt x="2596610" y="1320761"/>
                  <a:pt x="2641212" y="1308985"/>
                  <a:pt x="2641212" y="1308985"/>
                </a:cubicBezTo>
                <a:cubicBezTo>
                  <a:pt x="2670702" y="1264750"/>
                  <a:pt x="2640986" y="1297098"/>
                  <a:pt x="2691546" y="1275429"/>
                </a:cubicBezTo>
                <a:cubicBezTo>
                  <a:pt x="2700813" y="1271457"/>
                  <a:pt x="2706742" y="1260147"/>
                  <a:pt x="2716713" y="1258651"/>
                </a:cubicBezTo>
                <a:cubicBezTo>
                  <a:pt x="2763806" y="1251587"/>
                  <a:pt x="2811788" y="1253058"/>
                  <a:pt x="2859325" y="1250262"/>
                </a:cubicBezTo>
                <a:cubicBezTo>
                  <a:pt x="2861414" y="1249844"/>
                  <a:pt x="2917838" y="1240363"/>
                  <a:pt x="2926437" y="1233484"/>
                </a:cubicBezTo>
                <a:cubicBezTo>
                  <a:pt x="2980645" y="1190118"/>
                  <a:pt x="2905124" y="1221014"/>
                  <a:pt x="2968382" y="1199928"/>
                </a:cubicBezTo>
                <a:cubicBezTo>
                  <a:pt x="3016465" y="1127803"/>
                  <a:pt x="2952440" y="1212681"/>
                  <a:pt x="3010327" y="1166372"/>
                </a:cubicBezTo>
                <a:cubicBezTo>
                  <a:pt x="3025111" y="1154545"/>
                  <a:pt x="3029968" y="1132617"/>
                  <a:pt x="3035494" y="1116038"/>
                </a:cubicBezTo>
                <a:cubicBezTo>
                  <a:pt x="3029901" y="1093667"/>
                  <a:pt x="3020359" y="1071927"/>
                  <a:pt x="3018716" y="1048926"/>
                </a:cubicBezTo>
                <a:cubicBezTo>
                  <a:pt x="3016979" y="1024609"/>
                  <a:pt x="3027746" y="996669"/>
                  <a:pt x="3035494" y="973425"/>
                </a:cubicBezTo>
                <a:cubicBezTo>
                  <a:pt x="3069050" y="976221"/>
                  <a:pt x="3102490" y="981814"/>
                  <a:pt x="3136162" y="981814"/>
                </a:cubicBezTo>
                <a:cubicBezTo>
                  <a:pt x="3174010" y="981814"/>
                  <a:pt x="3181385" y="973687"/>
                  <a:pt x="3211663" y="965036"/>
                </a:cubicBezTo>
                <a:cubicBezTo>
                  <a:pt x="3222749" y="961869"/>
                  <a:pt x="3234034" y="959443"/>
                  <a:pt x="3245219" y="956647"/>
                </a:cubicBezTo>
                <a:cubicBezTo>
                  <a:pt x="3250812" y="948258"/>
                  <a:pt x="3254124" y="937778"/>
                  <a:pt x="3261997" y="931480"/>
                </a:cubicBezTo>
                <a:cubicBezTo>
                  <a:pt x="3268902" y="925956"/>
                  <a:pt x="3280911" y="929344"/>
                  <a:pt x="3287164" y="923091"/>
                </a:cubicBezTo>
                <a:cubicBezTo>
                  <a:pt x="3331292" y="878963"/>
                  <a:pt x="3245130" y="910530"/>
                  <a:pt x="3329109" y="889535"/>
                </a:cubicBezTo>
                <a:cubicBezTo>
                  <a:pt x="3337498" y="883942"/>
                  <a:pt x="3348932" y="881307"/>
                  <a:pt x="3354276" y="872757"/>
                </a:cubicBezTo>
                <a:cubicBezTo>
                  <a:pt x="3363649" y="857760"/>
                  <a:pt x="3354276" y="828016"/>
                  <a:pt x="3371054" y="822423"/>
                </a:cubicBezTo>
                <a:cubicBezTo>
                  <a:pt x="3379443" y="819627"/>
                  <a:pt x="3388312" y="817989"/>
                  <a:pt x="3396221" y="814034"/>
                </a:cubicBezTo>
                <a:cubicBezTo>
                  <a:pt x="3405239" y="809525"/>
                  <a:pt x="3412634" y="802258"/>
                  <a:pt x="3421388" y="797256"/>
                </a:cubicBezTo>
                <a:cubicBezTo>
                  <a:pt x="3432246" y="791051"/>
                  <a:pt x="3443759" y="786071"/>
                  <a:pt x="3454944" y="780478"/>
                </a:cubicBezTo>
                <a:cubicBezTo>
                  <a:pt x="3460537" y="772089"/>
                  <a:pt x="3462028" y="758081"/>
                  <a:pt x="3471722" y="755311"/>
                </a:cubicBezTo>
                <a:cubicBezTo>
                  <a:pt x="3589365" y="721699"/>
                  <a:pt x="3559598" y="785297"/>
                  <a:pt x="3580779" y="721755"/>
                </a:cubicBezTo>
                <a:cubicBezTo>
                  <a:pt x="3559784" y="637776"/>
                  <a:pt x="3591351" y="723938"/>
                  <a:pt x="3547223" y="679810"/>
                </a:cubicBezTo>
                <a:cubicBezTo>
                  <a:pt x="3540970" y="673557"/>
                  <a:pt x="3545087" y="660896"/>
                  <a:pt x="3538834" y="654643"/>
                </a:cubicBezTo>
                <a:cubicBezTo>
                  <a:pt x="3534824" y="650633"/>
                  <a:pt x="3480398" y="637938"/>
                  <a:pt x="3480111" y="637866"/>
                </a:cubicBezTo>
                <a:cubicBezTo>
                  <a:pt x="3443759" y="640662"/>
                  <a:pt x="3406959" y="639919"/>
                  <a:pt x="3371054" y="646255"/>
                </a:cubicBezTo>
                <a:cubicBezTo>
                  <a:pt x="3358739" y="648428"/>
                  <a:pt x="3349207" y="658641"/>
                  <a:pt x="3337498" y="663032"/>
                </a:cubicBezTo>
                <a:cubicBezTo>
                  <a:pt x="3326702" y="667080"/>
                  <a:pt x="3315127" y="668625"/>
                  <a:pt x="3303942" y="671421"/>
                </a:cubicBezTo>
                <a:cubicBezTo>
                  <a:pt x="3289960" y="665828"/>
                  <a:pt x="3263756" y="669599"/>
                  <a:pt x="3261997" y="654643"/>
                </a:cubicBezTo>
                <a:cubicBezTo>
                  <a:pt x="3256999" y="612161"/>
                  <a:pt x="3273637" y="569389"/>
                  <a:pt x="3287164" y="528809"/>
                </a:cubicBezTo>
                <a:cubicBezTo>
                  <a:pt x="3291134" y="516898"/>
                  <a:pt x="3299321" y="484980"/>
                  <a:pt x="3312331" y="478475"/>
                </a:cubicBezTo>
                <a:cubicBezTo>
                  <a:pt x="3332956" y="468163"/>
                  <a:pt x="3358818" y="472009"/>
                  <a:pt x="3379443" y="461697"/>
                </a:cubicBezTo>
                <a:cubicBezTo>
                  <a:pt x="3390628" y="456104"/>
                  <a:pt x="3402276" y="451353"/>
                  <a:pt x="3412999" y="444919"/>
                </a:cubicBezTo>
                <a:cubicBezTo>
                  <a:pt x="3430290" y="434544"/>
                  <a:pt x="3444203" y="417740"/>
                  <a:pt x="3463333" y="411363"/>
                </a:cubicBezTo>
                <a:lnTo>
                  <a:pt x="3513667" y="394585"/>
                </a:lnTo>
                <a:cubicBezTo>
                  <a:pt x="3516463" y="386196"/>
                  <a:pt x="3520805" y="378172"/>
                  <a:pt x="3522056" y="369418"/>
                </a:cubicBezTo>
                <a:cubicBezTo>
                  <a:pt x="3524381" y="353144"/>
                  <a:pt x="3525607" y="274445"/>
                  <a:pt x="3538834" y="243583"/>
                </a:cubicBezTo>
                <a:cubicBezTo>
                  <a:pt x="3542806" y="234316"/>
                  <a:pt x="3550019" y="226805"/>
                  <a:pt x="3555612" y="218416"/>
                </a:cubicBezTo>
                <a:cubicBezTo>
                  <a:pt x="3534879" y="156218"/>
                  <a:pt x="3546743" y="183900"/>
                  <a:pt x="3522056" y="134526"/>
                </a:cubicBezTo>
                <a:cubicBezTo>
                  <a:pt x="3524852" y="112155"/>
                  <a:pt x="3521289" y="88016"/>
                  <a:pt x="3530445" y="67414"/>
                </a:cubicBezTo>
                <a:cubicBezTo>
                  <a:pt x="3534036" y="59333"/>
                  <a:pt x="3547081" y="61352"/>
                  <a:pt x="3555612" y="59025"/>
                </a:cubicBezTo>
                <a:cubicBezTo>
                  <a:pt x="3577859" y="52958"/>
                  <a:pt x="3622724" y="42247"/>
                  <a:pt x="3622724" y="42247"/>
                </a:cubicBezTo>
                <a:cubicBezTo>
                  <a:pt x="3628317" y="33858"/>
                  <a:pt x="3630748" y="22082"/>
                  <a:pt x="3639502" y="17080"/>
                </a:cubicBezTo>
                <a:cubicBezTo>
                  <a:pt x="3669393" y="0"/>
                  <a:pt x="3721311" y="13674"/>
                  <a:pt x="3748558" y="17080"/>
                </a:cubicBezTo>
                <a:cubicBezTo>
                  <a:pt x="3759743" y="22673"/>
                  <a:pt x="3770049" y="30568"/>
                  <a:pt x="3782114" y="33858"/>
                </a:cubicBezTo>
                <a:cubicBezTo>
                  <a:pt x="3801190" y="39061"/>
                  <a:pt x="3821448" y="38369"/>
                  <a:pt x="3840837" y="42247"/>
                </a:cubicBezTo>
                <a:cubicBezTo>
                  <a:pt x="3849508" y="43981"/>
                  <a:pt x="3857615" y="47840"/>
                  <a:pt x="3866004" y="50636"/>
                </a:cubicBezTo>
                <a:cubicBezTo>
                  <a:pt x="3871597" y="59025"/>
                  <a:pt x="3874909" y="69505"/>
                  <a:pt x="3882782" y="75803"/>
                </a:cubicBezTo>
                <a:cubicBezTo>
                  <a:pt x="3889687" y="81327"/>
                  <a:pt x="3902809" y="76996"/>
                  <a:pt x="3907949" y="84192"/>
                </a:cubicBezTo>
                <a:cubicBezTo>
                  <a:pt x="3924235" y="106993"/>
                  <a:pt x="3922748" y="173015"/>
                  <a:pt x="3958283" y="184860"/>
                </a:cubicBezTo>
                <a:cubicBezTo>
                  <a:pt x="3993015" y="196437"/>
                  <a:pt x="3976092" y="188344"/>
                  <a:pt x="4008617" y="210027"/>
                </a:cubicBezTo>
                <a:cubicBezTo>
                  <a:pt x="4011413" y="221212"/>
                  <a:pt x="4009804" y="234580"/>
                  <a:pt x="4017006" y="243583"/>
                </a:cubicBezTo>
                <a:cubicBezTo>
                  <a:pt x="4022530" y="250488"/>
                  <a:pt x="4037033" y="244776"/>
                  <a:pt x="4042173" y="251972"/>
                </a:cubicBezTo>
                <a:cubicBezTo>
                  <a:pt x="4052453" y="266363"/>
                  <a:pt x="4044236" y="292496"/>
                  <a:pt x="4058951" y="302306"/>
                </a:cubicBezTo>
                <a:cubicBezTo>
                  <a:pt x="4104929" y="332958"/>
                  <a:pt x="4075100" y="314575"/>
                  <a:pt x="4151230" y="352640"/>
                </a:cubicBezTo>
                <a:lnTo>
                  <a:pt x="4184786" y="369418"/>
                </a:lnTo>
                <a:cubicBezTo>
                  <a:pt x="4195971" y="375011"/>
                  <a:pt x="4206079" y="383743"/>
                  <a:pt x="4218342" y="386196"/>
                </a:cubicBezTo>
                <a:cubicBezTo>
                  <a:pt x="4271593" y="396846"/>
                  <a:pt x="4246454" y="391127"/>
                  <a:pt x="4293843" y="402974"/>
                </a:cubicBezTo>
                <a:cubicBezTo>
                  <a:pt x="4299436" y="411363"/>
                  <a:pt x="4302748" y="421843"/>
                  <a:pt x="4310621" y="428141"/>
                </a:cubicBezTo>
                <a:cubicBezTo>
                  <a:pt x="4317526" y="433665"/>
                  <a:pt x="4329535" y="430277"/>
                  <a:pt x="4335788" y="436530"/>
                </a:cubicBezTo>
                <a:cubicBezTo>
                  <a:pt x="4380529" y="481271"/>
                  <a:pt x="4302232" y="447715"/>
                  <a:pt x="4369344" y="470086"/>
                </a:cubicBezTo>
                <a:cubicBezTo>
                  <a:pt x="4394511" y="467290"/>
                  <a:pt x="4420279" y="467838"/>
                  <a:pt x="4444845" y="461697"/>
                </a:cubicBezTo>
                <a:cubicBezTo>
                  <a:pt x="4454626" y="459252"/>
                  <a:pt x="4460745" y="448891"/>
                  <a:pt x="4470012" y="444919"/>
                </a:cubicBezTo>
                <a:cubicBezTo>
                  <a:pt x="4480609" y="440377"/>
                  <a:pt x="4492383" y="439326"/>
                  <a:pt x="4503568" y="436530"/>
                </a:cubicBezTo>
                <a:cubicBezTo>
                  <a:pt x="4506364" y="428141"/>
                  <a:pt x="4509528" y="419866"/>
                  <a:pt x="4511957" y="411363"/>
                </a:cubicBezTo>
                <a:cubicBezTo>
                  <a:pt x="4515124" y="400277"/>
                  <a:pt x="4513951" y="387400"/>
                  <a:pt x="4520346" y="377807"/>
                </a:cubicBezTo>
                <a:cubicBezTo>
                  <a:pt x="4525939" y="369418"/>
                  <a:pt x="4537124" y="366622"/>
                  <a:pt x="4545513" y="361029"/>
                </a:cubicBezTo>
                <a:cubicBezTo>
                  <a:pt x="4558396" y="341705"/>
                  <a:pt x="4560444" y="327473"/>
                  <a:pt x="4587458" y="327473"/>
                </a:cubicBezTo>
                <a:cubicBezTo>
                  <a:pt x="4596300" y="327473"/>
                  <a:pt x="4604235" y="333066"/>
                  <a:pt x="4612624" y="335862"/>
                </a:cubicBezTo>
                <a:cubicBezTo>
                  <a:pt x="4602900" y="433112"/>
                  <a:pt x="4598109" y="434298"/>
                  <a:pt x="4612624" y="545587"/>
                </a:cubicBezTo>
                <a:cubicBezTo>
                  <a:pt x="4615606" y="568452"/>
                  <a:pt x="4629402" y="612699"/>
                  <a:pt x="4629402" y="612699"/>
                </a:cubicBezTo>
                <a:cubicBezTo>
                  <a:pt x="4626606" y="635069"/>
                  <a:pt x="4626945" y="658060"/>
                  <a:pt x="4621013" y="679810"/>
                </a:cubicBezTo>
                <a:cubicBezTo>
                  <a:pt x="4606345" y="733596"/>
                  <a:pt x="4533530" y="710416"/>
                  <a:pt x="4495179" y="713366"/>
                </a:cubicBezTo>
                <a:cubicBezTo>
                  <a:pt x="4489586" y="721755"/>
                  <a:pt x="4479514" y="728512"/>
                  <a:pt x="4478401" y="738533"/>
                </a:cubicBezTo>
                <a:cubicBezTo>
                  <a:pt x="4474095" y="777284"/>
                  <a:pt x="4485862" y="787475"/>
                  <a:pt x="4503568" y="814034"/>
                </a:cubicBezTo>
                <a:cubicBezTo>
                  <a:pt x="4519476" y="877666"/>
                  <a:pt x="4533633" y="902978"/>
                  <a:pt x="4511957" y="973425"/>
                </a:cubicBezTo>
                <a:cubicBezTo>
                  <a:pt x="4504941" y="996228"/>
                  <a:pt x="4428909" y="998472"/>
                  <a:pt x="4428067" y="998592"/>
                </a:cubicBezTo>
                <a:cubicBezTo>
                  <a:pt x="4423030" y="1018742"/>
                  <a:pt x="4421004" y="1042832"/>
                  <a:pt x="4402900" y="1057315"/>
                </a:cubicBezTo>
                <a:cubicBezTo>
                  <a:pt x="4395995" y="1062839"/>
                  <a:pt x="4386122" y="1062908"/>
                  <a:pt x="4377733" y="1065704"/>
                </a:cubicBezTo>
                <a:cubicBezTo>
                  <a:pt x="4356998" y="1127910"/>
                  <a:pt x="4389267" y="1054694"/>
                  <a:pt x="4335788" y="1099260"/>
                </a:cubicBezTo>
                <a:cubicBezTo>
                  <a:pt x="4326181" y="1107266"/>
                  <a:pt x="4323401" y="1121107"/>
                  <a:pt x="4319010" y="1132816"/>
                </a:cubicBezTo>
                <a:cubicBezTo>
                  <a:pt x="4291901" y="1205106"/>
                  <a:pt x="4353441" y="1163313"/>
                  <a:pt x="4193175" y="1174761"/>
                </a:cubicBezTo>
                <a:cubicBezTo>
                  <a:pt x="4184786" y="1177557"/>
                  <a:pt x="4172558" y="1175567"/>
                  <a:pt x="4168008" y="1183150"/>
                </a:cubicBezTo>
                <a:cubicBezTo>
                  <a:pt x="4154359" y="1205898"/>
                  <a:pt x="4151230" y="1233484"/>
                  <a:pt x="4142841" y="1258651"/>
                </a:cubicBezTo>
                <a:lnTo>
                  <a:pt x="4134452" y="1283818"/>
                </a:lnTo>
                <a:cubicBezTo>
                  <a:pt x="4131656" y="1292207"/>
                  <a:pt x="4133421" y="1304080"/>
                  <a:pt x="4126063" y="1308985"/>
                </a:cubicBezTo>
                <a:lnTo>
                  <a:pt x="4075729" y="1342541"/>
                </a:lnTo>
              </a:path>
            </a:pathLst>
          </a:cu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33795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0560" y="0"/>
            <a:ext cx="4627880" cy="5520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800" name="任意多边形 3"/>
          <p:cNvSpPr/>
          <p:nvPr/>
        </p:nvSpPr>
        <p:spPr bwMode="auto">
          <a:xfrm>
            <a:off x="7192010" y="1400175"/>
            <a:ext cx="1062355" cy="2034540"/>
          </a:xfrm>
          <a:custGeom>
            <a:avLst/>
            <a:gdLst>
              <a:gd name="T0" fmla="*/ 588615 w 1241571"/>
              <a:gd name="T1" fmla="*/ 6000187 h 2178175"/>
              <a:gd name="T2" fmla="*/ 1324375 w 1241571"/>
              <a:gd name="T3" fmla="*/ 6000187 h 2178175"/>
              <a:gd name="T4" fmla="*/ 1471534 w 1241571"/>
              <a:gd name="T5" fmla="*/ 6169963 h 2178175"/>
              <a:gd name="T6" fmla="*/ 1765836 w 1241571"/>
              <a:gd name="T7" fmla="*/ 6291228 h 2178175"/>
              <a:gd name="T8" fmla="*/ 1765836 w 1241571"/>
              <a:gd name="T9" fmla="*/ 6121450 h 2178175"/>
              <a:gd name="T10" fmla="*/ 2428025 w 1241571"/>
              <a:gd name="T11" fmla="*/ 6000187 h 2178175"/>
              <a:gd name="T12" fmla="*/ 3458088 w 1241571"/>
              <a:gd name="T13" fmla="*/ 5903171 h 2178175"/>
              <a:gd name="T14" fmla="*/ 4120280 w 1241571"/>
              <a:gd name="T15" fmla="*/ 5781903 h 2178175"/>
              <a:gd name="T16" fmla="*/ 4635314 w 1241571"/>
              <a:gd name="T17" fmla="*/ 5587871 h 2178175"/>
              <a:gd name="T18" fmla="*/ 6106845 w 1241571"/>
              <a:gd name="T19" fmla="*/ 5612128 h 2178175"/>
              <a:gd name="T20" fmla="*/ 6548300 w 1241571"/>
              <a:gd name="T21" fmla="*/ 5515113 h 2178175"/>
              <a:gd name="T22" fmla="*/ 7136916 w 1241571"/>
              <a:gd name="T23" fmla="*/ 5369582 h 2178175"/>
              <a:gd name="T24" fmla="*/ 7799092 w 1241571"/>
              <a:gd name="T25" fmla="*/ 5199812 h 2178175"/>
              <a:gd name="T26" fmla="*/ 8093399 w 1241571"/>
              <a:gd name="T27" fmla="*/ 5030032 h 2178175"/>
              <a:gd name="T28" fmla="*/ 8829169 w 1241571"/>
              <a:gd name="T29" fmla="*/ 4908765 h 2178175"/>
              <a:gd name="T30" fmla="*/ 9417777 w 1241571"/>
              <a:gd name="T31" fmla="*/ 4617714 h 2178175"/>
              <a:gd name="T32" fmla="*/ 9785661 w 1241571"/>
              <a:gd name="T33" fmla="*/ 4423684 h 2178175"/>
              <a:gd name="T34" fmla="*/ 10300691 w 1241571"/>
              <a:gd name="T35" fmla="*/ 3865847 h 2178175"/>
              <a:gd name="T36" fmla="*/ 10668574 w 1241571"/>
              <a:gd name="T37" fmla="*/ 3696074 h 2178175"/>
              <a:gd name="T38" fmla="*/ 10889301 w 1241571"/>
              <a:gd name="T39" fmla="*/ 3502037 h 2178175"/>
              <a:gd name="T40" fmla="*/ 10447841 w 1241571"/>
              <a:gd name="T41" fmla="*/ 3186745 h 2178175"/>
              <a:gd name="T42" fmla="*/ 9638498 w 1241571"/>
              <a:gd name="T43" fmla="*/ 3113979 h 2178175"/>
              <a:gd name="T44" fmla="*/ 10227119 w 1241571"/>
              <a:gd name="T45" fmla="*/ 3041221 h 2178175"/>
              <a:gd name="T46" fmla="*/ 10079958 w 1241571"/>
              <a:gd name="T47" fmla="*/ 2750170 h 2178175"/>
              <a:gd name="T48" fmla="*/ 10300691 w 1241571"/>
              <a:gd name="T49" fmla="*/ 2580397 h 2178175"/>
              <a:gd name="T50" fmla="*/ 9638498 w 1241571"/>
              <a:gd name="T51" fmla="*/ 2459128 h 2178175"/>
              <a:gd name="T52" fmla="*/ 9270624 w 1241571"/>
              <a:gd name="T53" fmla="*/ 2192330 h 2178175"/>
              <a:gd name="T54" fmla="*/ 8387705 w 1241571"/>
              <a:gd name="T55" fmla="*/ 1925545 h 2178175"/>
              <a:gd name="T56" fmla="*/ 8534858 w 1241571"/>
              <a:gd name="T57" fmla="*/ 1634499 h 2178175"/>
              <a:gd name="T58" fmla="*/ 9123465 w 1241571"/>
              <a:gd name="T59" fmla="*/ 1367706 h 2178175"/>
              <a:gd name="T60" fmla="*/ 9712081 w 1241571"/>
              <a:gd name="T61" fmla="*/ 1246435 h 2178175"/>
              <a:gd name="T62" fmla="*/ 10153544 w 1241571"/>
              <a:gd name="T63" fmla="*/ 1076663 h 2178175"/>
              <a:gd name="T64" fmla="*/ 9417777 w 1241571"/>
              <a:gd name="T65" fmla="*/ 1003896 h 2178175"/>
              <a:gd name="T66" fmla="*/ 8534858 w 1241571"/>
              <a:gd name="T67" fmla="*/ 1100913 h 2178175"/>
              <a:gd name="T68" fmla="*/ 7578365 w 1241571"/>
              <a:gd name="T69" fmla="*/ 1125168 h 2178175"/>
              <a:gd name="T70" fmla="*/ 7136916 w 1241571"/>
              <a:gd name="T71" fmla="*/ 1003896 h 2178175"/>
              <a:gd name="T72" fmla="*/ 6106845 w 1241571"/>
              <a:gd name="T73" fmla="*/ 931137 h 2178175"/>
              <a:gd name="T74" fmla="*/ 6916188 w 1241571"/>
              <a:gd name="T75" fmla="*/ 640091 h 2178175"/>
              <a:gd name="T76" fmla="*/ 7284070 w 1241571"/>
              <a:gd name="T77" fmla="*/ 543076 h 2178175"/>
              <a:gd name="T78" fmla="*/ 7651942 w 1241571"/>
              <a:gd name="T79" fmla="*/ 349045 h 2178175"/>
              <a:gd name="T80" fmla="*/ 8240553 w 1241571"/>
              <a:gd name="T81" fmla="*/ 155018 h 2178175"/>
              <a:gd name="T82" fmla="*/ 9344197 w 1241571"/>
              <a:gd name="T83" fmla="*/ 615839 h 2178175"/>
              <a:gd name="T84" fmla="*/ 10227119 w 1241571"/>
              <a:gd name="T85" fmla="*/ 373303 h 2178175"/>
              <a:gd name="T86" fmla="*/ 10889301 w 1241571"/>
              <a:gd name="T87" fmla="*/ 227772 h 2178175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w 1241571"/>
              <a:gd name="T133" fmla="*/ 0 h 2178175"/>
              <a:gd name="T134" fmla="*/ 1241571 w 1241571"/>
              <a:gd name="T135" fmla="*/ 2178175 h 2178175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T132" t="T133" r="T134" b="T135"/>
            <a:pathLst>
              <a:path w="1241571" h="2178175">
                <a:moveTo>
                  <a:pt x="0" y="2066975"/>
                </a:moveTo>
                <a:cubicBezTo>
                  <a:pt x="22371" y="2069771"/>
                  <a:pt x="46180" y="2066991"/>
                  <a:pt x="67112" y="2075364"/>
                </a:cubicBezTo>
                <a:cubicBezTo>
                  <a:pt x="137059" y="2103343"/>
                  <a:pt x="9996" y="2115310"/>
                  <a:pt x="125835" y="2092142"/>
                </a:cubicBezTo>
                <a:cubicBezTo>
                  <a:pt x="134224" y="2086549"/>
                  <a:pt x="141984" y="2070855"/>
                  <a:pt x="151002" y="2075364"/>
                </a:cubicBezTo>
                <a:cubicBezTo>
                  <a:pt x="161314" y="2080520"/>
                  <a:pt x="156224" y="2097833"/>
                  <a:pt x="159391" y="2108919"/>
                </a:cubicBezTo>
                <a:cubicBezTo>
                  <a:pt x="161820" y="2117422"/>
                  <a:pt x="165351" y="2125583"/>
                  <a:pt x="167780" y="2134086"/>
                </a:cubicBezTo>
                <a:cubicBezTo>
                  <a:pt x="170947" y="2145172"/>
                  <a:pt x="168967" y="2158639"/>
                  <a:pt x="176169" y="2167642"/>
                </a:cubicBezTo>
                <a:cubicBezTo>
                  <a:pt x="181693" y="2174547"/>
                  <a:pt x="192947" y="2173235"/>
                  <a:pt x="201336" y="2176031"/>
                </a:cubicBezTo>
                <a:cubicBezTo>
                  <a:pt x="255653" y="2162452"/>
                  <a:pt x="233525" y="2178175"/>
                  <a:pt x="209725" y="2142475"/>
                </a:cubicBezTo>
                <a:cubicBezTo>
                  <a:pt x="204820" y="2135117"/>
                  <a:pt x="204132" y="2125697"/>
                  <a:pt x="201336" y="2117308"/>
                </a:cubicBezTo>
                <a:cubicBezTo>
                  <a:pt x="273470" y="2069222"/>
                  <a:pt x="182198" y="2126878"/>
                  <a:pt x="251670" y="2092142"/>
                </a:cubicBezTo>
                <a:cubicBezTo>
                  <a:pt x="260688" y="2087633"/>
                  <a:pt x="267819" y="2079873"/>
                  <a:pt x="276837" y="2075364"/>
                </a:cubicBezTo>
                <a:cubicBezTo>
                  <a:pt x="297200" y="2065182"/>
                  <a:pt x="322890" y="2064329"/>
                  <a:pt x="343949" y="2058586"/>
                </a:cubicBezTo>
                <a:cubicBezTo>
                  <a:pt x="361011" y="2053933"/>
                  <a:pt x="394283" y="2041808"/>
                  <a:pt x="394283" y="2041808"/>
                </a:cubicBezTo>
                <a:cubicBezTo>
                  <a:pt x="399876" y="2033419"/>
                  <a:pt x="403188" y="2022939"/>
                  <a:pt x="411061" y="2016641"/>
                </a:cubicBezTo>
                <a:cubicBezTo>
                  <a:pt x="416700" y="2012130"/>
                  <a:pt x="467372" y="2000586"/>
                  <a:pt x="469784" y="1999863"/>
                </a:cubicBezTo>
                <a:cubicBezTo>
                  <a:pt x="486724" y="1994781"/>
                  <a:pt x="520118" y="1983085"/>
                  <a:pt x="520118" y="1983085"/>
                </a:cubicBezTo>
                <a:cubicBezTo>
                  <a:pt x="522914" y="1966307"/>
                  <a:pt x="514083" y="1941766"/>
                  <a:pt x="528507" y="1932751"/>
                </a:cubicBezTo>
                <a:cubicBezTo>
                  <a:pt x="556369" y="1915338"/>
                  <a:pt x="591603" y="1944056"/>
                  <a:pt x="612397" y="1957918"/>
                </a:cubicBezTo>
                <a:cubicBezTo>
                  <a:pt x="617370" y="1957208"/>
                  <a:pt x="680314" y="1951789"/>
                  <a:pt x="696287" y="1941140"/>
                </a:cubicBezTo>
                <a:cubicBezTo>
                  <a:pt x="706158" y="1934559"/>
                  <a:pt x="711583" y="1922554"/>
                  <a:pt x="721454" y="1915973"/>
                </a:cubicBezTo>
                <a:cubicBezTo>
                  <a:pt x="728812" y="1911068"/>
                  <a:pt x="738712" y="1911539"/>
                  <a:pt x="746621" y="1907584"/>
                </a:cubicBezTo>
                <a:cubicBezTo>
                  <a:pt x="811670" y="1875059"/>
                  <a:pt x="733697" y="1903503"/>
                  <a:pt x="796955" y="1882417"/>
                </a:cubicBezTo>
                <a:cubicBezTo>
                  <a:pt x="802548" y="1874028"/>
                  <a:pt x="806145" y="1863889"/>
                  <a:pt x="813733" y="1857250"/>
                </a:cubicBezTo>
                <a:cubicBezTo>
                  <a:pt x="828908" y="1843972"/>
                  <a:pt x="849808" y="1837952"/>
                  <a:pt x="864066" y="1823694"/>
                </a:cubicBezTo>
                <a:lnTo>
                  <a:pt x="889233" y="1798527"/>
                </a:lnTo>
                <a:cubicBezTo>
                  <a:pt x="892029" y="1784545"/>
                  <a:pt x="890548" y="1768962"/>
                  <a:pt x="897622" y="1756582"/>
                </a:cubicBezTo>
                <a:cubicBezTo>
                  <a:pt x="902624" y="1747828"/>
                  <a:pt x="915660" y="1746933"/>
                  <a:pt x="922789" y="1739804"/>
                </a:cubicBezTo>
                <a:cubicBezTo>
                  <a:pt x="929918" y="1732675"/>
                  <a:pt x="931694" y="1720935"/>
                  <a:pt x="939567" y="1714637"/>
                </a:cubicBezTo>
                <a:cubicBezTo>
                  <a:pt x="948166" y="1707758"/>
                  <a:pt x="1004590" y="1698277"/>
                  <a:pt x="1006679" y="1697859"/>
                </a:cubicBezTo>
                <a:cubicBezTo>
                  <a:pt x="1014688" y="1673831"/>
                  <a:pt x="1034558" y="1610269"/>
                  <a:pt x="1048624" y="1605580"/>
                </a:cubicBezTo>
                <a:lnTo>
                  <a:pt x="1073791" y="1597191"/>
                </a:lnTo>
                <a:cubicBezTo>
                  <a:pt x="1094877" y="1533933"/>
                  <a:pt x="1063981" y="1609454"/>
                  <a:pt x="1107347" y="1555246"/>
                </a:cubicBezTo>
                <a:cubicBezTo>
                  <a:pt x="1112871" y="1548341"/>
                  <a:pt x="1112940" y="1538468"/>
                  <a:pt x="1115736" y="1530079"/>
                </a:cubicBezTo>
                <a:cubicBezTo>
                  <a:pt x="1117959" y="1511187"/>
                  <a:pt x="1115292" y="1394709"/>
                  <a:pt x="1149292" y="1353910"/>
                </a:cubicBezTo>
                <a:cubicBezTo>
                  <a:pt x="1155747" y="1346165"/>
                  <a:pt x="1166070" y="1342725"/>
                  <a:pt x="1174459" y="1337132"/>
                </a:cubicBezTo>
                <a:cubicBezTo>
                  <a:pt x="1196830" y="1270020"/>
                  <a:pt x="1163274" y="1348317"/>
                  <a:pt x="1208015" y="1303576"/>
                </a:cubicBezTo>
                <a:cubicBezTo>
                  <a:pt x="1214268" y="1297323"/>
                  <a:pt x="1214259" y="1286988"/>
                  <a:pt x="1216404" y="1278409"/>
                </a:cubicBezTo>
                <a:cubicBezTo>
                  <a:pt x="1219862" y="1264576"/>
                  <a:pt x="1219786" y="1249815"/>
                  <a:pt x="1224793" y="1236464"/>
                </a:cubicBezTo>
                <a:cubicBezTo>
                  <a:pt x="1228333" y="1227024"/>
                  <a:pt x="1235978" y="1219686"/>
                  <a:pt x="1241571" y="1211297"/>
                </a:cubicBezTo>
                <a:cubicBezTo>
                  <a:pt x="1238775" y="1194519"/>
                  <a:pt x="1237307" y="1177465"/>
                  <a:pt x="1233182" y="1160964"/>
                </a:cubicBezTo>
                <a:cubicBezTo>
                  <a:pt x="1223310" y="1121476"/>
                  <a:pt x="1228331" y="1106605"/>
                  <a:pt x="1191237" y="1102241"/>
                </a:cubicBezTo>
                <a:cubicBezTo>
                  <a:pt x="1152257" y="1097655"/>
                  <a:pt x="1112940" y="1096648"/>
                  <a:pt x="1073791" y="1093852"/>
                </a:cubicBezTo>
                <a:cubicBezTo>
                  <a:pt x="1082180" y="1088259"/>
                  <a:pt x="1089691" y="1081046"/>
                  <a:pt x="1098958" y="1077074"/>
                </a:cubicBezTo>
                <a:cubicBezTo>
                  <a:pt x="1109555" y="1072532"/>
                  <a:pt x="1121719" y="1072733"/>
                  <a:pt x="1132514" y="1068685"/>
                </a:cubicBezTo>
                <a:cubicBezTo>
                  <a:pt x="1144223" y="1064294"/>
                  <a:pt x="1154885" y="1057500"/>
                  <a:pt x="1166070" y="1051907"/>
                </a:cubicBezTo>
                <a:cubicBezTo>
                  <a:pt x="1175918" y="1022363"/>
                  <a:pt x="1195539" y="991248"/>
                  <a:pt x="1174459" y="959628"/>
                </a:cubicBezTo>
                <a:cubicBezTo>
                  <a:pt x="1169554" y="952270"/>
                  <a:pt x="1157681" y="954035"/>
                  <a:pt x="1149292" y="951239"/>
                </a:cubicBezTo>
                <a:cubicBezTo>
                  <a:pt x="1132514" y="900905"/>
                  <a:pt x="1138107" y="945646"/>
                  <a:pt x="1166070" y="917683"/>
                </a:cubicBezTo>
                <a:cubicBezTo>
                  <a:pt x="1172323" y="911430"/>
                  <a:pt x="1171663" y="900905"/>
                  <a:pt x="1174459" y="892516"/>
                </a:cubicBezTo>
                <a:cubicBezTo>
                  <a:pt x="1171663" y="884127"/>
                  <a:pt x="1173800" y="871643"/>
                  <a:pt x="1166070" y="867349"/>
                </a:cubicBezTo>
                <a:cubicBezTo>
                  <a:pt x="1145913" y="856150"/>
                  <a:pt x="1098958" y="850571"/>
                  <a:pt x="1098958" y="850571"/>
                </a:cubicBezTo>
                <a:cubicBezTo>
                  <a:pt x="1096162" y="842182"/>
                  <a:pt x="1094228" y="833454"/>
                  <a:pt x="1090569" y="825404"/>
                </a:cubicBezTo>
                <a:cubicBezTo>
                  <a:pt x="1080219" y="802635"/>
                  <a:pt x="1063079" y="782556"/>
                  <a:pt x="1057013" y="758292"/>
                </a:cubicBezTo>
                <a:cubicBezTo>
                  <a:pt x="1051420" y="735921"/>
                  <a:pt x="1062111" y="698472"/>
                  <a:pt x="1040235" y="691180"/>
                </a:cubicBezTo>
                <a:cubicBezTo>
                  <a:pt x="978963" y="670756"/>
                  <a:pt x="1007059" y="678691"/>
                  <a:pt x="956345" y="666013"/>
                </a:cubicBezTo>
                <a:cubicBezTo>
                  <a:pt x="934938" y="633903"/>
                  <a:pt x="925709" y="632179"/>
                  <a:pt x="947956" y="582123"/>
                </a:cubicBezTo>
                <a:cubicBezTo>
                  <a:pt x="952051" y="572910"/>
                  <a:pt x="964734" y="570938"/>
                  <a:pt x="973123" y="565345"/>
                </a:cubicBezTo>
                <a:cubicBezTo>
                  <a:pt x="975919" y="556956"/>
                  <a:pt x="977218" y="547908"/>
                  <a:pt x="981512" y="540178"/>
                </a:cubicBezTo>
                <a:cubicBezTo>
                  <a:pt x="1000871" y="505331"/>
                  <a:pt x="1008185" y="489091"/>
                  <a:pt x="1040235" y="473066"/>
                </a:cubicBezTo>
                <a:cubicBezTo>
                  <a:pt x="1048144" y="469111"/>
                  <a:pt x="1057013" y="467473"/>
                  <a:pt x="1065402" y="464677"/>
                </a:cubicBezTo>
                <a:cubicBezTo>
                  <a:pt x="1113485" y="392552"/>
                  <a:pt x="1049460" y="477430"/>
                  <a:pt x="1107347" y="431121"/>
                </a:cubicBezTo>
                <a:cubicBezTo>
                  <a:pt x="1161555" y="387755"/>
                  <a:pt x="1086034" y="418651"/>
                  <a:pt x="1149292" y="397565"/>
                </a:cubicBezTo>
                <a:cubicBezTo>
                  <a:pt x="1152088" y="389176"/>
                  <a:pt x="1161636" y="380307"/>
                  <a:pt x="1157681" y="372398"/>
                </a:cubicBezTo>
                <a:cubicBezTo>
                  <a:pt x="1153726" y="364489"/>
                  <a:pt x="1141017" y="366438"/>
                  <a:pt x="1132514" y="364009"/>
                </a:cubicBezTo>
                <a:cubicBezTo>
                  <a:pt x="1058778" y="342942"/>
                  <a:pt x="1134133" y="367345"/>
                  <a:pt x="1073791" y="347231"/>
                </a:cubicBezTo>
                <a:cubicBezTo>
                  <a:pt x="1043031" y="350027"/>
                  <a:pt x="1010814" y="345853"/>
                  <a:pt x="981512" y="355620"/>
                </a:cubicBezTo>
                <a:cubicBezTo>
                  <a:pt x="973123" y="358416"/>
                  <a:pt x="978647" y="373882"/>
                  <a:pt x="973123" y="380787"/>
                </a:cubicBezTo>
                <a:cubicBezTo>
                  <a:pt x="966825" y="388660"/>
                  <a:pt x="956345" y="391972"/>
                  <a:pt x="947956" y="397565"/>
                </a:cubicBezTo>
                <a:cubicBezTo>
                  <a:pt x="919993" y="394769"/>
                  <a:pt x="890727" y="398063"/>
                  <a:pt x="864066" y="389176"/>
                </a:cubicBezTo>
                <a:cubicBezTo>
                  <a:pt x="854501" y="385988"/>
                  <a:pt x="855034" y="370464"/>
                  <a:pt x="847289" y="364009"/>
                </a:cubicBezTo>
                <a:cubicBezTo>
                  <a:pt x="837682" y="356003"/>
                  <a:pt x="824918" y="352824"/>
                  <a:pt x="813733" y="347231"/>
                </a:cubicBezTo>
                <a:cubicBezTo>
                  <a:pt x="799261" y="348839"/>
                  <a:pt x="710859" y="365600"/>
                  <a:pt x="687898" y="347231"/>
                </a:cubicBezTo>
                <a:cubicBezTo>
                  <a:pt x="680993" y="341707"/>
                  <a:pt x="692332" y="329973"/>
                  <a:pt x="696287" y="322064"/>
                </a:cubicBezTo>
                <a:cubicBezTo>
                  <a:pt x="700796" y="313046"/>
                  <a:pt x="707472" y="305286"/>
                  <a:pt x="713065" y="296897"/>
                </a:cubicBezTo>
                <a:cubicBezTo>
                  <a:pt x="734639" y="210603"/>
                  <a:pt x="707016" y="233047"/>
                  <a:pt x="788566" y="221397"/>
                </a:cubicBezTo>
                <a:cubicBezTo>
                  <a:pt x="794159" y="213008"/>
                  <a:pt x="797471" y="202528"/>
                  <a:pt x="805344" y="196230"/>
                </a:cubicBezTo>
                <a:cubicBezTo>
                  <a:pt x="812249" y="190706"/>
                  <a:pt x="824987" y="194746"/>
                  <a:pt x="830511" y="187841"/>
                </a:cubicBezTo>
                <a:cubicBezTo>
                  <a:pt x="872646" y="135172"/>
                  <a:pt x="803726" y="166010"/>
                  <a:pt x="864066" y="145896"/>
                </a:cubicBezTo>
                <a:cubicBezTo>
                  <a:pt x="866862" y="137507"/>
                  <a:pt x="866202" y="126982"/>
                  <a:pt x="872455" y="120729"/>
                </a:cubicBezTo>
                <a:cubicBezTo>
                  <a:pt x="886714" y="106470"/>
                  <a:pt x="922789" y="87173"/>
                  <a:pt x="922789" y="87173"/>
                </a:cubicBezTo>
                <a:cubicBezTo>
                  <a:pt x="928382" y="75988"/>
                  <a:pt x="930724" y="62460"/>
                  <a:pt x="939567" y="53617"/>
                </a:cubicBezTo>
                <a:cubicBezTo>
                  <a:pt x="953826" y="39358"/>
                  <a:pt x="989901" y="20061"/>
                  <a:pt x="989901" y="20061"/>
                </a:cubicBezTo>
                <a:cubicBezTo>
                  <a:pt x="1129401" y="39990"/>
                  <a:pt x="985524" y="0"/>
                  <a:pt x="1065402" y="213008"/>
                </a:cubicBezTo>
                <a:cubicBezTo>
                  <a:pt x="1072482" y="231889"/>
                  <a:pt x="1080922" y="171692"/>
                  <a:pt x="1098958" y="162674"/>
                </a:cubicBezTo>
                <a:lnTo>
                  <a:pt x="1166070" y="129118"/>
                </a:lnTo>
                <a:cubicBezTo>
                  <a:pt x="1180984" y="106747"/>
                  <a:pt x="1181916" y="98358"/>
                  <a:pt x="1208015" y="87173"/>
                </a:cubicBezTo>
                <a:cubicBezTo>
                  <a:pt x="1218612" y="82631"/>
                  <a:pt x="1241571" y="78784"/>
                  <a:pt x="1241571" y="78784"/>
                </a:cubicBezTo>
              </a:path>
            </a:pathLst>
          </a:custGeom>
          <a:noFill/>
          <a:ln w="5715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2777" name="矩形 5"/>
          <p:cNvSpPr>
            <a:spLocks noChangeArrowheads="1"/>
          </p:cNvSpPr>
          <p:nvPr/>
        </p:nvSpPr>
        <p:spPr bwMode="auto">
          <a:xfrm>
            <a:off x="723265" y="267970"/>
            <a:ext cx="170688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方正粗黑宋简体" panose="02000000000000000000" charset="-122"/>
                <a:ea typeface="方正粗黑宋简体" panose="02000000000000000000" charset="-122"/>
                <a:cs typeface="+mn-cs"/>
              </a:rPr>
              <a:t>陆上国界线</a:t>
            </a: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方正粗黑宋简体" panose="02000000000000000000" charset="-122"/>
              <a:ea typeface="方正粗黑宋简体" panose="02000000000000000000" charset="-122"/>
              <a:cs typeface="+mn-cs"/>
            </a:endParaRPr>
          </a:p>
        </p:txBody>
      </p:sp>
      <p:sp>
        <p:nvSpPr>
          <p:cNvPr id="7" name="矩形 6"/>
          <p:cNvSpPr/>
          <p:nvPr/>
        </p:nvSpPr>
        <p:spPr>
          <a:xfrm rot="2040000">
            <a:off x="-26035" y="2708910"/>
            <a:ext cx="2210435" cy="583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2.2</a:t>
            </a:r>
            <a:r>
              <a:rPr kumimoji="1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万千米</a:t>
            </a:r>
            <a:endParaRPr kumimoji="1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</a:endParaRPr>
          </a:p>
        </p:txBody>
      </p:sp>
      <p:sp>
        <p:nvSpPr>
          <p:cNvPr id="2" name="矩形 5"/>
          <p:cNvSpPr>
            <a:spLocks noChangeArrowheads="1"/>
          </p:cNvSpPr>
          <p:nvPr/>
        </p:nvSpPr>
        <p:spPr bwMode="auto">
          <a:xfrm rot="17880000">
            <a:off x="7104380" y="2361565"/>
            <a:ext cx="109728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方正粗黑宋简体" panose="02000000000000000000" charset="-122"/>
                <a:ea typeface="方正粗黑宋简体" panose="02000000000000000000" charset="-122"/>
                <a:cs typeface="+mn-cs"/>
              </a:rPr>
              <a:t>海岸线</a:t>
            </a: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方正粗黑宋简体" panose="02000000000000000000" charset="-122"/>
              <a:ea typeface="方正粗黑宋简体" panose="02000000000000000000" charset="-122"/>
              <a:cs typeface="+mn-cs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313170" y="3860165"/>
            <a:ext cx="2068195" cy="583565"/>
          </a:xfrm>
          <a:prstGeom prst="rect">
            <a:avLst/>
          </a:prstGeom>
        </p:spPr>
        <p:txBody>
          <a:bodyPr wrap="square">
            <a:spAutoFit/>
          </a:bodyPr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1.8</a:t>
            </a:r>
            <a:r>
              <a:rPr kumimoji="1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万千米</a:t>
            </a:r>
            <a:endParaRPr kumimoji="1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</a:endParaRPr>
          </a:p>
        </p:txBody>
      </p:sp>
      <p:sp>
        <p:nvSpPr>
          <p:cNvPr id="32774" name="矩形 7"/>
          <p:cNvSpPr>
            <a:spLocks noChangeArrowheads="1"/>
          </p:cNvSpPr>
          <p:nvPr/>
        </p:nvSpPr>
        <p:spPr bwMode="auto">
          <a:xfrm>
            <a:off x="275590" y="5672138"/>
            <a:ext cx="3830320" cy="706755"/>
          </a:xfrm>
          <a:prstGeom prst="rect">
            <a:avLst/>
          </a:prstGeom>
          <a:pattFill prst="pct5">
            <a:fgClr>
              <a:srgbClr val="BBE0E3"/>
            </a:fgClr>
            <a:bgClr>
              <a:srgbClr val="FFFFFF"/>
            </a:bgClr>
          </a:pattFill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400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与</a:t>
            </a:r>
            <a:r>
              <a:rPr kumimoji="1" lang="en-US" altLang="zh-CN" sz="400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14</a:t>
            </a:r>
            <a:r>
              <a:rPr kumimoji="1" lang="zh-CN" altLang="en-US" sz="400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个国家</a:t>
            </a:r>
            <a:r>
              <a:rPr kumimoji="1" lang="zh-CN" altLang="en-US" sz="400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相邻</a:t>
            </a:r>
            <a:endParaRPr kumimoji="1" lang="zh-CN" altLang="en-US" sz="400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</a:endParaRPr>
          </a:p>
        </p:txBody>
      </p:sp>
      <p:sp>
        <p:nvSpPr>
          <p:cNvPr id="4" name="矩形 7"/>
          <p:cNvSpPr>
            <a:spLocks noChangeArrowheads="1"/>
          </p:cNvSpPr>
          <p:nvPr/>
        </p:nvSpPr>
        <p:spPr bwMode="auto">
          <a:xfrm>
            <a:off x="4498340" y="5614353"/>
            <a:ext cx="4559935" cy="706755"/>
          </a:xfrm>
          <a:prstGeom prst="rect">
            <a:avLst/>
          </a:prstGeom>
          <a:pattFill prst="pct5">
            <a:fgClr>
              <a:srgbClr val="BBE0E3"/>
            </a:fgClr>
            <a:bgClr>
              <a:srgbClr val="FFFFFF"/>
            </a:bgClr>
          </a:pattFill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sz="400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+mn-ea"/>
              </a:rPr>
              <a:t>与</a:t>
            </a:r>
            <a:r>
              <a:rPr lang="en-US" altLang="zh-CN" sz="400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+mn-ea"/>
              </a:rPr>
              <a:t>6</a:t>
            </a:r>
            <a:r>
              <a:rPr lang="zh-CN" altLang="en-US" sz="400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+mn-ea"/>
              </a:rPr>
              <a:t>个国家</a:t>
            </a:r>
            <a:r>
              <a:rPr lang="zh-CN" altLang="en-US" sz="400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+mn-ea"/>
              </a:rPr>
              <a:t>隔海相望</a:t>
            </a:r>
            <a:endParaRPr kumimoji="1" lang="zh-CN" altLang="en-US" sz="4000" i="0" u="none" strike="noStrike" kern="1200" cap="none" spc="0" normalizeH="0" baseline="0" noProof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  <a:sym typeface="+mn-ea"/>
            </a:endParaRPr>
          </a:p>
        </p:txBody>
      </p:sp>
      <p:sp>
        <p:nvSpPr>
          <p:cNvPr id="5" name="任意多边形 4"/>
          <p:cNvSpPr/>
          <p:nvPr/>
        </p:nvSpPr>
        <p:spPr>
          <a:xfrm>
            <a:off x="8202295" y="2887345"/>
            <a:ext cx="126365" cy="296545"/>
          </a:xfrm>
          <a:custGeom>
            <a:avLst/>
            <a:gdLst>
              <a:gd name="connisteX0" fmla="*/ 73183 w 126472"/>
              <a:gd name="connsiteY0" fmla="*/ 10477 h 296227"/>
              <a:gd name="connisteX1" fmla="*/ 12223 w 126472"/>
              <a:gd name="connsiteY1" fmla="*/ 81597 h 296227"/>
              <a:gd name="connisteX2" fmla="*/ 1428 w 126472"/>
              <a:gd name="connsiteY2" fmla="*/ 153352 h 296227"/>
              <a:gd name="connisteX3" fmla="*/ 1428 w 126472"/>
              <a:gd name="connsiteY3" fmla="*/ 224472 h 296227"/>
              <a:gd name="connisteX4" fmla="*/ 12223 w 126472"/>
              <a:gd name="connsiteY4" fmla="*/ 296227 h 296227"/>
              <a:gd name="connisteX5" fmla="*/ 52863 w 126472"/>
              <a:gd name="connsiteY5" fmla="*/ 224472 h 296227"/>
              <a:gd name="connisteX6" fmla="*/ 103663 w 126472"/>
              <a:gd name="connsiteY6" fmla="*/ 153352 h 296227"/>
              <a:gd name="connisteX7" fmla="*/ 113823 w 126472"/>
              <a:gd name="connsiteY7" fmla="*/ 81597 h 296227"/>
              <a:gd name="connisteX8" fmla="*/ 123983 w 126472"/>
              <a:gd name="connsiteY8" fmla="*/ 10477 h 296227"/>
              <a:gd name="connisteX9" fmla="*/ 73183 w 126472"/>
              <a:gd name="connsiteY9" fmla="*/ 10477 h 296227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</a:cxnLst>
            <a:rect l="l" t="t" r="r" b="b"/>
            <a:pathLst>
              <a:path w="126473" h="296228">
                <a:moveTo>
                  <a:pt x="73184" y="10478"/>
                </a:moveTo>
                <a:cubicBezTo>
                  <a:pt x="50959" y="24448"/>
                  <a:pt x="26829" y="53023"/>
                  <a:pt x="12224" y="81598"/>
                </a:cubicBezTo>
                <a:cubicBezTo>
                  <a:pt x="-2381" y="110173"/>
                  <a:pt x="3334" y="124778"/>
                  <a:pt x="1429" y="153353"/>
                </a:cubicBezTo>
                <a:cubicBezTo>
                  <a:pt x="-476" y="181928"/>
                  <a:pt x="-476" y="195898"/>
                  <a:pt x="1429" y="224473"/>
                </a:cubicBezTo>
                <a:cubicBezTo>
                  <a:pt x="3334" y="253048"/>
                  <a:pt x="2064" y="296228"/>
                  <a:pt x="12224" y="296228"/>
                </a:cubicBezTo>
                <a:cubicBezTo>
                  <a:pt x="22384" y="296228"/>
                  <a:pt x="34449" y="253048"/>
                  <a:pt x="52864" y="224473"/>
                </a:cubicBezTo>
                <a:cubicBezTo>
                  <a:pt x="71279" y="195898"/>
                  <a:pt x="91599" y="181928"/>
                  <a:pt x="103664" y="153353"/>
                </a:cubicBezTo>
                <a:cubicBezTo>
                  <a:pt x="115729" y="124778"/>
                  <a:pt x="110014" y="110173"/>
                  <a:pt x="113824" y="81598"/>
                </a:cubicBezTo>
                <a:cubicBezTo>
                  <a:pt x="117634" y="53023"/>
                  <a:pt x="132239" y="24448"/>
                  <a:pt x="123984" y="10478"/>
                </a:cubicBezTo>
                <a:cubicBezTo>
                  <a:pt x="115729" y="-3492"/>
                  <a:pt x="95409" y="-3492"/>
                  <a:pt x="73184" y="10478"/>
                </a:cubicBezTo>
                <a:close/>
              </a:path>
            </a:pathLst>
          </a:custGeom>
          <a:noFill/>
          <a:ln w="38100">
            <a:solidFill>
              <a:srgbClr val="0000F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任意多边形 5"/>
          <p:cNvSpPr/>
          <p:nvPr/>
        </p:nvSpPr>
        <p:spPr>
          <a:xfrm>
            <a:off x="7261860" y="3472815"/>
            <a:ext cx="170180" cy="210185"/>
          </a:xfrm>
          <a:custGeom>
            <a:avLst/>
            <a:gdLst>
              <a:gd name="connisteX0" fmla="*/ 135661 w 170009"/>
              <a:gd name="connsiteY0" fmla="*/ 6491 h 210326"/>
              <a:gd name="connisteX1" fmla="*/ 63906 w 170009"/>
              <a:gd name="connsiteY1" fmla="*/ 6491 h 210326"/>
              <a:gd name="connisteX2" fmla="*/ 23266 w 170009"/>
              <a:gd name="connsiteY2" fmla="*/ 78246 h 210326"/>
              <a:gd name="connisteX3" fmla="*/ 2946 w 170009"/>
              <a:gd name="connsiteY3" fmla="*/ 149366 h 210326"/>
              <a:gd name="connisteX4" fmla="*/ 74066 w 170009"/>
              <a:gd name="connsiteY4" fmla="*/ 210326 h 210326"/>
              <a:gd name="connisteX5" fmla="*/ 145821 w 170009"/>
              <a:gd name="connsiteY5" fmla="*/ 149366 h 210326"/>
              <a:gd name="connisteX6" fmla="*/ 166141 w 170009"/>
              <a:gd name="connsiteY6" fmla="*/ 78246 h 210326"/>
              <a:gd name="connisteX7" fmla="*/ 166141 w 170009"/>
              <a:gd name="connsiteY7" fmla="*/ 6491 h 210326"/>
              <a:gd name="connisteX8" fmla="*/ 135661 w 170009"/>
              <a:gd name="connsiteY8" fmla="*/ 6491 h 210326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l" t="t" r="r" b="b"/>
            <a:pathLst>
              <a:path w="170010" h="210326">
                <a:moveTo>
                  <a:pt x="135662" y="6491"/>
                </a:moveTo>
                <a:cubicBezTo>
                  <a:pt x="115342" y="6491"/>
                  <a:pt x="86132" y="-8114"/>
                  <a:pt x="63907" y="6491"/>
                </a:cubicBezTo>
                <a:cubicBezTo>
                  <a:pt x="41682" y="21096"/>
                  <a:pt x="35332" y="49671"/>
                  <a:pt x="23267" y="78246"/>
                </a:cubicBezTo>
                <a:cubicBezTo>
                  <a:pt x="11202" y="106821"/>
                  <a:pt x="-7213" y="122696"/>
                  <a:pt x="2947" y="149366"/>
                </a:cubicBezTo>
                <a:cubicBezTo>
                  <a:pt x="13107" y="176036"/>
                  <a:pt x="45492" y="210326"/>
                  <a:pt x="74067" y="210326"/>
                </a:cubicBezTo>
                <a:cubicBezTo>
                  <a:pt x="102642" y="210326"/>
                  <a:pt x="127407" y="176036"/>
                  <a:pt x="145822" y="149366"/>
                </a:cubicBezTo>
                <a:cubicBezTo>
                  <a:pt x="164237" y="122696"/>
                  <a:pt x="162332" y="106821"/>
                  <a:pt x="166142" y="78246"/>
                </a:cubicBezTo>
                <a:cubicBezTo>
                  <a:pt x="169952" y="49671"/>
                  <a:pt x="172492" y="21096"/>
                  <a:pt x="166142" y="6491"/>
                </a:cubicBezTo>
                <a:cubicBezTo>
                  <a:pt x="159792" y="-8114"/>
                  <a:pt x="155982" y="6491"/>
                  <a:pt x="135662" y="6491"/>
                </a:cubicBezTo>
                <a:close/>
              </a:path>
            </a:pathLst>
          </a:custGeom>
          <a:noFill/>
          <a:ln w="38100">
            <a:solidFill>
              <a:srgbClr val="0000F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2613025" y="1621790"/>
            <a:ext cx="412496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000"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960</a:t>
            </a:r>
            <a:r>
              <a:rPr lang="zh-CN" altLang="en-US" sz="40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万</a:t>
            </a:r>
            <a:r>
              <a:rPr lang="zh-CN" altLang="en-US" sz="4000"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平方千米</a:t>
            </a:r>
            <a:endParaRPr lang="zh-CN" altLang="en-US" sz="4000"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134360" y="2406650"/>
            <a:ext cx="268033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sz="4000"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世界第三</a:t>
            </a:r>
            <a:endParaRPr lang="zh-CN" sz="4000"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777" grpId="0"/>
      <p:bldP spid="7" grpId="0"/>
      <p:bldP spid="2" grpId="0"/>
      <p:bldP spid="3" grpId="0"/>
      <p:bldP spid="32774" grpId="0" animBg="1"/>
      <p:bldP spid="4" grpId="0" animBg="1"/>
      <p:bldP spid="8" grpId="0"/>
      <p:bldP spid="9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7521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34088" y="3371850"/>
            <a:ext cx="3144837" cy="34734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752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3500" y="3371850"/>
            <a:ext cx="3186113" cy="34734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7523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25" y="123825"/>
            <a:ext cx="4899025" cy="31908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7524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4050" y="3371850"/>
            <a:ext cx="2840038" cy="34734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7525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33950" y="123825"/>
            <a:ext cx="4178300" cy="313213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7526" name="Text Box 3"/>
          <p:cNvSpPr txBox="1"/>
          <p:nvPr/>
        </p:nvSpPr>
        <p:spPr>
          <a:xfrm>
            <a:off x="152400" y="768350"/>
            <a:ext cx="6345238" cy="522288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en-US" altLang="zh-CN" sz="2800" b="1" dirty="0">
                <a:solidFill>
                  <a:schemeClr val="accent2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1.</a:t>
            </a:r>
            <a:r>
              <a:rPr lang="zh-CN" altLang="en-US" sz="2800" b="1" dirty="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南方</a:t>
            </a:r>
            <a:r>
              <a:rPr lang="zh-CN" altLang="en-US" sz="2800" b="1" dirty="0">
                <a:solidFill>
                  <a:schemeClr val="accent2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与</a:t>
            </a:r>
            <a:r>
              <a:rPr lang="zh-CN" altLang="en-US" sz="2800" b="1" dirty="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北方</a:t>
            </a:r>
            <a:r>
              <a:rPr lang="zh-CN" altLang="en-US" sz="2800" b="1" dirty="0">
                <a:solidFill>
                  <a:schemeClr val="accent2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的分界线；</a:t>
            </a:r>
            <a:endParaRPr lang="zh-CN" altLang="en-US" sz="2800" b="1" dirty="0">
              <a:solidFill>
                <a:schemeClr val="accent2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07527" name="Text Box 4"/>
          <p:cNvSpPr txBox="1"/>
          <p:nvPr/>
        </p:nvSpPr>
        <p:spPr>
          <a:xfrm>
            <a:off x="152400" y="1428750"/>
            <a:ext cx="6345238" cy="522288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en-US" altLang="zh-CN" sz="2800" b="1" dirty="0">
                <a:solidFill>
                  <a:schemeClr val="accent2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2.</a:t>
            </a:r>
            <a:r>
              <a:rPr lang="en-US" altLang="zh-CN" sz="2800" b="1" dirty="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1</a:t>
            </a:r>
            <a:r>
              <a:rPr lang="zh-CN" altLang="en-US" sz="2800" b="1" dirty="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月</a:t>
            </a:r>
            <a:r>
              <a:rPr lang="en-US" altLang="zh-CN" sz="2800" b="1" dirty="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0℃</a:t>
            </a:r>
            <a:r>
              <a:rPr lang="zh-CN" altLang="en-US" sz="2800" b="1" dirty="0">
                <a:solidFill>
                  <a:schemeClr val="accent2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等温线大致经过的地方；</a:t>
            </a:r>
            <a:endParaRPr lang="zh-CN" altLang="en-US" sz="2800" b="1" dirty="0">
              <a:solidFill>
                <a:schemeClr val="accent2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07528" name="Text Box 5"/>
          <p:cNvSpPr txBox="1"/>
          <p:nvPr/>
        </p:nvSpPr>
        <p:spPr>
          <a:xfrm>
            <a:off x="152400" y="2103755"/>
            <a:ext cx="6904990" cy="52197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lang="en-US" altLang="zh-CN" sz="2800" b="1" dirty="0">
                <a:solidFill>
                  <a:schemeClr val="accent2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3.</a:t>
            </a:r>
            <a:r>
              <a:rPr lang="zh-CN" altLang="en-US" sz="2800" b="1" dirty="0">
                <a:solidFill>
                  <a:schemeClr val="accent2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河流</a:t>
            </a:r>
            <a:r>
              <a:rPr lang="zh-CN" altLang="en-US" sz="2800" b="1" dirty="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是否结冰</a:t>
            </a:r>
            <a:r>
              <a:rPr lang="zh-CN" altLang="en-US" sz="2800" b="1" dirty="0">
                <a:solidFill>
                  <a:schemeClr val="accent2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的分界线；</a:t>
            </a:r>
            <a:endParaRPr lang="zh-CN" altLang="en-US" sz="2800" b="1" dirty="0">
              <a:solidFill>
                <a:schemeClr val="accent2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07529" name="Text Box 6"/>
          <p:cNvSpPr txBox="1"/>
          <p:nvPr/>
        </p:nvSpPr>
        <p:spPr>
          <a:xfrm>
            <a:off x="187325" y="3314700"/>
            <a:ext cx="6343650" cy="522288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en-US" altLang="zh-CN" sz="2800" b="1" dirty="0">
                <a:solidFill>
                  <a:schemeClr val="accent2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5.</a:t>
            </a:r>
            <a:r>
              <a:rPr lang="zh-CN" altLang="en-US" sz="2800" b="1" dirty="0">
                <a:solidFill>
                  <a:schemeClr val="accent2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种植</a:t>
            </a:r>
            <a:r>
              <a:rPr lang="zh-CN" altLang="en-US" sz="2800" b="1" dirty="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柑橘</a:t>
            </a:r>
            <a:r>
              <a:rPr lang="zh-CN" altLang="en-US" sz="2800" b="1" dirty="0">
                <a:solidFill>
                  <a:schemeClr val="accent2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与</a:t>
            </a:r>
            <a:r>
              <a:rPr lang="zh-CN" altLang="en-US" sz="2800" b="1" dirty="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苹果</a:t>
            </a:r>
            <a:r>
              <a:rPr lang="en-US" altLang="zh-CN" sz="2800" b="1" dirty="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.</a:t>
            </a:r>
            <a:r>
              <a:rPr lang="zh-CN" altLang="en-US" sz="2800" b="1" dirty="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梨</a:t>
            </a:r>
            <a:r>
              <a:rPr lang="zh-CN" altLang="en-US" sz="2800" b="1" dirty="0">
                <a:solidFill>
                  <a:schemeClr val="accent2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的分界线；</a:t>
            </a:r>
            <a:endParaRPr lang="zh-CN" altLang="en-US" sz="2800" b="1" dirty="0">
              <a:solidFill>
                <a:schemeClr val="accent2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07530" name="Text Box 8"/>
          <p:cNvSpPr txBox="1"/>
          <p:nvPr/>
        </p:nvSpPr>
        <p:spPr>
          <a:xfrm>
            <a:off x="177800" y="2714625"/>
            <a:ext cx="6345238" cy="522288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en-US" altLang="zh-CN" sz="2800" b="1" dirty="0">
                <a:solidFill>
                  <a:schemeClr val="accent2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4.</a:t>
            </a:r>
            <a:r>
              <a:rPr lang="zh-CN" altLang="en-US" sz="2800" b="1" dirty="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亚热带</a:t>
            </a:r>
            <a:r>
              <a:rPr lang="zh-CN" altLang="en-US" sz="2800" b="1" dirty="0">
                <a:solidFill>
                  <a:schemeClr val="accent2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与</a:t>
            </a:r>
            <a:r>
              <a:rPr lang="zh-CN" altLang="en-US" sz="2800" b="1" dirty="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暖温带</a:t>
            </a:r>
            <a:r>
              <a:rPr lang="zh-CN" altLang="en-US" sz="2800" b="1" dirty="0">
                <a:solidFill>
                  <a:schemeClr val="accent2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的分界线；</a:t>
            </a:r>
            <a:endParaRPr lang="zh-CN" altLang="en-US" sz="2800" b="1" dirty="0">
              <a:solidFill>
                <a:schemeClr val="accent2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07531" name="Text Box 7"/>
          <p:cNvSpPr txBox="1"/>
          <p:nvPr/>
        </p:nvSpPr>
        <p:spPr>
          <a:xfrm>
            <a:off x="187325" y="3881438"/>
            <a:ext cx="6518275" cy="522287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en-US" altLang="zh-CN" sz="2800" b="1" dirty="0">
                <a:solidFill>
                  <a:schemeClr val="accent2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6.</a:t>
            </a:r>
            <a:r>
              <a:rPr lang="en-US" altLang="zh-CN" sz="2800" b="1" dirty="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800mm</a:t>
            </a:r>
            <a:r>
              <a:rPr lang="zh-CN" altLang="en-US" sz="2800" b="1" dirty="0">
                <a:solidFill>
                  <a:schemeClr val="accent2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等降水量线大致经过的地方；</a:t>
            </a:r>
            <a:endParaRPr lang="zh-CN" altLang="en-US" sz="2800" b="1" dirty="0">
              <a:solidFill>
                <a:schemeClr val="accent2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07532" name="Text Box 9"/>
          <p:cNvSpPr txBox="1"/>
          <p:nvPr/>
        </p:nvSpPr>
        <p:spPr>
          <a:xfrm>
            <a:off x="231775" y="4537075"/>
            <a:ext cx="5970588" cy="522288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en-US" altLang="zh-CN" sz="2800" b="1" dirty="0">
                <a:solidFill>
                  <a:schemeClr val="accent2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7.</a:t>
            </a:r>
            <a:r>
              <a:rPr lang="zh-CN" altLang="en-US" sz="2800" b="1" dirty="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湿润区</a:t>
            </a:r>
            <a:r>
              <a:rPr lang="zh-CN" altLang="en-US" sz="2800" b="1" dirty="0">
                <a:solidFill>
                  <a:schemeClr val="accent2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与</a:t>
            </a:r>
            <a:r>
              <a:rPr lang="zh-CN" altLang="en-US" sz="2800" b="1" dirty="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半湿润区</a:t>
            </a:r>
            <a:r>
              <a:rPr lang="zh-CN" altLang="en-US" sz="2800" b="1" dirty="0">
                <a:solidFill>
                  <a:schemeClr val="accent2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的分界线；</a:t>
            </a:r>
            <a:endParaRPr lang="zh-CN" altLang="en-US" sz="2800" b="1" dirty="0">
              <a:solidFill>
                <a:schemeClr val="accent2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07533" name="Text Box 10"/>
          <p:cNvSpPr txBox="1"/>
          <p:nvPr/>
        </p:nvSpPr>
        <p:spPr>
          <a:xfrm>
            <a:off x="231775" y="5113338"/>
            <a:ext cx="4987925" cy="522287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en-US" altLang="zh-CN" sz="2800" b="1" dirty="0">
                <a:solidFill>
                  <a:schemeClr val="accent2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8.</a:t>
            </a:r>
            <a:r>
              <a:rPr lang="zh-CN" altLang="en-US" sz="2800" b="1" dirty="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水田</a:t>
            </a:r>
            <a:r>
              <a:rPr lang="zh-CN" altLang="en-US" sz="2800" b="1" dirty="0">
                <a:solidFill>
                  <a:schemeClr val="accent2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与</a:t>
            </a:r>
            <a:r>
              <a:rPr lang="zh-CN" altLang="en-US" sz="2800" b="1" dirty="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旱地</a:t>
            </a:r>
            <a:r>
              <a:rPr lang="zh-CN" altLang="en-US" sz="2800" b="1" dirty="0">
                <a:solidFill>
                  <a:schemeClr val="accent2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的分界线；</a:t>
            </a:r>
            <a:endParaRPr lang="zh-CN" altLang="en-US" sz="2800" b="1" dirty="0">
              <a:solidFill>
                <a:schemeClr val="accent2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07534" name="Text Box 11"/>
          <p:cNvSpPr txBox="1"/>
          <p:nvPr/>
        </p:nvSpPr>
        <p:spPr>
          <a:xfrm>
            <a:off x="231775" y="5635625"/>
            <a:ext cx="5578475" cy="522288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en-US" altLang="zh-CN" sz="2800" b="1" dirty="0">
                <a:solidFill>
                  <a:schemeClr val="accent2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9.</a:t>
            </a:r>
            <a:r>
              <a:rPr lang="zh-CN" altLang="en-US" sz="2800" b="1" dirty="0">
                <a:solidFill>
                  <a:schemeClr val="accent2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种植</a:t>
            </a:r>
            <a:r>
              <a:rPr lang="zh-CN" altLang="en-US" sz="2800" b="1" dirty="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水稻</a:t>
            </a:r>
            <a:r>
              <a:rPr lang="zh-CN" altLang="en-US" sz="2800" b="1" dirty="0">
                <a:solidFill>
                  <a:schemeClr val="accent2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与</a:t>
            </a:r>
            <a:r>
              <a:rPr lang="zh-CN" altLang="en-US" sz="2800" b="1" dirty="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小麦</a:t>
            </a:r>
            <a:r>
              <a:rPr lang="zh-CN" altLang="en-US" sz="2800" b="1" dirty="0">
                <a:solidFill>
                  <a:schemeClr val="accent2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的分界线；</a:t>
            </a:r>
            <a:endParaRPr lang="zh-CN" altLang="en-US" sz="2800" b="1" dirty="0">
              <a:solidFill>
                <a:schemeClr val="accent2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07535" name="Text Box 2"/>
          <p:cNvSpPr txBox="1"/>
          <p:nvPr/>
        </p:nvSpPr>
        <p:spPr>
          <a:xfrm>
            <a:off x="1619250" y="0"/>
            <a:ext cx="6335713" cy="76835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4400" b="1" dirty="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秦岭</a:t>
            </a:r>
            <a:r>
              <a:rPr lang="en-US" altLang="zh-CN" sz="4400" b="1" dirty="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—</a:t>
            </a:r>
            <a:r>
              <a:rPr lang="zh-CN" altLang="en-US" sz="4400" b="1" dirty="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淮河</a:t>
            </a:r>
            <a:r>
              <a:rPr lang="zh-CN" altLang="en-US" sz="4400" b="1" dirty="0">
                <a:latin typeface="楷体" panose="02010609060101010101" charset="-122"/>
                <a:ea typeface="楷体" panose="02010609060101010101" charset="-122"/>
              </a:rPr>
              <a:t>意义</a:t>
            </a:r>
            <a:endParaRPr lang="zh-CN" altLang="en-US" sz="4400" b="1" dirty="0"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3" name="Text Box 11"/>
          <p:cNvSpPr txBox="1"/>
          <p:nvPr/>
        </p:nvSpPr>
        <p:spPr>
          <a:xfrm>
            <a:off x="231775" y="6157913"/>
            <a:ext cx="8027988" cy="522287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en-US" altLang="zh-CN" sz="2800" b="1" dirty="0">
                <a:solidFill>
                  <a:schemeClr val="accent2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10.</a:t>
            </a:r>
            <a:r>
              <a:rPr lang="zh-CN" altLang="en-US" sz="2800" b="1" dirty="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亚热带季风气候</a:t>
            </a:r>
            <a:r>
              <a:rPr lang="zh-CN" altLang="en-US" sz="2800" b="1" dirty="0">
                <a:solidFill>
                  <a:schemeClr val="accent2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与</a:t>
            </a:r>
            <a:r>
              <a:rPr lang="zh-CN" altLang="en-US" sz="2800" b="1" dirty="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温带季风气候</a:t>
            </a:r>
            <a:r>
              <a:rPr lang="zh-CN" altLang="en-US" sz="2800" b="1" dirty="0">
                <a:solidFill>
                  <a:schemeClr val="accent2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的分界线；</a:t>
            </a:r>
            <a:endParaRPr lang="zh-CN" altLang="en-US" sz="2800" b="1" dirty="0">
              <a:solidFill>
                <a:schemeClr val="accent2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07526" grpId="0"/>
      <p:bldP spid="107527" grpId="0"/>
      <p:bldP spid="107528" grpId="0"/>
      <p:bldP spid="107530" grpId="0"/>
      <p:bldP spid="107529" grpId="0"/>
      <p:bldP spid="107531" grpId="0"/>
      <p:bldP spid="107532" grpId="0"/>
      <p:bldP spid="107533" grpId="0"/>
      <p:bldP spid="107534" grpId="0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7521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34088" y="3371850"/>
            <a:ext cx="3144837" cy="34734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752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3500" y="3371850"/>
            <a:ext cx="3186113" cy="34734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7523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25" y="123825"/>
            <a:ext cx="4899025" cy="31908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7524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4050" y="3371850"/>
            <a:ext cx="2840038" cy="34734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7525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33950" y="123825"/>
            <a:ext cx="4178300" cy="313213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7526" name="Text Box 3"/>
          <p:cNvSpPr txBox="1"/>
          <p:nvPr/>
        </p:nvSpPr>
        <p:spPr>
          <a:xfrm>
            <a:off x="152400" y="768350"/>
            <a:ext cx="6345238" cy="522288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en-US" altLang="zh-CN" sz="2800" b="1" dirty="0">
                <a:solidFill>
                  <a:schemeClr val="accent2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1.</a:t>
            </a:r>
            <a:r>
              <a:rPr lang="zh-CN" altLang="en-US" sz="2800" b="1" dirty="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南方</a:t>
            </a:r>
            <a:r>
              <a:rPr lang="zh-CN" altLang="en-US" sz="2800" b="1" dirty="0">
                <a:solidFill>
                  <a:schemeClr val="accent2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与</a:t>
            </a:r>
            <a:r>
              <a:rPr lang="zh-CN" altLang="en-US" sz="2800" b="1" dirty="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北方</a:t>
            </a:r>
            <a:r>
              <a:rPr lang="zh-CN" altLang="en-US" sz="2800" b="1" dirty="0">
                <a:solidFill>
                  <a:schemeClr val="accent2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的分界线；</a:t>
            </a:r>
            <a:endParaRPr lang="zh-CN" altLang="en-US" sz="2800" b="1" dirty="0">
              <a:solidFill>
                <a:schemeClr val="accent2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07527" name="Text Box 4"/>
          <p:cNvSpPr txBox="1"/>
          <p:nvPr/>
        </p:nvSpPr>
        <p:spPr>
          <a:xfrm>
            <a:off x="152400" y="1428750"/>
            <a:ext cx="6345238" cy="522288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en-US" altLang="zh-CN" sz="2800" b="1" dirty="0">
                <a:solidFill>
                  <a:schemeClr val="accent2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2.</a:t>
            </a:r>
            <a:r>
              <a:rPr lang="en-US" altLang="zh-CN" sz="2800" b="1" dirty="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1</a:t>
            </a:r>
            <a:r>
              <a:rPr lang="zh-CN" altLang="en-US" sz="2800" b="1" dirty="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月</a:t>
            </a:r>
            <a:r>
              <a:rPr lang="en-US" altLang="zh-CN" sz="2800" b="1" dirty="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0℃</a:t>
            </a:r>
            <a:r>
              <a:rPr lang="zh-CN" altLang="en-US" sz="2800" b="1" dirty="0">
                <a:solidFill>
                  <a:schemeClr val="accent2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等温线大致经过的地方；</a:t>
            </a:r>
            <a:endParaRPr lang="zh-CN" altLang="en-US" sz="2800" b="1" dirty="0">
              <a:solidFill>
                <a:schemeClr val="accent2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07528" name="Text Box 5"/>
          <p:cNvSpPr txBox="1"/>
          <p:nvPr/>
        </p:nvSpPr>
        <p:spPr>
          <a:xfrm>
            <a:off x="152400" y="2103755"/>
            <a:ext cx="6904990" cy="52197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lang="en-US" altLang="zh-CN" sz="2800" b="1" dirty="0">
                <a:solidFill>
                  <a:schemeClr val="accent2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3.</a:t>
            </a:r>
            <a:r>
              <a:rPr lang="zh-CN" altLang="en-US" sz="2800" b="1" dirty="0">
                <a:solidFill>
                  <a:schemeClr val="accent2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河流</a:t>
            </a:r>
            <a:r>
              <a:rPr lang="zh-CN" altLang="en-US" sz="2800" b="1" dirty="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是否结冰</a:t>
            </a:r>
            <a:r>
              <a:rPr lang="zh-CN" altLang="en-US" sz="2800" b="1" dirty="0">
                <a:solidFill>
                  <a:schemeClr val="accent2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的分界线；</a:t>
            </a:r>
            <a:endParaRPr lang="zh-CN" altLang="en-US" sz="2800" b="1" dirty="0">
              <a:solidFill>
                <a:schemeClr val="accent2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07529" name="Text Box 6"/>
          <p:cNvSpPr txBox="1"/>
          <p:nvPr/>
        </p:nvSpPr>
        <p:spPr>
          <a:xfrm>
            <a:off x="187325" y="3314700"/>
            <a:ext cx="6343650" cy="522288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en-US" altLang="zh-CN" sz="2800" b="1" dirty="0">
                <a:solidFill>
                  <a:schemeClr val="accent2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5.</a:t>
            </a:r>
            <a:r>
              <a:rPr lang="zh-CN" altLang="en-US" sz="2800" b="1" dirty="0">
                <a:solidFill>
                  <a:schemeClr val="accent2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种植</a:t>
            </a:r>
            <a:r>
              <a:rPr lang="zh-CN" altLang="en-US" sz="2800" b="1" dirty="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柑橘</a:t>
            </a:r>
            <a:r>
              <a:rPr lang="zh-CN" altLang="en-US" sz="2800" b="1" dirty="0">
                <a:solidFill>
                  <a:schemeClr val="accent2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与</a:t>
            </a:r>
            <a:r>
              <a:rPr lang="zh-CN" altLang="en-US" sz="2800" b="1" dirty="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苹果</a:t>
            </a:r>
            <a:r>
              <a:rPr lang="en-US" altLang="zh-CN" sz="2800" b="1" dirty="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.</a:t>
            </a:r>
            <a:r>
              <a:rPr lang="zh-CN" altLang="en-US" sz="2800" b="1" dirty="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梨</a:t>
            </a:r>
            <a:r>
              <a:rPr lang="zh-CN" altLang="en-US" sz="2800" b="1" dirty="0">
                <a:solidFill>
                  <a:schemeClr val="accent2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的分界线；</a:t>
            </a:r>
            <a:endParaRPr lang="zh-CN" altLang="en-US" sz="2800" b="1" dirty="0">
              <a:solidFill>
                <a:schemeClr val="accent2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07530" name="Text Box 8"/>
          <p:cNvSpPr txBox="1"/>
          <p:nvPr/>
        </p:nvSpPr>
        <p:spPr>
          <a:xfrm>
            <a:off x="177800" y="2714625"/>
            <a:ext cx="6345238" cy="522288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en-US" altLang="zh-CN" sz="2800" b="1" dirty="0">
                <a:solidFill>
                  <a:schemeClr val="accent2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4.</a:t>
            </a:r>
            <a:r>
              <a:rPr lang="zh-CN" altLang="en-US" sz="2800" b="1" dirty="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亚热带</a:t>
            </a:r>
            <a:r>
              <a:rPr lang="zh-CN" altLang="en-US" sz="2800" b="1" dirty="0">
                <a:solidFill>
                  <a:schemeClr val="accent2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与</a:t>
            </a:r>
            <a:r>
              <a:rPr lang="zh-CN" altLang="en-US" sz="2800" b="1" dirty="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暖温带</a:t>
            </a:r>
            <a:r>
              <a:rPr lang="zh-CN" altLang="en-US" sz="2800" b="1" dirty="0">
                <a:solidFill>
                  <a:schemeClr val="accent2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的分界线；</a:t>
            </a:r>
            <a:endParaRPr lang="zh-CN" altLang="en-US" sz="2800" b="1" dirty="0">
              <a:solidFill>
                <a:schemeClr val="accent2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07531" name="Text Box 7"/>
          <p:cNvSpPr txBox="1"/>
          <p:nvPr/>
        </p:nvSpPr>
        <p:spPr>
          <a:xfrm>
            <a:off x="187325" y="3881438"/>
            <a:ext cx="6518275" cy="522287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en-US" altLang="zh-CN" sz="2800" b="1" dirty="0">
                <a:solidFill>
                  <a:schemeClr val="accent2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6.</a:t>
            </a:r>
            <a:r>
              <a:rPr lang="en-US" altLang="zh-CN" sz="2800" b="1" dirty="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800mm</a:t>
            </a:r>
            <a:r>
              <a:rPr lang="zh-CN" altLang="en-US" sz="2800" b="1" dirty="0">
                <a:solidFill>
                  <a:schemeClr val="accent2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等降水量线大致经过的地方；</a:t>
            </a:r>
            <a:endParaRPr lang="zh-CN" altLang="en-US" sz="2800" b="1" dirty="0">
              <a:solidFill>
                <a:schemeClr val="accent2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07532" name="Text Box 9"/>
          <p:cNvSpPr txBox="1"/>
          <p:nvPr/>
        </p:nvSpPr>
        <p:spPr>
          <a:xfrm>
            <a:off x="231775" y="4537075"/>
            <a:ext cx="5970588" cy="522288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en-US" altLang="zh-CN" sz="2800" b="1" dirty="0">
                <a:solidFill>
                  <a:schemeClr val="accent2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7.</a:t>
            </a:r>
            <a:r>
              <a:rPr lang="zh-CN" altLang="en-US" sz="2800" b="1" dirty="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湿润区</a:t>
            </a:r>
            <a:r>
              <a:rPr lang="zh-CN" altLang="en-US" sz="2800" b="1" dirty="0">
                <a:solidFill>
                  <a:schemeClr val="accent2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与</a:t>
            </a:r>
            <a:r>
              <a:rPr lang="zh-CN" altLang="en-US" sz="2800" b="1" dirty="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半湿润区</a:t>
            </a:r>
            <a:r>
              <a:rPr lang="zh-CN" altLang="en-US" sz="2800" b="1" dirty="0">
                <a:solidFill>
                  <a:schemeClr val="accent2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的分界线；</a:t>
            </a:r>
            <a:endParaRPr lang="zh-CN" altLang="en-US" sz="2800" b="1" dirty="0">
              <a:solidFill>
                <a:schemeClr val="accent2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07533" name="Text Box 10"/>
          <p:cNvSpPr txBox="1"/>
          <p:nvPr/>
        </p:nvSpPr>
        <p:spPr>
          <a:xfrm>
            <a:off x="231775" y="5113338"/>
            <a:ext cx="4987925" cy="522287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en-US" altLang="zh-CN" sz="2800" b="1" dirty="0">
                <a:solidFill>
                  <a:schemeClr val="accent2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8.</a:t>
            </a:r>
            <a:r>
              <a:rPr lang="zh-CN" altLang="en-US" sz="2800" b="1" dirty="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水田</a:t>
            </a:r>
            <a:r>
              <a:rPr lang="zh-CN" altLang="en-US" sz="2800" b="1" dirty="0">
                <a:solidFill>
                  <a:schemeClr val="accent2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与</a:t>
            </a:r>
            <a:r>
              <a:rPr lang="zh-CN" altLang="en-US" sz="2800" b="1" dirty="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旱地</a:t>
            </a:r>
            <a:r>
              <a:rPr lang="zh-CN" altLang="en-US" sz="2800" b="1" dirty="0">
                <a:solidFill>
                  <a:schemeClr val="accent2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的分界线；</a:t>
            </a:r>
            <a:endParaRPr lang="zh-CN" altLang="en-US" sz="2800" b="1" dirty="0">
              <a:solidFill>
                <a:schemeClr val="accent2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07534" name="Text Box 11"/>
          <p:cNvSpPr txBox="1"/>
          <p:nvPr/>
        </p:nvSpPr>
        <p:spPr>
          <a:xfrm>
            <a:off x="231775" y="5635625"/>
            <a:ext cx="5578475" cy="522288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en-US" altLang="zh-CN" sz="2800" b="1" dirty="0">
                <a:solidFill>
                  <a:schemeClr val="accent2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9.</a:t>
            </a:r>
            <a:r>
              <a:rPr lang="zh-CN" altLang="en-US" sz="2800" b="1" dirty="0">
                <a:solidFill>
                  <a:schemeClr val="accent2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种植</a:t>
            </a:r>
            <a:r>
              <a:rPr lang="zh-CN" altLang="en-US" sz="2800" b="1" dirty="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水稻</a:t>
            </a:r>
            <a:r>
              <a:rPr lang="zh-CN" altLang="en-US" sz="2800" b="1" dirty="0">
                <a:solidFill>
                  <a:schemeClr val="accent2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与</a:t>
            </a:r>
            <a:r>
              <a:rPr lang="zh-CN" altLang="en-US" sz="2800" b="1" dirty="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小麦</a:t>
            </a:r>
            <a:r>
              <a:rPr lang="zh-CN" altLang="en-US" sz="2800" b="1" dirty="0">
                <a:solidFill>
                  <a:schemeClr val="accent2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的分界线；</a:t>
            </a:r>
            <a:endParaRPr lang="zh-CN" altLang="en-US" sz="2800" b="1" dirty="0">
              <a:solidFill>
                <a:schemeClr val="accent2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07535" name="Text Box 2"/>
          <p:cNvSpPr txBox="1"/>
          <p:nvPr/>
        </p:nvSpPr>
        <p:spPr>
          <a:xfrm>
            <a:off x="1619250" y="0"/>
            <a:ext cx="6335713" cy="76835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4400" b="1" dirty="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秦岭</a:t>
            </a:r>
            <a:r>
              <a:rPr lang="en-US" altLang="zh-CN" sz="4400" b="1" dirty="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—</a:t>
            </a:r>
            <a:r>
              <a:rPr lang="zh-CN" altLang="en-US" sz="4400" b="1" dirty="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淮河</a:t>
            </a:r>
            <a:r>
              <a:rPr lang="zh-CN" altLang="en-US" sz="4400" b="1" dirty="0">
                <a:latin typeface="楷体" panose="02010609060101010101" charset="-122"/>
                <a:ea typeface="楷体" panose="02010609060101010101" charset="-122"/>
              </a:rPr>
              <a:t>意义</a:t>
            </a:r>
            <a:endParaRPr lang="zh-CN" altLang="en-US" sz="4400" b="1" dirty="0"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3" name="Text Box 11"/>
          <p:cNvSpPr txBox="1"/>
          <p:nvPr/>
        </p:nvSpPr>
        <p:spPr>
          <a:xfrm>
            <a:off x="231775" y="6157913"/>
            <a:ext cx="8027988" cy="522287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en-US" altLang="zh-CN" sz="2800" b="1" dirty="0">
                <a:solidFill>
                  <a:schemeClr val="accent2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10.</a:t>
            </a:r>
            <a:r>
              <a:rPr lang="zh-CN" altLang="en-US" sz="2800" b="1" dirty="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亚热带季风气候</a:t>
            </a:r>
            <a:r>
              <a:rPr lang="zh-CN" altLang="en-US" sz="2800" b="1" dirty="0">
                <a:solidFill>
                  <a:schemeClr val="accent2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与</a:t>
            </a:r>
            <a:r>
              <a:rPr lang="zh-CN" altLang="en-US" sz="2800" b="1" dirty="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温带季风气候</a:t>
            </a:r>
            <a:r>
              <a:rPr lang="zh-CN" altLang="en-US" sz="2800" b="1" dirty="0">
                <a:solidFill>
                  <a:schemeClr val="accent2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的分界线；</a:t>
            </a:r>
            <a:endParaRPr lang="zh-CN" altLang="en-US" sz="2800" b="1" dirty="0">
              <a:solidFill>
                <a:schemeClr val="accent2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526" grpId="0"/>
      <p:bldP spid="107527" grpId="0"/>
      <p:bldP spid="107528" grpId="0"/>
      <p:bldP spid="107529" grpId="0"/>
      <p:bldP spid="107530" grpId="0"/>
      <p:bldP spid="107531" grpId="0"/>
      <p:bldP spid="107532" grpId="0"/>
      <p:bldP spid="107533" grpId="0"/>
      <p:bldP spid="107534" grpId="0"/>
      <p:bldP spid="3" grpId="0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7521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34088" y="3371850"/>
            <a:ext cx="3144837" cy="34734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752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3500" y="3371850"/>
            <a:ext cx="3186113" cy="34734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7523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25" y="123825"/>
            <a:ext cx="4899025" cy="31908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7524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4050" y="3371850"/>
            <a:ext cx="2840038" cy="34734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7525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33950" y="123825"/>
            <a:ext cx="4178300" cy="313213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7526" name="Text Box 3"/>
          <p:cNvSpPr txBox="1"/>
          <p:nvPr/>
        </p:nvSpPr>
        <p:spPr>
          <a:xfrm>
            <a:off x="152400" y="768350"/>
            <a:ext cx="6345238" cy="522288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en-US" altLang="zh-CN" sz="2800" b="1" dirty="0">
                <a:solidFill>
                  <a:schemeClr val="accent2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1.</a:t>
            </a:r>
            <a:r>
              <a:rPr lang="zh-CN" altLang="en-US" sz="2800" b="1" dirty="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南方</a:t>
            </a:r>
            <a:r>
              <a:rPr lang="zh-CN" altLang="en-US" sz="2800" b="1" dirty="0">
                <a:solidFill>
                  <a:schemeClr val="accent2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与</a:t>
            </a:r>
            <a:r>
              <a:rPr lang="zh-CN" altLang="en-US" sz="2800" b="1" dirty="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北方</a:t>
            </a:r>
            <a:r>
              <a:rPr lang="zh-CN" altLang="en-US" sz="2800" b="1" dirty="0">
                <a:solidFill>
                  <a:schemeClr val="accent2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的分界线；</a:t>
            </a:r>
            <a:endParaRPr lang="zh-CN" altLang="en-US" sz="2800" b="1" dirty="0">
              <a:solidFill>
                <a:schemeClr val="accent2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07527" name="Text Box 4"/>
          <p:cNvSpPr txBox="1"/>
          <p:nvPr/>
        </p:nvSpPr>
        <p:spPr>
          <a:xfrm>
            <a:off x="152400" y="1428750"/>
            <a:ext cx="6345238" cy="522288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en-US" altLang="zh-CN" sz="2800" b="1" dirty="0">
                <a:solidFill>
                  <a:schemeClr val="accent2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2.</a:t>
            </a:r>
            <a:r>
              <a:rPr lang="en-US" altLang="zh-CN" sz="2800" b="1" dirty="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1</a:t>
            </a:r>
            <a:r>
              <a:rPr lang="zh-CN" altLang="en-US" sz="2800" b="1" dirty="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月</a:t>
            </a:r>
            <a:r>
              <a:rPr lang="en-US" altLang="zh-CN" sz="2800" b="1" dirty="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0℃</a:t>
            </a:r>
            <a:r>
              <a:rPr lang="zh-CN" altLang="en-US" sz="2800" b="1" dirty="0">
                <a:solidFill>
                  <a:schemeClr val="accent2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等温线大致经过的地方；</a:t>
            </a:r>
            <a:endParaRPr lang="zh-CN" altLang="en-US" sz="2800" b="1" dirty="0">
              <a:solidFill>
                <a:schemeClr val="accent2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07528" name="Text Box 5"/>
          <p:cNvSpPr txBox="1"/>
          <p:nvPr/>
        </p:nvSpPr>
        <p:spPr>
          <a:xfrm>
            <a:off x="152400" y="2103755"/>
            <a:ext cx="6904990" cy="52197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lang="en-US" altLang="zh-CN" sz="2800" b="1" dirty="0">
                <a:solidFill>
                  <a:schemeClr val="accent2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3.</a:t>
            </a:r>
            <a:r>
              <a:rPr lang="zh-CN" altLang="en-US" sz="2800" b="1" dirty="0">
                <a:solidFill>
                  <a:schemeClr val="accent2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河流</a:t>
            </a:r>
            <a:r>
              <a:rPr lang="zh-CN" altLang="en-US" sz="2800" b="1" dirty="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是否结冰</a:t>
            </a:r>
            <a:r>
              <a:rPr lang="zh-CN" altLang="en-US" sz="2800" b="1" dirty="0">
                <a:solidFill>
                  <a:schemeClr val="accent2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的分界线；</a:t>
            </a:r>
            <a:endParaRPr lang="zh-CN" altLang="en-US" sz="2800" b="1" dirty="0">
              <a:solidFill>
                <a:schemeClr val="accent2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07529" name="Text Box 6"/>
          <p:cNvSpPr txBox="1"/>
          <p:nvPr/>
        </p:nvSpPr>
        <p:spPr>
          <a:xfrm>
            <a:off x="187325" y="3314700"/>
            <a:ext cx="6343650" cy="522288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en-US" altLang="zh-CN" sz="2800" b="1" dirty="0">
                <a:solidFill>
                  <a:schemeClr val="accent2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5.</a:t>
            </a:r>
            <a:r>
              <a:rPr lang="zh-CN" altLang="en-US" sz="2800" b="1" dirty="0">
                <a:solidFill>
                  <a:schemeClr val="accent2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种植</a:t>
            </a:r>
            <a:r>
              <a:rPr lang="zh-CN" altLang="en-US" sz="2800" b="1" dirty="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柑橘</a:t>
            </a:r>
            <a:r>
              <a:rPr lang="zh-CN" altLang="en-US" sz="2800" b="1" dirty="0">
                <a:solidFill>
                  <a:schemeClr val="accent2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与</a:t>
            </a:r>
            <a:r>
              <a:rPr lang="zh-CN" altLang="en-US" sz="2800" b="1" dirty="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苹果</a:t>
            </a:r>
            <a:r>
              <a:rPr lang="en-US" altLang="zh-CN" sz="2800" b="1" dirty="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.</a:t>
            </a:r>
            <a:r>
              <a:rPr lang="zh-CN" altLang="en-US" sz="2800" b="1" dirty="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梨</a:t>
            </a:r>
            <a:r>
              <a:rPr lang="zh-CN" altLang="en-US" sz="2800" b="1" dirty="0">
                <a:solidFill>
                  <a:schemeClr val="accent2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的分界线；</a:t>
            </a:r>
            <a:endParaRPr lang="zh-CN" altLang="en-US" sz="2800" b="1" dirty="0">
              <a:solidFill>
                <a:schemeClr val="accent2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07530" name="Text Box 8"/>
          <p:cNvSpPr txBox="1"/>
          <p:nvPr/>
        </p:nvSpPr>
        <p:spPr>
          <a:xfrm>
            <a:off x="177800" y="2714625"/>
            <a:ext cx="6345238" cy="522288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en-US" altLang="zh-CN" sz="2800" b="1" dirty="0">
                <a:solidFill>
                  <a:schemeClr val="accent2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4.</a:t>
            </a:r>
            <a:r>
              <a:rPr lang="zh-CN" altLang="en-US" sz="2800" b="1" dirty="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亚热带</a:t>
            </a:r>
            <a:r>
              <a:rPr lang="zh-CN" altLang="en-US" sz="2800" b="1" dirty="0">
                <a:solidFill>
                  <a:schemeClr val="accent2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与</a:t>
            </a:r>
            <a:r>
              <a:rPr lang="zh-CN" altLang="en-US" sz="2800" b="1" dirty="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暖温带</a:t>
            </a:r>
            <a:r>
              <a:rPr lang="zh-CN" altLang="en-US" sz="2800" b="1" dirty="0">
                <a:solidFill>
                  <a:schemeClr val="accent2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的分界线；</a:t>
            </a:r>
            <a:endParaRPr lang="zh-CN" altLang="en-US" sz="2800" b="1" dirty="0">
              <a:solidFill>
                <a:schemeClr val="accent2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07531" name="Text Box 7"/>
          <p:cNvSpPr txBox="1"/>
          <p:nvPr/>
        </p:nvSpPr>
        <p:spPr>
          <a:xfrm>
            <a:off x="187325" y="3881438"/>
            <a:ext cx="6518275" cy="522287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en-US" altLang="zh-CN" sz="2800" b="1" dirty="0">
                <a:solidFill>
                  <a:schemeClr val="accent2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6.</a:t>
            </a:r>
            <a:r>
              <a:rPr lang="en-US" altLang="zh-CN" sz="2800" b="1" dirty="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800mm</a:t>
            </a:r>
            <a:r>
              <a:rPr lang="zh-CN" altLang="en-US" sz="2800" b="1" dirty="0">
                <a:solidFill>
                  <a:schemeClr val="accent2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等降水量线大致经过的地方；</a:t>
            </a:r>
            <a:endParaRPr lang="zh-CN" altLang="en-US" sz="2800" b="1" dirty="0">
              <a:solidFill>
                <a:schemeClr val="accent2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07532" name="Text Box 9"/>
          <p:cNvSpPr txBox="1"/>
          <p:nvPr/>
        </p:nvSpPr>
        <p:spPr>
          <a:xfrm>
            <a:off x="231775" y="4537075"/>
            <a:ext cx="5970588" cy="522288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en-US" altLang="zh-CN" sz="2800" b="1" dirty="0">
                <a:solidFill>
                  <a:schemeClr val="accent2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7.</a:t>
            </a:r>
            <a:r>
              <a:rPr lang="zh-CN" altLang="en-US" sz="2800" b="1" dirty="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湿润区</a:t>
            </a:r>
            <a:r>
              <a:rPr lang="zh-CN" altLang="en-US" sz="2800" b="1" dirty="0">
                <a:solidFill>
                  <a:schemeClr val="accent2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与</a:t>
            </a:r>
            <a:r>
              <a:rPr lang="zh-CN" altLang="en-US" sz="2800" b="1" dirty="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半湿润区</a:t>
            </a:r>
            <a:r>
              <a:rPr lang="zh-CN" altLang="en-US" sz="2800" b="1" dirty="0">
                <a:solidFill>
                  <a:schemeClr val="accent2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的分界线；</a:t>
            </a:r>
            <a:endParaRPr lang="zh-CN" altLang="en-US" sz="2800" b="1" dirty="0">
              <a:solidFill>
                <a:schemeClr val="accent2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07533" name="Text Box 10"/>
          <p:cNvSpPr txBox="1"/>
          <p:nvPr/>
        </p:nvSpPr>
        <p:spPr>
          <a:xfrm>
            <a:off x="231775" y="5113338"/>
            <a:ext cx="4987925" cy="522287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en-US" altLang="zh-CN" sz="2800" b="1" dirty="0">
                <a:solidFill>
                  <a:schemeClr val="accent2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8.</a:t>
            </a:r>
            <a:r>
              <a:rPr lang="zh-CN" altLang="en-US" sz="2800" b="1" dirty="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水田</a:t>
            </a:r>
            <a:r>
              <a:rPr lang="zh-CN" altLang="en-US" sz="2800" b="1" dirty="0">
                <a:solidFill>
                  <a:schemeClr val="accent2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与</a:t>
            </a:r>
            <a:r>
              <a:rPr lang="zh-CN" altLang="en-US" sz="2800" b="1" dirty="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旱地</a:t>
            </a:r>
            <a:r>
              <a:rPr lang="zh-CN" altLang="en-US" sz="2800" b="1" dirty="0">
                <a:solidFill>
                  <a:schemeClr val="accent2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的分界线；</a:t>
            </a:r>
            <a:endParaRPr lang="zh-CN" altLang="en-US" sz="2800" b="1" dirty="0">
              <a:solidFill>
                <a:schemeClr val="accent2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07534" name="Text Box 11"/>
          <p:cNvSpPr txBox="1"/>
          <p:nvPr/>
        </p:nvSpPr>
        <p:spPr>
          <a:xfrm>
            <a:off x="231775" y="5635625"/>
            <a:ext cx="5578475" cy="522288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en-US" altLang="zh-CN" sz="2800" b="1" dirty="0">
                <a:solidFill>
                  <a:schemeClr val="accent2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9.</a:t>
            </a:r>
            <a:r>
              <a:rPr lang="zh-CN" altLang="en-US" sz="2800" b="1" dirty="0">
                <a:solidFill>
                  <a:schemeClr val="accent2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种植</a:t>
            </a:r>
            <a:r>
              <a:rPr lang="zh-CN" altLang="en-US" sz="2800" b="1" dirty="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水稻</a:t>
            </a:r>
            <a:r>
              <a:rPr lang="zh-CN" altLang="en-US" sz="2800" b="1" dirty="0">
                <a:solidFill>
                  <a:schemeClr val="accent2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与</a:t>
            </a:r>
            <a:r>
              <a:rPr lang="zh-CN" altLang="en-US" sz="2800" b="1" dirty="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小麦</a:t>
            </a:r>
            <a:r>
              <a:rPr lang="zh-CN" altLang="en-US" sz="2800" b="1" dirty="0">
                <a:solidFill>
                  <a:schemeClr val="accent2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的分界线；</a:t>
            </a:r>
            <a:endParaRPr lang="zh-CN" altLang="en-US" sz="2800" b="1" dirty="0">
              <a:solidFill>
                <a:schemeClr val="accent2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07535" name="Text Box 2"/>
          <p:cNvSpPr txBox="1"/>
          <p:nvPr/>
        </p:nvSpPr>
        <p:spPr>
          <a:xfrm>
            <a:off x="1619250" y="0"/>
            <a:ext cx="6335713" cy="76835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4400" b="1" dirty="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秦岭</a:t>
            </a:r>
            <a:r>
              <a:rPr lang="en-US" altLang="zh-CN" sz="4400" b="1" dirty="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—</a:t>
            </a:r>
            <a:r>
              <a:rPr lang="zh-CN" altLang="en-US" sz="4400" b="1" dirty="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淮河</a:t>
            </a:r>
            <a:r>
              <a:rPr lang="zh-CN" altLang="en-US" sz="4400" b="1" dirty="0">
                <a:latin typeface="楷体" panose="02010609060101010101" charset="-122"/>
                <a:ea typeface="楷体" panose="02010609060101010101" charset="-122"/>
              </a:rPr>
              <a:t>意义</a:t>
            </a:r>
            <a:endParaRPr lang="zh-CN" altLang="en-US" sz="4400" b="1" dirty="0"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3" name="Text Box 11"/>
          <p:cNvSpPr txBox="1"/>
          <p:nvPr/>
        </p:nvSpPr>
        <p:spPr>
          <a:xfrm>
            <a:off x="231775" y="6157913"/>
            <a:ext cx="8027988" cy="522287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en-US" altLang="zh-CN" sz="2800" b="1" dirty="0">
                <a:solidFill>
                  <a:schemeClr val="accent2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10.</a:t>
            </a:r>
            <a:r>
              <a:rPr lang="zh-CN" altLang="en-US" sz="2800" b="1" dirty="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亚热带季风气候</a:t>
            </a:r>
            <a:r>
              <a:rPr lang="zh-CN" altLang="en-US" sz="2800" b="1" dirty="0">
                <a:solidFill>
                  <a:schemeClr val="accent2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与</a:t>
            </a:r>
            <a:r>
              <a:rPr lang="zh-CN" altLang="en-US" sz="2800" b="1" dirty="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温带季风气候</a:t>
            </a:r>
            <a:r>
              <a:rPr lang="zh-CN" altLang="en-US" sz="2800" b="1" dirty="0">
                <a:solidFill>
                  <a:schemeClr val="accent2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的分界线；</a:t>
            </a:r>
            <a:endParaRPr lang="zh-CN" altLang="en-US" sz="2800" b="1" dirty="0">
              <a:solidFill>
                <a:schemeClr val="accent2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07526" grpId="0"/>
      <p:bldP spid="107527" grpId="0"/>
      <p:bldP spid="107528" grpId="0"/>
      <p:bldP spid="107530" grpId="0"/>
      <p:bldP spid="107529" grpId="0"/>
      <p:bldP spid="107531" grpId="0"/>
      <p:bldP spid="107532" grpId="0"/>
      <p:bldP spid="107533" grpId="0"/>
      <p:bldP spid="107534" grpId="0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9217" name="Picture 3"/>
          <p:cNvPicPr>
            <a:picLocks noChangeAspect="1"/>
          </p:cNvPicPr>
          <p:nvPr/>
        </p:nvPicPr>
        <p:blipFill>
          <a:blip r:embed="rId1"/>
          <a:srcRect l="13791" r="13902"/>
          <a:stretch>
            <a:fillRect/>
          </a:stretch>
        </p:blipFill>
        <p:spPr>
          <a:xfrm>
            <a:off x="15875" y="50800"/>
            <a:ext cx="9059863" cy="6672263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/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2351405" y="916940"/>
            <a:ext cx="5193665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66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资料过关</a:t>
            </a:r>
            <a:endParaRPr lang="zh-CN" altLang="en-US" sz="660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473835" y="2458720"/>
            <a:ext cx="7136765" cy="3046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800"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P4</a:t>
            </a:r>
            <a:endParaRPr lang="en-US" altLang="zh-CN" sz="4800"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</a:endParaRPr>
          </a:p>
          <a:p>
            <a:r>
              <a:rPr lang="en-US" altLang="zh-CN" sz="4800"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     </a:t>
            </a:r>
            <a:r>
              <a:rPr lang="zh-CN" altLang="en-US" sz="4800">
                <a:solidFill>
                  <a:srgbClr val="FF00FF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填图：</a:t>
            </a:r>
            <a:r>
              <a:rPr lang="en-US" altLang="zh-CN" sz="4800">
                <a:solidFill>
                  <a:srgbClr val="FF00FF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1-6</a:t>
            </a:r>
            <a:endParaRPr lang="en-US" altLang="zh-CN" sz="4800">
              <a:solidFill>
                <a:srgbClr val="FF00FF"/>
              </a:solidFill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</a:endParaRPr>
          </a:p>
          <a:p>
            <a:r>
              <a:rPr lang="en-US" altLang="zh-CN" sz="4800">
                <a:solidFill>
                  <a:srgbClr val="FF00FF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     </a:t>
            </a:r>
            <a:r>
              <a:rPr lang="zh-CN" altLang="en-US" sz="4800">
                <a:solidFill>
                  <a:srgbClr val="FF00FF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速记：</a:t>
            </a:r>
            <a:r>
              <a:rPr lang="en-US" altLang="zh-CN" sz="4800">
                <a:solidFill>
                  <a:srgbClr val="FF00FF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1-6</a:t>
            </a:r>
            <a:endParaRPr lang="en-US" altLang="zh-CN" sz="4800">
              <a:solidFill>
                <a:srgbClr val="FF00FF"/>
              </a:solidFill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</a:endParaRP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5601" name="Picture 2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750" y="2432685"/>
            <a:ext cx="8952230" cy="4384040"/>
          </a:xfrm>
          <a:prstGeom prst="rect">
            <a:avLst/>
          </a:prstGeom>
          <a:noFill/>
          <a:ln w="57150">
            <a:noFill/>
          </a:ln>
        </p:spPr>
      </p:pic>
      <p:sp>
        <p:nvSpPr>
          <p:cNvPr id="33" name="Rectangle 34"/>
          <p:cNvSpPr>
            <a:spLocks noChangeArrowheads="1"/>
          </p:cNvSpPr>
          <p:nvPr/>
        </p:nvSpPr>
        <p:spPr bwMode="auto">
          <a:xfrm>
            <a:off x="4849813" y="4403725"/>
            <a:ext cx="1746250" cy="70643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方正粗黑宋简体" panose="02000000000000000000" charset="-122"/>
                <a:ea typeface="方正粗黑宋简体" panose="02000000000000000000" charset="-122"/>
                <a:cs typeface="+mn-cs"/>
              </a:rPr>
              <a:t>外流区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方正粗黑宋简体" panose="02000000000000000000" charset="-122"/>
              <a:ea typeface="方正粗黑宋简体" panose="02000000000000000000" charset="-122"/>
              <a:cs typeface="+mn-cs"/>
            </a:endParaRPr>
          </a:p>
        </p:txBody>
      </p:sp>
      <p:sp>
        <p:nvSpPr>
          <p:cNvPr id="34" name="Rectangle 35"/>
          <p:cNvSpPr>
            <a:spLocks noChangeArrowheads="1"/>
          </p:cNvSpPr>
          <p:nvPr/>
        </p:nvSpPr>
        <p:spPr bwMode="auto">
          <a:xfrm>
            <a:off x="1467485" y="3075940"/>
            <a:ext cx="1936750" cy="70643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方正粗黑宋简体" panose="02000000000000000000" charset="-122"/>
                <a:ea typeface="方正粗黑宋简体" panose="02000000000000000000" charset="-122"/>
                <a:cs typeface="+mn-cs"/>
              </a:rPr>
              <a:t>内流区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方正粗黑宋简体" panose="02000000000000000000" charset="-122"/>
              <a:ea typeface="方正粗黑宋简体" panose="02000000000000000000" charset="-122"/>
              <a:cs typeface="+mn-cs"/>
            </a:endParaRPr>
          </a:p>
        </p:txBody>
      </p:sp>
      <p:sp>
        <p:nvSpPr>
          <p:cNvPr id="2" name="Rectangle 35"/>
          <p:cNvSpPr>
            <a:spLocks noChangeArrowheads="1"/>
          </p:cNvSpPr>
          <p:nvPr/>
        </p:nvSpPr>
        <p:spPr bwMode="auto">
          <a:xfrm>
            <a:off x="2620010" y="3663315"/>
            <a:ext cx="1055688" cy="522288"/>
          </a:xfrm>
          <a:prstGeom prst="rect">
            <a:avLst/>
          </a:prstGeom>
          <a:noFill/>
          <a:ln w="9525">
            <a:noFill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pattFill prst="lgGrid">
                  <a:fgClr>
                    <a:srgbClr val="BBE0E3"/>
                  </a:fgClr>
                  <a:bgClr>
                    <a:srgbClr val="FFFFFF"/>
                  </a:bgClr>
                </a:pattFill>
              </a14:hiddenFill>
            </a:ext>
          </a:extLst>
        </p:spPr>
        <p:txBody>
          <a:bodyPr wrap="square">
            <a:spAutoFit/>
          </a:bodyPr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方正粗黑宋简体" panose="02000000000000000000" charset="-122"/>
                <a:ea typeface="方正粗黑宋简体" panose="02000000000000000000" charset="-122"/>
                <a:cs typeface="+mn-cs"/>
              </a:rPr>
              <a:t> 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方正粗黑宋简体" panose="02000000000000000000" charset="-122"/>
                <a:ea typeface="方正粗黑宋简体" panose="02000000000000000000" charset="-122"/>
                <a:cs typeface="+mn-cs"/>
              </a:rPr>
              <a:t>1/3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方正粗黑宋简体" panose="02000000000000000000" charset="-122"/>
              <a:ea typeface="方正粗黑宋简体" panose="02000000000000000000" charset="-122"/>
              <a:cs typeface="+mn-cs"/>
            </a:endParaRPr>
          </a:p>
        </p:txBody>
      </p:sp>
      <p:sp>
        <p:nvSpPr>
          <p:cNvPr id="3" name="Rectangle 34"/>
          <p:cNvSpPr>
            <a:spLocks noChangeArrowheads="1"/>
          </p:cNvSpPr>
          <p:nvPr/>
        </p:nvSpPr>
        <p:spPr bwMode="auto">
          <a:xfrm>
            <a:off x="6080125" y="4972050"/>
            <a:ext cx="1038225" cy="522288"/>
          </a:xfrm>
          <a:prstGeom prst="rect">
            <a:avLst/>
          </a:prstGeom>
          <a:noFill/>
          <a:ln w="9525">
            <a:noFill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pattFill prst="lgGrid">
                  <a:fgClr>
                    <a:srgbClr val="BBE0E3"/>
                  </a:fgClr>
                  <a:bgClr>
                    <a:srgbClr val="FFFFFF"/>
                  </a:bgClr>
                </a:pattFill>
              </a14:hiddenFill>
            </a:ext>
          </a:extLst>
        </p:spPr>
        <p:txBody>
          <a:bodyPr wrap="square">
            <a:spAutoFit/>
          </a:bodyPr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方正粗黑宋简体" panose="02000000000000000000" charset="-122"/>
                <a:ea typeface="方正粗黑宋简体" panose="02000000000000000000" charset="-122"/>
                <a:cs typeface="+mn-cs"/>
              </a:rPr>
              <a:t> 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方正粗黑宋简体" panose="02000000000000000000" charset="-122"/>
                <a:ea typeface="方正粗黑宋简体" panose="02000000000000000000" charset="-122"/>
                <a:cs typeface="+mn-cs"/>
              </a:rPr>
              <a:t>2/3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方正粗黑宋简体" panose="02000000000000000000" charset="-122"/>
              <a:ea typeface="方正粗黑宋简体" panose="02000000000000000000" charset="-122"/>
              <a:cs typeface="+mn-cs"/>
            </a:endParaRPr>
          </a:p>
        </p:txBody>
      </p:sp>
      <p:sp>
        <p:nvSpPr>
          <p:cNvPr id="4" name="Rectangle 35"/>
          <p:cNvSpPr>
            <a:spLocks noChangeArrowheads="1"/>
          </p:cNvSpPr>
          <p:nvPr/>
        </p:nvSpPr>
        <p:spPr bwMode="auto">
          <a:xfrm>
            <a:off x="1775460" y="4433253"/>
            <a:ext cx="844550" cy="522288"/>
          </a:xfrm>
          <a:prstGeom prst="rect">
            <a:avLst/>
          </a:prstGeom>
          <a:noFill/>
          <a:ln w="9525">
            <a:noFill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pattFill prst="lgGrid">
                  <a:fgClr>
                    <a:srgbClr val="BBE0E3"/>
                  </a:fgClr>
                  <a:bgClr>
                    <a:srgbClr val="FFFFFF"/>
                  </a:bgClr>
                </a:pattFill>
              </a14:hiddenFill>
            </a:ext>
          </a:extLst>
        </p:spPr>
        <p:txBody>
          <a:bodyPr wrap="square">
            <a:spAutoFit/>
          </a:bodyPr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方正粗黑宋简体" panose="02000000000000000000" charset="-122"/>
                <a:ea typeface="方正粗黑宋简体" panose="02000000000000000000" charset="-122"/>
                <a:cs typeface="+mn-cs"/>
              </a:rPr>
              <a:t> 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方正粗黑宋简体" panose="02000000000000000000" charset="-122"/>
                <a:ea typeface="方正粗黑宋简体" panose="02000000000000000000" charset="-122"/>
                <a:cs typeface="+mn-cs"/>
              </a:rPr>
              <a:t>5%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方正粗黑宋简体" panose="02000000000000000000" charset="-122"/>
              <a:ea typeface="方正粗黑宋简体" panose="02000000000000000000" charset="-122"/>
              <a:cs typeface="+mn-cs"/>
            </a:endParaRPr>
          </a:p>
        </p:txBody>
      </p:sp>
      <p:sp>
        <p:nvSpPr>
          <p:cNvPr id="7" name="Rectangle 34"/>
          <p:cNvSpPr>
            <a:spLocks noChangeArrowheads="1"/>
          </p:cNvSpPr>
          <p:nvPr/>
        </p:nvSpPr>
        <p:spPr bwMode="auto">
          <a:xfrm>
            <a:off x="5416550" y="5851525"/>
            <a:ext cx="909638" cy="520700"/>
          </a:xfrm>
          <a:prstGeom prst="rect">
            <a:avLst/>
          </a:prstGeom>
          <a:noFill/>
          <a:ln w="9525">
            <a:noFill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pattFill prst="lgGrid">
                  <a:fgClr>
                    <a:srgbClr val="BBE0E3"/>
                  </a:fgClr>
                  <a:bgClr>
                    <a:srgbClr val="FFFFFF"/>
                  </a:bgClr>
                </a:pattFill>
              </a14:hiddenFill>
            </a:ext>
          </a:extLst>
        </p:spPr>
        <p:txBody>
          <a:bodyPr wrap="square">
            <a:spAutoFit/>
          </a:bodyPr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方正粗黑宋简体" panose="02000000000000000000" charset="-122"/>
                <a:ea typeface="方正粗黑宋简体" panose="02000000000000000000" charset="-122"/>
                <a:cs typeface="+mn-cs"/>
              </a:rPr>
              <a:t>95%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方正粗黑宋简体" panose="02000000000000000000" charset="-122"/>
              <a:ea typeface="方正粗黑宋简体" panose="02000000000000000000" charset="-122"/>
              <a:cs typeface="+mn-cs"/>
            </a:endParaRPr>
          </a:p>
        </p:txBody>
      </p:sp>
      <p:sp>
        <p:nvSpPr>
          <p:cNvPr id="10" name="Rectangle 34"/>
          <p:cNvSpPr>
            <a:spLocks noChangeArrowheads="1"/>
          </p:cNvSpPr>
          <p:nvPr/>
        </p:nvSpPr>
        <p:spPr bwMode="auto">
          <a:xfrm rot="20580000">
            <a:off x="3786188" y="4124960"/>
            <a:ext cx="1443038" cy="522288"/>
          </a:xfrm>
          <a:prstGeom prst="rect">
            <a:avLst/>
          </a:prstGeom>
          <a:noFill/>
          <a:ln w="9525">
            <a:noFill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pattFill prst="lgGrid">
                  <a:fgClr>
                    <a:srgbClr val="BBE0E3"/>
                  </a:fgClr>
                  <a:bgClr>
                    <a:srgbClr val="FFFFFF"/>
                  </a:bgClr>
                </a:pattFill>
              </a14:hiddenFill>
            </a:ext>
          </a:extLst>
        </p:spPr>
        <p:txBody>
          <a:bodyPr wrap="square">
            <a:spAutoFit/>
          </a:bodyPr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方正粗黑宋简体" panose="02000000000000000000" charset="-122"/>
                <a:ea typeface="方正粗黑宋简体" panose="02000000000000000000" charset="-122"/>
                <a:cs typeface="+mn-cs"/>
              </a:rPr>
              <a:t>400mm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方正粗黑宋简体" panose="02000000000000000000" charset="-122"/>
              <a:ea typeface="方正粗黑宋简体" panose="02000000000000000000" charset="-122"/>
              <a:cs typeface="+mn-cs"/>
            </a:endParaRPr>
          </a:p>
        </p:txBody>
      </p:sp>
      <p:sp>
        <p:nvSpPr>
          <p:cNvPr id="6" name="TextBox 2"/>
          <p:cNvSpPr txBox="1"/>
          <p:nvPr/>
        </p:nvSpPr>
        <p:spPr>
          <a:xfrm>
            <a:off x="4711700" y="5494338"/>
            <a:ext cx="2406650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2400" dirty="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湿润</a:t>
            </a:r>
            <a:r>
              <a:rPr lang="en-US" altLang="zh-CN" sz="2400" dirty="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.</a:t>
            </a:r>
            <a:r>
              <a:rPr lang="zh-CN" altLang="en-US" sz="2400" dirty="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半湿润区</a:t>
            </a:r>
            <a:endParaRPr lang="zh-CN" altLang="en-US" sz="2400" dirty="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4" name="TextBox 9"/>
          <p:cNvSpPr txBox="1"/>
          <p:nvPr/>
        </p:nvSpPr>
        <p:spPr>
          <a:xfrm>
            <a:off x="1175385" y="4096703"/>
            <a:ext cx="2370138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2400" dirty="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干旱</a:t>
            </a:r>
            <a:r>
              <a:rPr lang="en-US" altLang="zh-CN" sz="2400" dirty="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.</a:t>
            </a:r>
            <a:r>
              <a:rPr lang="zh-CN" altLang="en-US" sz="2400" dirty="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半干旱区</a:t>
            </a:r>
            <a:endParaRPr lang="zh-CN" altLang="en-US" sz="2400" dirty="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5" name="TextBox 9"/>
          <p:cNvSpPr txBox="1"/>
          <p:nvPr/>
        </p:nvSpPr>
        <p:spPr>
          <a:xfrm>
            <a:off x="1551623" y="3682365"/>
            <a:ext cx="1149350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2400" dirty="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西北部</a:t>
            </a:r>
            <a:endParaRPr lang="zh-CN" altLang="en-US" sz="2400" dirty="0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8" name="TextBox 2"/>
          <p:cNvSpPr txBox="1"/>
          <p:nvPr/>
        </p:nvSpPr>
        <p:spPr>
          <a:xfrm>
            <a:off x="5011738" y="5033963"/>
            <a:ext cx="1206500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2400" dirty="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东南部</a:t>
            </a:r>
            <a:endParaRPr lang="zh-CN" altLang="en-US" sz="2400" dirty="0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9" name="Rectangle 34"/>
          <p:cNvSpPr>
            <a:spLocks noChangeArrowheads="1"/>
          </p:cNvSpPr>
          <p:nvPr/>
        </p:nvSpPr>
        <p:spPr bwMode="auto">
          <a:xfrm>
            <a:off x="3545523" y="2602548"/>
            <a:ext cx="3921125" cy="92233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方正粗黑宋简体" panose="02000000000000000000" charset="-122"/>
                <a:ea typeface="方正粗黑宋简体" panose="02000000000000000000" charset="-122"/>
                <a:cs typeface="+mn-cs"/>
              </a:rPr>
              <a:t>以</a:t>
            </a:r>
            <a:r>
              <a: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方正粗黑宋简体" panose="02000000000000000000" charset="-122"/>
                <a:ea typeface="方正粗黑宋简体" panose="02000000000000000000" charset="-122"/>
                <a:cs typeface="+mn-cs"/>
              </a:rPr>
              <a:t>外流河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方正粗黑宋简体" panose="02000000000000000000" charset="-122"/>
                <a:ea typeface="方正粗黑宋简体" panose="02000000000000000000" charset="-122"/>
                <a:cs typeface="+mn-cs"/>
              </a:rPr>
              <a:t>为主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方正粗黑宋简体" panose="02000000000000000000" charset="-122"/>
              <a:ea typeface="方正粗黑宋简体" panose="02000000000000000000" charset="-122"/>
              <a:cs typeface="+mn-cs"/>
            </a:endParaRPr>
          </a:p>
        </p:txBody>
      </p:sp>
      <p:sp>
        <p:nvSpPr>
          <p:cNvPr id="69634" name="Text Box 2"/>
          <p:cNvSpPr txBox="1">
            <a:spLocks noChangeArrowheads="1"/>
          </p:cNvSpPr>
          <p:nvPr/>
        </p:nvSpPr>
        <p:spPr bwMode="auto">
          <a:xfrm>
            <a:off x="132080" y="65405"/>
            <a:ext cx="8845550" cy="2399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22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 sz="22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 sz="22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 sz="22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 sz="22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eaLnBrk="1" fontAlgn="base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一、以外流河为主</a:t>
            </a:r>
            <a:endParaRPr lang="en-US" altLang="zh-CN" sz="2000" dirty="0"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</a:endParaRPr>
          </a:p>
          <a:p>
            <a:pPr eaLnBrk="1" fontAlgn="base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000" dirty="0"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1.</a:t>
            </a:r>
            <a:r>
              <a:rPr lang="zh-CN" altLang="en-US" sz="2000" dirty="0"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外流河与内流河：</a:t>
            </a:r>
            <a:endParaRPr lang="zh-CN" altLang="en-US" sz="2000" dirty="0"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</a:endParaRPr>
          </a:p>
          <a:p>
            <a:pPr eaLnBrk="1" fontAlgn="base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000" dirty="0"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(1)_____</a:t>
            </a:r>
            <a:r>
              <a:rPr lang="zh-CN" altLang="en-US" sz="2000" dirty="0"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河：最终流入海洋的河流。</a:t>
            </a:r>
            <a:r>
              <a:rPr lang="en-US" altLang="zh-CN" sz="2000" dirty="0"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(2)_____</a:t>
            </a:r>
            <a:r>
              <a:rPr lang="zh-CN" altLang="en-US" sz="2000" dirty="0"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河：最终没有流入海洋的河流。</a:t>
            </a:r>
            <a:endParaRPr lang="en-US" altLang="zh-CN" sz="2000" dirty="0"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</a:endParaRPr>
          </a:p>
          <a:p>
            <a:pPr eaLnBrk="1" fontAlgn="base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000" dirty="0"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2.</a:t>
            </a:r>
            <a:r>
              <a:rPr lang="zh-CN" altLang="en-US" sz="2000" dirty="0"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外流区与内流区：</a:t>
            </a:r>
            <a:endParaRPr lang="en-US" altLang="zh-CN" sz="2000" dirty="0"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</a:endParaRPr>
          </a:p>
          <a:p>
            <a:pPr eaLnBrk="1" fontAlgn="base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000" dirty="0"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(1)_________</a:t>
            </a:r>
            <a:r>
              <a:rPr lang="zh-CN" altLang="en-US" sz="2000" dirty="0"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：外流河的流域。</a:t>
            </a:r>
            <a:r>
              <a:rPr lang="en-US" altLang="zh-CN" sz="2000" dirty="0"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(2)_________</a:t>
            </a:r>
            <a:r>
              <a:rPr lang="zh-CN" altLang="en-US" sz="2000" dirty="0"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：内流河的流域。</a:t>
            </a:r>
            <a:endParaRPr lang="zh-CN" altLang="en-US" sz="2000" dirty="0"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</a:endParaRPr>
          </a:p>
        </p:txBody>
      </p:sp>
      <p:sp>
        <p:nvSpPr>
          <p:cNvPr id="737283" name="Text Box 3"/>
          <p:cNvSpPr txBox="1">
            <a:spLocks noChangeArrowheads="1"/>
          </p:cNvSpPr>
          <p:nvPr/>
        </p:nvSpPr>
        <p:spPr bwMode="auto">
          <a:xfrm>
            <a:off x="404701" y="981753"/>
            <a:ext cx="1131884" cy="5473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 anchorCtr="1">
            <a:spAutoFit/>
          </a:bodyPr>
          <a:lstStyle>
            <a:lvl1pPr eaLnBrk="0" hangingPunct="0">
              <a:defRPr sz="22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 sz="22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 sz="22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 sz="22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 sz="22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eaLnBrk="1" fontAlgn="base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980" dirty="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  <a:cs typeface="Times New Roman" panose="02020603050405020304" pitchFamily="18" charset="0"/>
              </a:rPr>
              <a:t>外流</a:t>
            </a:r>
            <a:endParaRPr lang="zh-CN" altLang="en-US" sz="1980" dirty="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  <a:cs typeface="Times New Roman" panose="02020603050405020304" pitchFamily="18" charset="0"/>
            </a:endParaRPr>
          </a:p>
        </p:txBody>
      </p:sp>
      <p:sp>
        <p:nvSpPr>
          <p:cNvPr id="737284" name="Text Box 4"/>
          <p:cNvSpPr txBox="1">
            <a:spLocks noChangeArrowheads="1"/>
          </p:cNvSpPr>
          <p:nvPr/>
        </p:nvSpPr>
        <p:spPr bwMode="auto">
          <a:xfrm>
            <a:off x="4508070" y="981410"/>
            <a:ext cx="1131884" cy="5473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 anchorCtr="1">
            <a:spAutoFit/>
          </a:bodyPr>
          <a:lstStyle>
            <a:lvl1pPr eaLnBrk="0" hangingPunct="0">
              <a:defRPr sz="22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 sz="22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 sz="22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 sz="22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 sz="22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eaLnBrk="1" fontAlgn="base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980" dirty="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  <a:cs typeface="Times New Roman" panose="02020603050405020304" pitchFamily="18" charset="0"/>
              </a:rPr>
              <a:t>内流</a:t>
            </a:r>
            <a:endParaRPr lang="zh-CN" altLang="en-US" sz="1980" dirty="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  <a:cs typeface="Times New Roman" panose="02020603050405020304" pitchFamily="18" charset="0"/>
            </a:endParaRPr>
          </a:p>
        </p:txBody>
      </p:sp>
      <p:sp>
        <p:nvSpPr>
          <p:cNvPr id="11" name="Text Box 3"/>
          <p:cNvSpPr txBox="1">
            <a:spLocks noChangeArrowheads="1"/>
          </p:cNvSpPr>
          <p:nvPr/>
        </p:nvSpPr>
        <p:spPr bwMode="auto">
          <a:xfrm>
            <a:off x="670067" y="1862959"/>
            <a:ext cx="1131884" cy="5473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 anchorCtr="1">
            <a:spAutoFit/>
          </a:bodyPr>
          <a:lstStyle>
            <a:lvl1pPr eaLnBrk="0" hangingPunct="0">
              <a:defRPr sz="22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 sz="22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 sz="22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 sz="22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 sz="22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eaLnBrk="1" fontAlgn="base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980" dirty="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  <a:cs typeface="Times New Roman" panose="02020603050405020304" pitchFamily="18" charset="0"/>
              </a:rPr>
              <a:t>外流区</a:t>
            </a:r>
            <a:endParaRPr lang="zh-CN" altLang="en-US" sz="1980" dirty="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  <a:cs typeface="Times New Roman" panose="02020603050405020304" pitchFamily="18" charset="0"/>
            </a:endParaRPr>
          </a:p>
        </p:txBody>
      </p:sp>
      <p:sp>
        <p:nvSpPr>
          <p:cNvPr id="12" name="Text Box 3"/>
          <p:cNvSpPr txBox="1">
            <a:spLocks noChangeArrowheads="1"/>
          </p:cNvSpPr>
          <p:nvPr/>
        </p:nvSpPr>
        <p:spPr bwMode="auto">
          <a:xfrm>
            <a:off x="4252101" y="1865468"/>
            <a:ext cx="1131884" cy="5473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 anchorCtr="1">
            <a:spAutoFit/>
          </a:bodyPr>
          <a:lstStyle>
            <a:lvl1pPr eaLnBrk="0" hangingPunct="0">
              <a:defRPr sz="22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 sz="22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 sz="22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 sz="22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 sz="22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eaLnBrk="1" fontAlgn="base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980" dirty="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  <a:cs typeface="Times New Roman" panose="02020603050405020304" pitchFamily="18" charset="0"/>
              </a:rPr>
              <a:t>内流区</a:t>
            </a:r>
            <a:endParaRPr lang="zh-CN" altLang="en-US" sz="1980" dirty="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37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37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bldLvl="0" animBg="1"/>
      <p:bldP spid="34" grpId="0" bldLvl="0" animBg="1"/>
      <p:bldP spid="3" grpId="0" bldLvl="0" animBg="1"/>
      <p:bldP spid="2" grpId="0" bldLvl="0" animBg="1"/>
      <p:bldP spid="10" grpId="0" bldLvl="0" animBg="1"/>
      <p:bldP spid="7" grpId="0" bldLvl="0" animBg="1"/>
      <p:bldP spid="4" grpId="0" bldLvl="0" animBg="1"/>
      <p:bldP spid="6" grpId="0"/>
      <p:bldP spid="14" grpId="0"/>
      <p:bldP spid="5" grpId="0"/>
      <p:bldP spid="8" grpId="0"/>
      <p:bldP spid="9" grpId="0" bldLvl="0" animBg="1"/>
      <p:bldP spid="737283" grpId="0" bldLvl="0" animBg="1" autoUpdateAnimBg="0"/>
      <p:bldP spid="737284" grpId="0" bldLvl="0" animBg="1" autoUpdateAnimBg="0"/>
      <p:bldP spid="11" grpId="0" bldLvl="0" animBg="1" autoUpdateAnimBg="0"/>
      <p:bldP spid="12" grpId="0" bldLvl="0" animBg="1" autoUpdateAnimBg="0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1265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84137" y="-20637"/>
            <a:ext cx="9256712" cy="685006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3" name="Text Box 33"/>
          <p:cNvSpPr txBox="1"/>
          <p:nvPr/>
        </p:nvSpPr>
        <p:spPr>
          <a:xfrm rot="1873062">
            <a:off x="6810375" y="393700"/>
            <a:ext cx="1727200" cy="4603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algn="ctr">
              <a:spcBef>
                <a:spcPct val="50000"/>
              </a:spcBef>
              <a:buSzTx/>
            </a:pPr>
            <a:r>
              <a:rPr lang="zh-CN" altLang="en-US" sz="2400" dirty="0">
                <a:latin typeface="方正粗黑宋简体" panose="02000000000000000000" charset="-122"/>
                <a:ea typeface="方正粗黑宋简体" panose="02000000000000000000" charset="-122"/>
              </a:rPr>
              <a:t>黑龙江</a:t>
            </a:r>
            <a:endParaRPr lang="zh-CN" altLang="en-US" sz="2400" dirty="0"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grpSp>
        <p:nvGrpSpPr>
          <p:cNvPr id="4" name="Group 34"/>
          <p:cNvGrpSpPr/>
          <p:nvPr/>
        </p:nvGrpSpPr>
        <p:grpSpPr>
          <a:xfrm>
            <a:off x="6815138" y="1547813"/>
            <a:ext cx="1066800" cy="811212"/>
            <a:chOff x="4332" y="845"/>
            <a:chExt cx="672" cy="511"/>
          </a:xfrm>
        </p:grpSpPr>
        <p:sp>
          <p:nvSpPr>
            <p:cNvPr id="11268" name="Text Box 35"/>
            <p:cNvSpPr txBox="1"/>
            <p:nvPr/>
          </p:nvSpPr>
          <p:spPr>
            <a:xfrm>
              <a:off x="4332" y="845"/>
              <a:ext cx="317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  <a:buSzTx/>
              </a:pPr>
              <a:r>
                <a:rPr lang="zh-CN" altLang="en-US" sz="2400" dirty="0">
                  <a:latin typeface="方正粗黑宋简体" panose="02000000000000000000" charset="-122"/>
                  <a:ea typeface="方正粗黑宋简体" panose="02000000000000000000" charset="-122"/>
                </a:rPr>
                <a:t>辽</a:t>
              </a:r>
              <a:endParaRPr lang="zh-CN" altLang="en-US" sz="2400" dirty="0">
                <a:latin typeface="方正粗黑宋简体" panose="02000000000000000000" charset="-122"/>
                <a:ea typeface="方正粗黑宋简体" panose="02000000000000000000" charset="-122"/>
              </a:endParaRPr>
            </a:p>
          </p:txBody>
        </p:sp>
        <p:sp>
          <p:nvSpPr>
            <p:cNvPr id="11269" name="Text Box 36"/>
            <p:cNvSpPr txBox="1"/>
            <p:nvPr/>
          </p:nvSpPr>
          <p:spPr>
            <a:xfrm>
              <a:off x="4596" y="1068"/>
              <a:ext cx="408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  <a:buSzTx/>
              </a:pPr>
              <a:r>
                <a:rPr lang="zh-CN" altLang="en-US" sz="2400" dirty="0">
                  <a:latin typeface="方正粗黑宋简体" panose="02000000000000000000" charset="-122"/>
                  <a:ea typeface="方正粗黑宋简体" panose="02000000000000000000" charset="-122"/>
                </a:rPr>
                <a:t>河</a:t>
              </a:r>
              <a:endParaRPr lang="zh-CN" altLang="en-US" sz="2400" dirty="0">
                <a:latin typeface="方正粗黑宋简体" panose="02000000000000000000" charset="-122"/>
                <a:ea typeface="方正粗黑宋简体" panose="02000000000000000000" charset="-122"/>
              </a:endParaRPr>
            </a:p>
          </p:txBody>
        </p:sp>
      </p:grpSp>
      <p:sp>
        <p:nvSpPr>
          <p:cNvPr id="38" name="Text Box 38"/>
          <p:cNvSpPr txBox="1"/>
          <p:nvPr/>
        </p:nvSpPr>
        <p:spPr>
          <a:xfrm rot="496372">
            <a:off x="5414963" y="2613025"/>
            <a:ext cx="549275" cy="1079500"/>
          </a:xfrm>
          <a:prstGeom prst="rect">
            <a:avLst/>
          </a:prstGeom>
          <a:noFill/>
          <a:ln w="9525">
            <a:noFill/>
          </a:ln>
        </p:spPr>
        <p:txBody>
          <a:bodyPr vert="eaVert" anchor="t">
            <a:spAutoFit/>
          </a:bodyPr>
          <a:p>
            <a:pPr>
              <a:spcBef>
                <a:spcPct val="50000"/>
              </a:spcBef>
              <a:buSzTx/>
            </a:pPr>
            <a:r>
              <a:rPr lang="zh-CN" altLang="en-US" sz="2400" dirty="0">
                <a:latin typeface="方正粗黑宋简体" panose="02000000000000000000" charset="-122"/>
                <a:ea typeface="方正粗黑宋简体" panose="02000000000000000000" charset="-122"/>
              </a:rPr>
              <a:t>黄河</a:t>
            </a:r>
            <a:endParaRPr lang="zh-CN" altLang="en-US" sz="2400" dirty="0"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39" name="Text Box 39"/>
          <p:cNvSpPr txBox="1"/>
          <p:nvPr/>
        </p:nvSpPr>
        <p:spPr>
          <a:xfrm rot="-1078003">
            <a:off x="6446838" y="3559175"/>
            <a:ext cx="895350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  <a:buSzTx/>
            </a:pPr>
            <a:r>
              <a:rPr lang="zh-CN" altLang="en-US" sz="2400" dirty="0">
                <a:latin typeface="方正粗黑宋简体" panose="02000000000000000000" charset="-122"/>
                <a:ea typeface="方正粗黑宋简体" panose="02000000000000000000" charset="-122"/>
              </a:rPr>
              <a:t>淮河</a:t>
            </a:r>
            <a:endParaRPr lang="zh-CN" altLang="en-US" sz="2400" dirty="0"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40" name="Text Box 40"/>
          <p:cNvSpPr txBox="1"/>
          <p:nvPr/>
        </p:nvSpPr>
        <p:spPr>
          <a:xfrm rot="-862405">
            <a:off x="4800600" y="4192588"/>
            <a:ext cx="1898650" cy="457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  <a:buSzTx/>
            </a:pPr>
            <a:r>
              <a:rPr lang="zh-CN" altLang="en-US" sz="2400" dirty="0">
                <a:latin typeface="方正粗黑宋简体" panose="02000000000000000000" charset="-122"/>
                <a:ea typeface="方正粗黑宋简体" panose="02000000000000000000" charset="-122"/>
              </a:rPr>
              <a:t>长    江</a:t>
            </a:r>
            <a:endParaRPr lang="zh-CN" altLang="en-US" sz="2400" dirty="0"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41" name="Text Box 41"/>
          <p:cNvSpPr txBox="1"/>
          <p:nvPr/>
        </p:nvSpPr>
        <p:spPr>
          <a:xfrm rot="1004455">
            <a:off x="4813300" y="5176838"/>
            <a:ext cx="1279525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  <a:buSzTx/>
            </a:pPr>
            <a:r>
              <a:rPr lang="zh-CN" altLang="en-US" sz="2400" dirty="0">
                <a:latin typeface="方正粗黑宋简体" panose="02000000000000000000" charset="-122"/>
                <a:ea typeface="方正粗黑宋简体" panose="02000000000000000000" charset="-122"/>
              </a:rPr>
              <a:t>珠  江</a:t>
            </a:r>
            <a:endParaRPr lang="zh-CN" altLang="en-US" sz="2400" dirty="0"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42" name="Text Box 42"/>
          <p:cNvSpPr txBox="1"/>
          <p:nvPr/>
        </p:nvSpPr>
        <p:spPr>
          <a:xfrm rot="-307588">
            <a:off x="3433763" y="4349750"/>
            <a:ext cx="549275" cy="1152525"/>
          </a:xfrm>
          <a:prstGeom prst="rect">
            <a:avLst/>
          </a:prstGeom>
          <a:noFill/>
          <a:ln w="9525">
            <a:noFill/>
          </a:ln>
        </p:spPr>
        <p:txBody>
          <a:bodyPr vert="eaVert" anchor="t">
            <a:spAutoFit/>
          </a:bodyPr>
          <a:p>
            <a:pPr>
              <a:spcBef>
                <a:spcPct val="50000"/>
              </a:spcBef>
              <a:buSzTx/>
            </a:pPr>
            <a:r>
              <a:rPr lang="zh-CN" altLang="en-US" sz="2400" dirty="0">
                <a:solidFill>
                  <a:srgbClr val="0000CC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怒江</a:t>
            </a:r>
            <a:endParaRPr lang="zh-CN" altLang="en-US" sz="2400" dirty="0">
              <a:solidFill>
                <a:srgbClr val="0000CC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43" name="Text Box 43"/>
          <p:cNvSpPr txBox="1"/>
          <p:nvPr/>
        </p:nvSpPr>
        <p:spPr>
          <a:xfrm rot="1208517">
            <a:off x="1292225" y="4025900"/>
            <a:ext cx="1809750" cy="457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  <a:buSzTx/>
            </a:pPr>
            <a:r>
              <a:rPr lang="zh-CN" altLang="en-US" sz="2400" dirty="0">
                <a:solidFill>
                  <a:srgbClr val="0000CC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雅鲁藏布江</a:t>
            </a:r>
            <a:endParaRPr lang="zh-CN" altLang="en-US" sz="2400" dirty="0">
              <a:solidFill>
                <a:srgbClr val="0000CC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44" name="Text Box 44"/>
          <p:cNvSpPr txBox="1"/>
          <p:nvPr/>
        </p:nvSpPr>
        <p:spPr>
          <a:xfrm>
            <a:off x="1174750" y="1876425"/>
            <a:ext cx="1416050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  <a:buSzTx/>
            </a:pPr>
            <a:r>
              <a:rPr lang="zh-CN" altLang="en-US" sz="2400" dirty="0">
                <a:solidFill>
                  <a:srgbClr val="40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塔里木河</a:t>
            </a:r>
            <a:endParaRPr lang="zh-CN" altLang="en-US" sz="2400" dirty="0">
              <a:solidFill>
                <a:srgbClr val="40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45" name="Text Box 45"/>
          <p:cNvSpPr txBox="1"/>
          <p:nvPr/>
        </p:nvSpPr>
        <p:spPr>
          <a:xfrm rot="-2461636">
            <a:off x="2473325" y="104775"/>
            <a:ext cx="490538" cy="1570038"/>
          </a:xfrm>
          <a:prstGeom prst="rect">
            <a:avLst/>
          </a:prstGeom>
          <a:noFill/>
          <a:ln w="9525">
            <a:noFill/>
          </a:ln>
        </p:spPr>
        <p:txBody>
          <a:bodyPr vert="eaVert" wrap="square" anchor="t">
            <a:spAutoFit/>
          </a:bodyPr>
          <a:p>
            <a:pPr>
              <a:spcBef>
                <a:spcPct val="50000"/>
              </a:spcBef>
              <a:buSzTx/>
            </a:pPr>
            <a:r>
              <a:rPr lang="zh-CN" altLang="en-US" sz="2000" dirty="0">
                <a:solidFill>
                  <a:srgbClr val="00B05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额尔齐斯河</a:t>
            </a:r>
            <a:endParaRPr lang="zh-CN" altLang="en-US" sz="2000" dirty="0">
              <a:solidFill>
                <a:srgbClr val="00B05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53" name="Text Box 42"/>
          <p:cNvSpPr txBox="1"/>
          <p:nvPr/>
        </p:nvSpPr>
        <p:spPr>
          <a:xfrm rot="-907588">
            <a:off x="3794125" y="4930775"/>
            <a:ext cx="552450" cy="1165225"/>
          </a:xfrm>
          <a:prstGeom prst="rect">
            <a:avLst/>
          </a:prstGeom>
          <a:noFill/>
          <a:ln w="9525">
            <a:noFill/>
          </a:ln>
        </p:spPr>
        <p:txBody>
          <a:bodyPr vert="eaVert" wrap="square" anchor="t">
            <a:spAutoFit/>
          </a:bodyPr>
          <a:p>
            <a:pPr>
              <a:spcBef>
                <a:spcPct val="50000"/>
              </a:spcBef>
              <a:buSzTx/>
            </a:pPr>
            <a:r>
              <a:rPr lang="zh-CN" altLang="en-US" sz="2400" dirty="0">
                <a:latin typeface="方正粗黑宋简体" panose="02000000000000000000" charset="-122"/>
                <a:ea typeface="方正粗黑宋简体" panose="02000000000000000000" charset="-122"/>
              </a:rPr>
              <a:t>澜沧江</a:t>
            </a:r>
            <a:endParaRPr lang="zh-CN" altLang="en-US" sz="2400" dirty="0"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881938" y="4102100"/>
            <a:ext cx="798512" cy="1647825"/>
          </a:xfrm>
          <a:prstGeom prst="rect">
            <a:avLst/>
          </a:prstGeom>
          <a:noFill/>
          <a:ln w="9525">
            <a:noFill/>
          </a:ln>
        </p:spPr>
        <p:txBody>
          <a:bodyPr vert="eaVert" wrap="square" anchor="t">
            <a:spAutoFit/>
          </a:bodyPr>
          <a:p>
            <a:r>
              <a:rPr lang="zh-CN" altLang="en-US" sz="4000">
                <a:latin typeface="方正粗黑宋简体" panose="02000000000000000000" charset="-122"/>
                <a:ea typeface="方正粗黑宋简体" panose="02000000000000000000" charset="-122"/>
              </a:rPr>
              <a:t>太平洋</a:t>
            </a:r>
            <a:endParaRPr lang="zh-CN" altLang="en-US" sz="4000"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368425" y="5802313"/>
            <a:ext cx="1757363" cy="64452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360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印度洋</a:t>
            </a:r>
            <a:endParaRPr lang="zh-CN" altLang="en-US" sz="3600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49263" y="136525"/>
            <a:ext cx="1757362" cy="64452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3600">
                <a:solidFill>
                  <a:srgbClr val="00B05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北冰洋</a:t>
            </a:r>
            <a:endParaRPr lang="zh-CN" altLang="en-US" sz="3600">
              <a:solidFill>
                <a:srgbClr val="00B05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1" name="Text Box 44"/>
          <p:cNvSpPr txBox="1"/>
          <p:nvPr/>
        </p:nvSpPr>
        <p:spPr>
          <a:xfrm>
            <a:off x="3651250" y="2651125"/>
            <a:ext cx="1416050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  <a:buSzTx/>
            </a:pPr>
            <a:r>
              <a:rPr lang="zh-CN" altLang="en-US" sz="2400" dirty="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青海湖</a:t>
            </a:r>
            <a:endParaRPr lang="zh-CN" altLang="en-US" sz="2400" dirty="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2" name="Text Box 44"/>
          <p:cNvSpPr txBox="1"/>
          <p:nvPr/>
        </p:nvSpPr>
        <p:spPr>
          <a:xfrm>
            <a:off x="6616700" y="4541838"/>
            <a:ext cx="1416050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  <a:buSzTx/>
            </a:pPr>
            <a:r>
              <a:rPr lang="zh-CN" altLang="en-US" sz="2400" dirty="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鄱阳湖</a:t>
            </a:r>
            <a:endParaRPr lang="zh-CN" altLang="en-US" sz="2400" dirty="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5" name="Text Box 39"/>
          <p:cNvSpPr txBox="1"/>
          <p:nvPr/>
        </p:nvSpPr>
        <p:spPr>
          <a:xfrm rot="-298003">
            <a:off x="6346825" y="2460625"/>
            <a:ext cx="895350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  <a:buSzTx/>
            </a:pPr>
            <a:r>
              <a:rPr lang="zh-CN" altLang="en-US" sz="2400" dirty="0">
                <a:latin typeface="方正粗黑宋简体" panose="02000000000000000000" charset="-122"/>
                <a:ea typeface="方正粗黑宋简体" panose="02000000000000000000" charset="-122"/>
              </a:rPr>
              <a:t>海河</a:t>
            </a:r>
            <a:endParaRPr lang="zh-CN" altLang="en-US" sz="2400" dirty="0"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7" name="Text Box 44"/>
          <p:cNvSpPr txBox="1"/>
          <p:nvPr/>
        </p:nvSpPr>
        <p:spPr>
          <a:xfrm>
            <a:off x="5508625" y="4695825"/>
            <a:ext cx="1416050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  <a:buSzTx/>
            </a:pPr>
            <a:r>
              <a:rPr lang="zh-CN" altLang="en-US" sz="2400" dirty="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洞庭湖</a:t>
            </a:r>
            <a:endParaRPr lang="zh-CN" altLang="en-US" sz="2400" dirty="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28" name="矩形标注 27"/>
          <p:cNvSpPr/>
          <p:nvPr/>
        </p:nvSpPr>
        <p:spPr>
          <a:xfrm>
            <a:off x="87313" y="2336800"/>
            <a:ext cx="1816100" cy="425450"/>
          </a:xfrm>
          <a:prstGeom prst="wedgeRectCallout">
            <a:avLst>
              <a:gd name="adj1" fmla="val 35444"/>
              <a:gd name="adj2" fmla="val -135223"/>
            </a:avLst>
          </a:prstGeom>
          <a:blipFill>
            <a:blip r:embed="rId2"/>
          </a:blip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r>
              <a:rPr lang="zh-CN" altLang="en-US" sz="2400" strike="noStrike" noProof="1">
                <a:solidFill>
                  <a:srgbClr val="00B05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最大内流河</a:t>
            </a:r>
            <a:endParaRPr lang="zh-CN" altLang="en-US" sz="2400" strike="noStrike" noProof="1">
              <a:solidFill>
                <a:srgbClr val="00B05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7" name="矩形标注 16"/>
          <p:cNvSpPr/>
          <p:nvPr/>
        </p:nvSpPr>
        <p:spPr>
          <a:xfrm>
            <a:off x="6616700" y="5419725"/>
            <a:ext cx="1771650" cy="392113"/>
          </a:xfrm>
          <a:prstGeom prst="wedgeRectCallout">
            <a:avLst>
              <a:gd name="adj1" fmla="val -26889"/>
              <a:gd name="adj2" fmla="val -220688"/>
            </a:avLst>
          </a:prstGeom>
          <a:blipFill>
            <a:blip r:embed="rId2"/>
          </a:blip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r>
              <a:rPr lang="zh-CN" altLang="en-US" sz="2400" strike="noStrike" noProof="1">
                <a:solidFill>
                  <a:srgbClr val="00B05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最大淡水湖</a:t>
            </a:r>
            <a:endParaRPr lang="zh-CN" altLang="en-US" sz="2400" strike="noStrike" noProof="1">
              <a:solidFill>
                <a:srgbClr val="00B05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8" name="矩形标注 17"/>
          <p:cNvSpPr/>
          <p:nvPr/>
        </p:nvSpPr>
        <p:spPr>
          <a:xfrm>
            <a:off x="7556500" y="4046538"/>
            <a:ext cx="1447800" cy="415925"/>
          </a:xfrm>
          <a:prstGeom prst="wedgeRectCallout">
            <a:avLst>
              <a:gd name="adj1" fmla="val -90301"/>
              <a:gd name="adj2" fmla="val -41145"/>
            </a:avLst>
          </a:prstGeom>
          <a:blipFill>
            <a:blip r:embed="rId2"/>
          </a:blip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 fontAlgn="base"/>
            <a:r>
              <a:rPr lang="zh-CN" altLang="en-US" sz="2400" strike="noStrike" noProof="1">
                <a:solidFill>
                  <a:srgbClr val="00B05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水量最大</a:t>
            </a:r>
            <a:endParaRPr lang="zh-CN" altLang="en-US" sz="2400" strike="noStrike" noProof="1">
              <a:solidFill>
                <a:srgbClr val="00B05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9" name="矩形标注 18"/>
          <p:cNvSpPr/>
          <p:nvPr/>
        </p:nvSpPr>
        <p:spPr>
          <a:xfrm>
            <a:off x="5678488" y="6064250"/>
            <a:ext cx="1452563" cy="474663"/>
          </a:xfrm>
          <a:prstGeom prst="wedgeRectCallout">
            <a:avLst>
              <a:gd name="adj1" fmla="val -15122"/>
              <a:gd name="adj2" fmla="val -127859"/>
            </a:avLst>
          </a:prstGeom>
          <a:blipFill>
            <a:blip r:embed="rId2"/>
          </a:blip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 fontAlgn="base"/>
            <a:r>
              <a:rPr lang="zh-CN" altLang="en-US" sz="2400" strike="noStrike" noProof="1">
                <a:solidFill>
                  <a:srgbClr val="00B05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汛期最长</a:t>
            </a:r>
            <a:endParaRPr lang="zh-CN" altLang="en-US" sz="2400" strike="noStrike" noProof="1">
              <a:solidFill>
                <a:srgbClr val="00B05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20" name="矩形标注 19"/>
          <p:cNvSpPr/>
          <p:nvPr/>
        </p:nvSpPr>
        <p:spPr>
          <a:xfrm>
            <a:off x="6945313" y="2762250"/>
            <a:ext cx="1735138" cy="419100"/>
          </a:xfrm>
          <a:prstGeom prst="wedgeRectCallout">
            <a:avLst>
              <a:gd name="adj1" fmla="val -65080"/>
              <a:gd name="adj2" fmla="val 51519"/>
            </a:avLst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pattFill prst="lgGrid">
                  <a:fgClr>
                    <a:srgbClr val="BBE0E3"/>
                  </a:fgClr>
                  <a:bgClr>
                    <a:srgbClr val="FFFFFF"/>
                  </a:bgClr>
                </a:patt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r>
              <a:rPr lang="zh-CN" altLang="en-US" sz="2400" strike="noStrike" noProof="1">
                <a:solidFill>
                  <a:srgbClr val="00B05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含沙量最大</a:t>
            </a:r>
            <a:endParaRPr lang="zh-CN" altLang="en-US" sz="2400" strike="noStrike" noProof="1">
              <a:solidFill>
                <a:srgbClr val="00B05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21" name="矩形标注 20"/>
          <p:cNvSpPr/>
          <p:nvPr/>
        </p:nvSpPr>
        <p:spPr>
          <a:xfrm>
            <a:off x="4840288" y="238125"/>
            <a:ext cx="1819275" cy="439738"/>
          </a:xfrm>
          <a:prstGeom prst="wedgeRectCallout">
            <a:avLst>
              <a:gd name="adj1" fmla="val 59846"/>
              <a:gd name="adj2" fmla="val -867"/>
            </a:avLst>
          </a:prstGeom>
          <a:blipFill>
            <a:blip r:embed="rId2"/>
          </a:blip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r>
              <a:rPr lang="zh-CN" altLang="en-US" sz="2400" strike="noStrike" noProof="1">
                <a:solidFill>
                  <a:srgbClr val="00B05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结冰期最长</a:t>
            </a:r>
            <a:endParaRPr lang="zh-CN" altLang="en-US" sz="2400" strike="noStrike" noProof="1">
              <a:solidFill>
                <a:srgbClr val="00B05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22" name="矩形标注 21"/>
          <p:cNvSpPr/>
          <p:nvPr/>
        </p:nvSpPr>
        <p:spPr>
          <a:xfrm>
            <a:off x="-14287" y="828675"/>
            <a:ext cx="2379663" cy="439738"/>
          </a:xfrm>
          <a:prstGeom prst="wedgeRectCallout">
            <a:avLst>
              <a:gd name="adj1" fmla="val 58512"/>
              <a:gd name="adj2" fmla="val -47256"/>
            </a:avLst>
          </a:prstGeom>
          <a:blipFill>
            <a:blip r:embed="rId2"/>
          </a:blip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r>
              <a:rPr lang="zh-CN" altLang="en-US" sz="2400" strike="noStrike" noProof="1">
                <a:solidFill>
                  <a:srgbClr val="00B050"/>
                </a:solidFill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唯一注入北冰洋</a:t>
            </a:r>
            <a:endParaRPr lang="zh-CN" altLang="en-US" sz="2400" strike="noStrike" noProof="1">
              <a:solidFill>
                <a:srgbClr val="00B05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23" name="矩形标注 22"/>
          <p:cNvSpPr/>
          <p:nvPr/>
        </p:nvSpPr>
        <p:spPr>
          <a:xfrm>
            <a:off x="3351213" y="1766888"/>
            <a:ext cx="1819275" cy="749300"/>
          </a:xfrm>
          <a:prstGeom prst="wedgeRectCallout">
            <a:avLst>
              <a:gd name="adj1" fmla="val 2234"/>
              <a:gd name="adj2" fmla="val 93983"/>
            </a:avLst>
          </a:prstGeom>
          <a:blipFill>
            <a:blip r:embed="rId2"/>
          </a:blip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r>
              <a:rPr lang="zh-CN" altLang="en-US" sz="2400" strike="noStrike" noProof="1">
                <a:solidFill>
                  <a:srgbClr val="00B050"/>
                </a:solidFill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最大湖泊</a:t>
            </a:r>
            <a:r>
              <a:rPr lang="en-US" altLang="zh-CN" sz="2400" strike="noStrike" noProof="1">
                <a:solidFill>
                  <a:srgbClr val="00B050"/>
                </a:solidFill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. </a:t>
            </a:r>
            <a:r>
              <a:rPr lang="zh-CN" altLang="en-US" sz="2400" strike="noStrike" noProof="1">
                <a:solidFill>
                  <a:srgbClr val="00B050"/>
                </a:solidFill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最大咸水湖</a:t>
            </a:r>
            <a:endParaRPr lang="zh-CN" altLang="en-US" sz="2400" strike="noStrike" noProof="1">
              <a:solidFill>
                <a:srgbClr val="00B05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2" name="矩形标注 1"/>
          <p:cNvSpPr/>
          <p:nvPr/>
        </p:nvSpPr>
        <p:spPr>
          <a:xfrm>
            <a:off x="4489450" y="6064250"/>
            <a:ext cx="932180" cy="311150"/>
          </a:xfrm>
          <a:prstGeom prst="wedgeRectCallout">
            <a:avLst>
              <a:gd name="adj1" fmla="val -83746"/>
              <a:gd name="adj2" fmla="val -48262"/>
            </a:avLst>
          </a:prstGeom>
          <a:blipFill>
            <a:blip r:embed="rId2"/>
          </a:blip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 fontAlgn="base"/>
            <a:r>
              <a:rPr lang="zh-CN" altLang="en-US" sz="1800" strike="noStrike" noProof="1">
                <a:solidFill>
                  <a:srgbClr val="FF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湄公河</a:t>
            </a:r>
            <a:endParaRPr lang="zh-CN" altLang="en-US" sz="1800" strike="noStrike" noProof="1">
              <a:solidFill>
                <a:srgbClr val="FF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8" name="任意多边形 7"/>
          <p:cNvSpPr/>
          <p:nvPr/>
        </p:nvSpPr>
        <p:spPr>
          <a:xfrm>
            <a:off x="6508750" y="2571115"/>
            <a:ext cx="725805" cy="1476375"/>
          </a:xfrm>
          <a:custGeom>
            <a:avLst/>
            <a:gdLst>
              <a:gd name="connisteX0" fmla="*/ 34995 w 555060"/>
              <a:gd name="connsiteY0" fmla="*/ 0 h 1285875"/>
              <a:gd name="connisteX1" fmla="*/ 95955 w 555060"/>
              <a:gd name="connsiteY1" fmla="*/ 71120 h 1285875"/>
              <a:gd name="connisteX2" fmla="*/ 167710 w 555060"/>
              <a:gd name="connsiteY2" fmla="*/ 111760 h 1285875"/>
              <a:gd name="connisteX3" fmla="*/ 208350 w 555060"/>
              <a:gd name="connsiteY3" fmla="*/ 183515 h 1285875"/>
              <a:gd name="connisteX4" fmla="*/ 116275 w 555060"/>
              <a:gd name="connsiteY4" fmla="*/ 275590 h 1285875"/>
              <a:gd name="connisteX5" fmla="*/ 75635 w 555060"/>
              <a:gd name="connsiteY5" fmla="*/ 346710 h 1285875"/>
              <a:gd name="connisteX6" fmla="*/ 55315 w 555060"/>
              <a:gd name="connsiteY6" fmla="*/ 418465 h 1285875"/>
              <a:gd name="connisteX7" fmla="*/ 4515 w 555060"/>
              <a:gd name="connsiteY7" fmla="*/ 489585 h 1285875"/>
              <a:gd name="connisteX8" fmla="*/ 4515 w 555060"/>
              <a:gd name="connsiteY8" fmla="*/ 561340 h 1285875"/>
              <a:gd name="connisteX9" fmla="*/ 4515 w 555060"/>
              <a:gd name="connsiteY9" fmla="*/ 632460 h 1285875"/>
              <a:gd name="connisteX10" fmla="*/ 34995 w 555060"/>
              <a:gd name="connsiteY10" fmla="*/ 704215 h 1285875"/>
              <a:gd name="connisteX11" fmla="*/ 95955 w 555060"/>
              <a:gd name="connsiteY11" fmla="*/ 775335 h 1285875"/>
              <a:gd name="connisteX12" fmla="*/ 147390 w 555060"/>
              <a:gd name="connsiteY12" fmla="*/ 847090 h 1285875"/>
              <a:gd name="connisteX13" fmla="*/ 198190 w 555060"/>
              <a:gd name="connsiteY13" fmla="*/ 918210 h 1285875"/>
              <a:gd name="connisteX14" fmla="*/ 269310 w 555060"/>
              <a:gd name="connsiteY14" fmla="*/ 979805 h 1285875"/>
              <a:gd name="connisteX15" fmla="*/ 341065 w 555060"/>
              <a:gd name="connsiteY15" fmla="*/ 1020445 h 1285875"/>
              <a:gd name="connisteX16" fmla="*/ 381705 w 555060"/>
              <a:gd name="connsiteY16" fmla="*/ 1091565 h 1285875"/>
              <a:gd name="connisteX17" fmla="*/ 443300 w 555060"/>
              <a:gd name="connsiteY17" fmla="*/ 1163320 h 1285875"/>
              <a:gd name="connisteX18" fmla="*/ 514420 w 555060"/>
              <a:gd name="connsiteY18" fmla="*/ 1214120 h 1285875"/>
              <a:gd name="connisteX19" fmla="*/ 555060 w 555060"/>
              <a:gd name="connsiteY19" fmla="*/ 1285875 h 128587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  <a:cxn ang="0">
                <a:pos x="connisteX18" y="connsiteY18"/>
              </a:cxn>
              <a:cxn ang="0">
                <a:pos x="connisteX19" y="connsiteY19"/>
              </a:cxn>
            </a:cxnLst>
            <a:rect l="l" t="t" r="r" b="b"/>
            <a:pathLst>
              <a:path w="555061" h="1285875">
                <a:moveTo>
                  <a:pt x="34996" y="0"/>
                </a:moveTo>
                <a:cubicBezTo>
                  <a:pt x="45791" y="13335"/>
                  <a:pt x="69286" y="48895"/>
                  <a:pt x="95956" y="71120"/>
                </a:cubicBezTo>
                <a:cubicBezTo>
                  <a:pt x="122626" y="93345"/>
                  <a:pt x="145486" y="89535"/>
                  <a:pt x="167711" y="111760"/>
                </a:cubicBezTo>
                <a:cubicBezTo>
                  <a:pt x="189936" y="133985"/>
                  <a:pt x="218511" y="150495"/>
                  <a:pt x="208351" y="183515"/>
                </a:cubicBezTo>
                <a:cubicBezTo>
                  <a:pt x="198191" y="216535"/>
                  <a:pt x="142946" y="243205"/>
                  <a:pt x="116276" y="275590"/>
                </a:cubicBezTo>
                <a:cubicBezTo>
                  <a:pt x="89606" y="307975"/>
                  <a:pt x="87701" y="318135"/>
                  <a:pt x="75636" y="346710"/>
                </a:cubicBezTo>
                <a:cubicBezTo>
                  <a:pt x="63571" y="375285"/>
                  <a:pt x="69286" y="389890"/>
                  <a:pt x="55316" y="418465"/>
                </a:cubicBezTo>
                <a:cubicBezTo>
                  <a:pt x="41346" y="447040"/>
                  <a:pt x="14676" y="461010"/>
                  <a:pt x="4516" y="489585"/>
                </a:cubicBezTo>
                <a:cubicBezTo>
                  <a:pt x="-5644" y="518160"/>
                  <a:pt x="4516" y="532765"/>
                  <a:pt x="4516" y="561340"/>
                </a:cubicBezTo>
                <a:cubicBezTo>
                  <a:pt x="4516" y="589915"/>
                  <a:pt x="-1834" y="603885"/>
                  <a:pt x="4516" y="632460"/>
                </a:cubicBezTo>
                <a:cubicBezTo>
                  <a:pt x="10866" y="661035"/>
                  <a:pt x="16581" y="675640"/>
                  <a:pt x="34996" y="704215"/>
                </a:cubicBezTo>
                <a:cubicBezTo>
                  <a:pt x="53411" y="732790"/>
                  <a:pt x="73731" y="746760"/>
                  <a:pt x="95956" y="775335"/>
                </a:cubicBezTo>
                <a:cubicBezTo>
                  <a:pt x="118181" y="803910"/>
                  <a:pt x="127071" y="818515"/>
                  <a:pt x="147391" y="847090"/>
                </a:cubicBezTo>
                <a:cubicBezTo>
                  <a:pt x="167711" y="875665"/>
                  <a:pt x="174061" y="891540"/>
                  <a:pt x="198191" y="918210"/>
                </a:cubicBezTo>
                <a:cubicBezTo>
                  <a:pt x="222321" y="944880"/>
                  <a:pt x="240736" y="959485"/>
                  <a:pt x="269311" y="979805"/>
                </a:cubicBezTo>
                <a:cubicBezTo>
                  <a:pt x="297886" y="1000125"/>
                  <a:pt x="318841" y="998220"/>
                  <a:pt x="341066" y="1020445"/>
                </a:cubicBezTo>
                <a:cubicBezTo>
                  <a:pt x="363291" y="1042670"/>
                  <a:pt x="361386" y="1062990"/>
                  <a:pt x="381706" y="1091565"/>
                </a:cubicBezTo>
                <a:cubicBezTo>
                  <a:pt x="402026" y="1120140"/>
                  <a:pt x="416631" y="1138555"/>
                  <a:pt x="443301" y="1163320"/>
                </a:cubicBezTo>
                <a:cubicBezTo>
                  <a:pt x="469971" y="1188085"/>
                  <a:pt x="492196" y="1189355"/>
                  <a:pt x="514421" y="1214120"/>
                </a:cubicBezTo>
                <a:cubicBezTo>
                  <a:pt x="536646" y="1238885"/>
                  <a:pt x="548076" y="1272540"/>
                  <a:pt x="555061" y="1285875"/>
                </a:cubicBezTo>
              </a:path>
            </a:pathLst>
          </a:custGeom>
          <a:noFill/>
          <a:ln w="76200"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矩形标注 8"/>
          <p:cNvSpPr/>
          <p:nvPr/>
        </p:nvSpPr>
        <p:spPr>
          <a:xfrm>
            <a:off x="7259955" y="3432175"/>
            <a:ext cx="1421765" cy="523875"/>
          </a:xfrm>
          <a:prstGeom prst="wedgeRectCallout">
            <a:avLst>
              <a:gd name="adj1" fmla="val -90301"/>
              <a:gd name="adj2" fmla="val -41145"/>
            </a:avLst>
          </a:prstGeom>
          <a:blipFill>
            <a:blip r:embed="rId2"/>
          </a:blip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>
              <a:lnSpc>
                <a:spcPts val="2000"/>
              </a:lnSpc>
              <a:spcBef>
                <a:spcPts val="0"/>
              </a:spcBef>
            </a:pPr>
            <a:r>
              <a:rPr lang="zh-CN" altLang="en-US" sz="2000" strike="noStrike" noProof="1">
                <a:solidFill>
                  <a:srgbClr val="00B05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最早、最长人工河</a:t>
            </a:r>
            <a:endParaRPr lang="zh-CN" altLang="en-US" sz="2000" strike="noStrike" noProof="1">
              <a:solidFill>
                <a:srgbClr val="00B05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75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74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75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7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75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74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6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75"/>
                                  </p:iterate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74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75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7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75"/>
                                  </p:iterate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7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75"/>
                                  </p:iterate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7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8" grpId="0"/>
      <p:bldP spid="39" grpId="0"/>
      <p:bldP spid="40" grpId="0"/>
      <p:bldP spid="41" grpId="0"/>
      <p:bldP spid="42" grpId="0"/>
      <p:bldP spid="43" grpId="0"/>
      <p:bldP spid="44" grpId="0"/>
      <p:bldP spid="45" grpId="0"/>
      <p:bldP spid="53" grpId="0"/>
      <p:bldP spid="3" grpId="0"/>
      <p:bldP spid="5" grpId="0"/>
      <p:bldP spid="6" grpId="0"/>
      <p:bldP spid="11" grpId="0"/>
      <p:bldP spid="12" grpId="0"/>
      <p:bldP spid="15" grpId="0"/>
      <p:bldP spid="7" grpId="0"/>
      <p:bldP spid="21" grpId="0" bldLvl="0" animBg="1"/>
      <p:bldP spid="20" grpId="0" bldLvl="0" animBg="1"/>
      <p:bldP spid="18" grpId="0" bldLvl="0" animBg="1"/>
      <p:bldP spid="19" grpId="0" bldLvl="0" animBg="1"/>
      <p:bldP spid="28" grpId="0" bldLvl="0" animBg="1"/>
      <p:bldP spid="17" grpId="0" bldLvl="0" animBg="1"/>
      <p:bldP spid="22" grpId="0" bldLvl="0" animBg="1"/>
      <p:bldP spid="23" grpId="0" bldLvl="0" animBg="1"/>
      <p:bldP spid="2" grpId="0" bldLvl="0" animBg="1"/>
      <p:bldP spid="8" grpId="0" bldLvl="0" animBg="1"/>
      <p:bldP spid="9" grpId="0" bldLvl="0" animBg="1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1265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84137" y="-20637"/>
            <a:ext cx="9256712" cy="685006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3" name="Text Box 33"/>
          <p:cNvSpPr txBox="1"/>
          <p:nvPr/>
        </p:nvSpPr>
        <p:spPr>
          <a:xfrm rot="1873062">
            <a:off x="6810375" y="393700"/>
            <a:ext cx="1727200" cy="4603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algn="ctr">
              <a:spcBef>
                <a:spcPct val="50000"/>
              </a:spcBef>
              <a:buSzTx/>
            </a:pPr>
            <a:r>
              <a:rPr lang="zh-CN" altLang="en-US" sz="2400" dirty="0">
                <a:latin typeface="方正粗黑宋简体" panose="02000000000000000000" charset="-122"/>
                <a:ea typeface="方正粗黑宋简体" panose="02000000000000000000" charset="-122"/>
              </a:rPr>
              <a:t>黑龙江</a:t>
            </a:r>
            <a:endParaRPr lang="zh-CN" altLang="en-US" sz="2400" dirty="0"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grpSp>
        <p:nvGrpSpPr>
          <p:cNvPr id="4" name="Group 34"/>
          <p:cNvGrpSpPr/>
          <p:nvPr/>
        </p:nvGrpSpPr>
        <p:grpSpPr>
          <a:xfrm>
            <a:off x="6815138" y="1547813"/>
            <a:ext cx="1066800" cy="811212"/>
            <a:chOff x="4332" y="845"/>
            <a:chExt cx="672" cy="511"/>
          </a:xfrm>
        </p:grpSpPr>
        <p:sp>
          <p:nvSpPr>
            <p:cNvPr id="11268" name="Text Box 35"/>
            <p:cNvSpPr txBox="1"/>
            <p:nvPr/>
          </p:nvSpPr>
          <p:spPr>
            <a:xfrm>
              <a:off x="4332" y="845"/>
              <a:ext cx="317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  <a:buSzTx/>
              </a:pPr>
              <a:r>
                <a:rPr lang="zh-CN" altLang="en-US" sz="2400" dirty="0">
                  <a:latin typeface="方正粗黑宋简体" panose="02000000000000000000" charset="-122"/>
                  <a:ea typeface="方正粗黑宋简体" panose="02000000000000000000" charset="-122"/>
                </a:rPr>
                <a:t>辽</a:t>
              </a:r>
              <a:endParaRPr lang="zh-CN" altLang="en-US" sz="2400" dirty="0">
                <a:latin typeface="方正粗黑宋简体" panose="02000000000000000000" charset="-122"/>
                <a:ea typeface="方正粗黑宋简体" panose="02000000000000000000" charset="-122"/>
              </a:endParaRPr>
            </a:p>
          </p:txBody>
        </p:sp>
        <p:sp>
          <p:nvSpPr>
            <p:cNvPr id="11269" name="Text Box 36"/>
            <p:cNvSpPr txBox="1"/>
            <p:nvPr/>
          </p:nvSpPr>
          <p:spPr>
            <a:xfrm>
              <a:off x="4596" y="1068"/>
              <a:ext cx="408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  <a:buSzTx/>
              </a:pPr>
              <a:r>
                <a:rPr lang="zh-CN" altLang="en-US" sz="2400" dirty="0">
                  <a:latin typeface="方正粗黑宋简体" panose="02000000000000000000" charset="-122"/>
                  <a:ea typeface="方正粗黑宋简体" panose="02000000000000000000" charset="-122"/>
                </a:rPr>
                <a:t>河</a:t>
              </a:r>
              <a:endParaRPr lang="zh-CN" altLang="en-US" sz="2400" dirty="0">
                <a:latin typeface="方正粗黑宋简体" panose="02000000000000000000" charset="-122"/>
                <a:ea typeface="方正粗黑宋简体" panose="02000000000000000000" charset="-122"/>
              </a:endParaRPr>
            </a:p>
          </p:txBody>
        </p:sp>
      </p:grpSp>
      <p:sp>
        <p:nvSpPr>
          <p:cNvPr id="38" name="Text Box 38"/>
          <p:cNvSpPr txBox="1"/>
          <p:nvPr/>
        </p:nvSpPr>
        <p:spPr>
          <a:xfrm rot="496372">
            <a:off x="5414963" y="2613025"/>
            <a:ext cx="549275" cy="1079500"/>
          </a:xfrm>
          <a:prstGeom prst="rect">
            <a:avLst/>
          </a:prstGeom>
          <a:noFill/>
          <a:ln w="9525">
            <a:noFill/>
          </a:ln>
        </p:spPr>
        <p:txBody>
          <a:bodyPr vert="eaVert" anchor="t">
            <a:spAutoFit/>
          </a:bodyPr>
          <a:p>
            <a:pPr>
              <a:spcBef>
                <a:spcPct val="50000"/>
              </a:spcBef>
              <a:buSzTx/>
            </a:pPr>
            <a:r>
              <a:rPr lang="zh-CN" altLang="en-US" sz="2400" dirty="0">
                <a:latin typeface="方正粗黑宋简体" panose="02000000000000000000" charset="-122"/>
                <a:ea typeface="方正粗黑宋简体" panose="02000000000000000000" charset="-122"/>
              </a:rPr>
              <a:t>黄河</a:t>
            </a:r>
            <a:endParaRPr lang="zh-CN" altLang="en-US" sz="2400" dirty="0"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39" name="Text Box 39"/>
          <p:cNvSpPr txBox="1"/>
          <p:nvPr/>
        </p:nvSpPr>
        <p:spPr>
          <a:xfrm rot="-1078003">
            <a:off x="6446838" y="3559175"/>
            <a:ext cx="895350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  <a:buSzTx/>
            </a:pPr>
            <a:r>
              <a:rPr lang="zh-CN" altLang="en-US" sz="2400" dirty="0">
                <a:latin typeface="方正粗黑宋简体" panose="02000000000000000000" charset="-122"/>
                <a:ea typeface="方正粗黑宋简体" panose="02000000000000000000" charset="-122"/>
              </a:rPr>
              <a:t>淮河</a:t>
            </a:r>
            <a:endParaRPr lang="zh-CN" altLang="en-US" sz="2400" dirty="0"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40" name="Text Box 40"/>
          <p:cNvSpPr txBox="1"/>
          <p:nvPr/>
        </p:nvSpPr>
        <p:spPr>
          <a:xfrm rot="-862405">
            <a:off x="4800600" y="4192588"/>
            <a:ext cx="1898650" cy="457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  <a:buSzTx/>
            </a:pPr>
            <a:r>
              <a:rPr lang="zh-CN" altLang="en-US" sz="2400" dirty="0">
                <a:latin typeface="方正粗黑宋简体" panose="02000000000000000000" charset="-122"/>
                <a:ea typeface="方正粗黑宋简体" panose="02000000000000000000" charset="-122"/>
              </a:rPr>
              <a:t>长    江</a:t>
            </a:r>
            <a:endParaRPr lang="zh-CN" altLang="en-US" sz="2400" dirty="0"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41" name="Text Box 41"/>
          <p:cNvSpPr txBox="1"/>
          <p:nvPr/>
        </p:nvSpPr>
        <p:spPr>
          <a:xfrm rot="1004455">
            <a:off x="4813300" y="5176838"/>
            <a:ext cx="1279525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  <a:buSzTx/>
            </a:pPr>
            <a:r>
              <a:rPr lang="zh-CN" altLang="en-US" sz="2400" dirty="0">
                <a:latin typeface="方正粗黑宋简体" panose="02000000000000000000" charset="-122"/>
                <a:ea typeface="方正粗黑宋简体" panose="02000000000000000000" charset="-122"/>
              </a:rPr>
              <a:t>珠  江</a:t>
            </a:r>
            <a:endParaRPr lang="zh-CN" altLang="en-US" sz="2400" dirty="0"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42" name="Text Box 42"/>
          <p:cNvSpPr txBox="1"/>
          <p:nvPr/>
        </p:nvSpPr>
        <p:spPr>
          <a:xfrm rot="-307588">
            <a:off x="3433763" y="4349750"/>
            <a:ext cx="549275" cy="1152525"/>
          </a:xfrm>
          <a:prstGeom prst="rect">
            <a:avLst/>
          </a:prstGeom>
          <a:noFill/>
          <a:ln w="9525">
            <a:noFill/>
          </a:ln>
        </p:spPr>
        <p:txBody>
          <a:bodyPr vert="eaVert" anchor="t">
            <a:spAutoFit/>
          </a:bodyPr>
          <a:p>
            <a:pPr>
              <a:spcBef>
                <a:spcPct val="50000"/>
              </a:spcBef>
              <a:buSzTx/>
            </a:pPr>
            <a:r>
              <a:rPr lang="zh-CN" altLang="en-US" sz="2400" dirty="0">
                <a:solidFill>
                  <a:srgbClr val="0000CC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怒江</a:t>
            </a:r>
            <a:endParaRPr lang="zh-CN" altLang="en-US" sz="2400" dirty="0">
              <a:solidFill>
                <a:srgbClr val="0000CC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43" name="Text Box 43"/>
          <p:cNvSpPr txBox="1"/>
          <p:nvPr/>
        </p:nvSpPr>
        <p:spPr>
          <a:xfrm rot="1208517">
            <a:off x="1292225" y="4025900"/>
            <a:ext cx="1809750" cy="457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  <a:buSzTx/>
            </a:pPr>
            <a:r>
              <a:rPr lang="zh-CN" altLang="en-US" sz="2400" dirty="0">
                <a:solidFill>
                  <a:srgbClr val="0000CC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雅鲁藏布江</a:t>
            </a:r>
            <a:endParaRPr lang="zh-CN" altLang="en-US" sz="2400" dirty="0">
              <a:solidFill>
                <a:srgbClr val="0000CC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44" name="Text Box 44"/>
          <p:cNvSpPr txBox="1"/>
          <p:nvPr/>
        </p:nvSpPr>
        <p:spPr>
          <a:xfrm>
            <a:off x="1174750" y="1876425"/>
            <a:ext cx="1416050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  <a:buSzTx/>
            </a:pPr>
            <a:r>
              <a:rPr lang="zh-CN" altLang="en-US" sz="2400" dirty="0">
                <a:solidFill>
                  <a:srgbClr val="40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塔里木河</a:t>
            </a:r>
            <a:endParaRPr lang="zh-CN" altLang="en-US" sz="2400" dirty="0">
              <a:solidFill>
                <a:srgbClr val="40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45" name="Text Box 45"/>
          <p:cNvSpPr txBox="1"/>
          <p:nvPr/>
        </p:nvSpPr>
        <p:spPr>
          <a:xfrm rot="-2461636">
            <a:off x="2473325" y="104775"/>
            <a:ext cx="490538" cy="1570038"/>
          </a:xfrm>
          <a:prstGeom prst="rect">
            <a:avLst/>
          </a:prstGeom>
          <a:noFill/>
          <a:ln w="9525">
            <a:noFill/>
          </a:ln>
        </p:spPr>
        <p:txBody>
          <a:bodyPr vert="eaVert" wrap="square" anchor="t">
            <a:spAutoFit/>
          </a:bodyPr>
          <a:p>
            <a:pPr>
              <a:spcBef>
                <a:spcPct val="50000"/>
              </a:spcBef>
              <a:buSzTx/>
            </a:pPr>
            <a:r>
              <a:rPr lang="zh-CN" altLang="en-US" sz="2000" dirty="0">
                <a:solidFill>
                  <a:srgbClr val="00B05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额尔齐斯河</a:t>
            </a:r>
            <a:endParaRPr lang="zh-CN" altLang="en-US" sz="2000" dirty="0">
              <a:solidFill>
                <a:srgbClr val="00B05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53" name="Text Box 42"/>
          <p:cNvSpPr txBox="1"/>
          <p:nvPr/>
        </p:nvSpPr>
        <p:spPr>
          <a:xfrm rot="-907588">
            <a:off x="3794125" y="4930775"/>
            <a:ext cx="552450" cy="1165225"/>
          </a:xfrm>
          <a:prstGeom prst="rect">
            <a:avLst/>
          </a:prstGeom>
          <a:noFill/>
          <a:ln w="9525">
            <a:noFill/>
          </a:ln>
        </p:spPr>
        <p:txBody>
          <a:bodyPr vert="eaVert" wrap="square" anchor="t">
            <a:spAutoFit/>
          </a:bodyPr>
          <a:p>
            <a:pPr>
              <a:spcBef>
                <a:spcPct val="50000"/>
              </a:spcBef>
              <a:buSzTx/>
            </a:pPr>
            <a:r>
              <a:rPr lang="zh-CN" altLang="en-US" sz="2400" dirty="0">
                <a:latin typeface="方正粗黑宋简体" panose="02000000000000000000" charset="-122"/>
                <a:ea typeface="方正粗黑宋简体" panose="02000000000000000000" charset="-122"/>
              </a:rPr>
              <a:t>澜沧江</a:t>
            </a:r>
            <a:endParaRPr lang="zh-CN" altLang="en-US" sz="2400" dirty="0"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881938" y="4102100"/>
            <a:ext cx="798512" cy="1647825"/>
          </a:xfrm>
          <a:prstGeom prst="rect">
            <a:avLst/>
          </a:prstGeom>
          <a:noFill/>
          <a:ln w="9525">
            <a:noFill/>
          </a:ln>
        </p:spPr>
        <p:txBody>
          <a:bodyPr vert="eaVert" wrap="square" anchor="t">
            <a:spAutoFit/>
          </a:bodyPr>
          <a:p>
            <a:r>
              <a:rPr lang="zh-CN" altLang="en-US" sz="4000">
                <a:latin typeface="方正粗黑宋简体" panose="02000000000000000000" charset="-122"/>
                <a:ea typeface="方正粗黑宋简体" panose="02000000000000000000" charset="-122"/>
              </a:rPr>
              <a:t>太平洋</a:t>
            </a:r>
            <a:endParaRPr lang="zh-CN" altLang="en-US" sz="4000"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368425" y="5802313"/>
            <a:ext cx="1757363" cy="64452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360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印度洋</a:t>
            </a:r>
            <a:endParaRPr lang="zh-CN" altLang="en-US" sz="3600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49263" y="136525"/>
            <a:ext cx="1757362" cy="64452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3600">
                <a:solidFill>
                  <a:srgbClr val="00B05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北冰洋</a:t>
            </a:r>
            <a:endParaRPr lang="zh-CN" altLang="en-US" sz="3600">
              <a:solidFill>
                <a:srgbClr val="00B05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1" name="Text Box 44"/>
          <p:cNvSpPr txBox="1"/>
          <p:nvPr/>
        </p:nvSpPr>
        <p:spPr>
          <a:xfrm>
            <a:off x="3651250" y="2651125"/>
            <a:ext cx="1416050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  <a:buSzTx/>
            </a:pPr>
            <a:r>
              <a:rPr lang="zh-CN" altLang="en-US" sz="2400" dirty="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青海湖</a:t>
            </a:r>
            <a:endParaRPr lang="zh-CN" altLang="en-US" sz="2400" dirty="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2" name="Text Box 44"/>
          <p:cNvSpPr txBox="1"/>
          <p:nvPr/>
        </p:nvSpPr>
        <p:spPr>
          <a:xfrm>
            <a:off x="6616700" y="4541838"/>
            <a:ext cx="1416050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  <a:buSzTx/>
            </a:pPr>
            <a:r>
              <a:rPr lang="zh-CN" altLang="en-US" sz="2400" dirty="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鄱阳湖</a:t>
            </a:r>
            <a:endParaRPr lang="zh-CN" altLang="en-US" sz="2400" dirty="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5" name="Text Box 39"/>
          <p:cNvSpPr txBox="1"/>
          <p:nvPr/>
        </p:nvSpPr>
        <p:spPr>
          <a:xfrm rot="-298003">
            <a:off x="6346825" y="2460625"/>
            <a:ext cx="895350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  <a:buSzTx/>
            </a:pPr>
            <a:r>
              <a:rPr lang="zh-CN" altLang="en-US" sz="2400" dirty="0">
                <a:latin typeface="方正粗黑宋简体" panose="02000000000000000000" charset="-122"/>
                <a:ea typeface="方正粗黑宋简体" panose="02000000000000000000" charset="-122"/>
              </a:rPr>
              <a:t>海河</a:t>
            </a:r>
            <a:endParaRPr lang="zh-CN" altLang="en-US" sz="2400" dirty="0"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7" name="Text Box 44"/>
          <p:cNvSpPr txBox="1"/>
          <p:nvPr/>
        </p:nvSpPr>
        <p:spPr>
          <a:xfrm>
            <a:off x="5508625" y="4695825"/>
            <a:ext cx="1416050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  <a:buSzTx/>
            </a:pPr>
            <a:r>
              <a:rPr lang="zh-CN" altLang="en-US" sz="2400" dirty="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洞庭湖</a:t>
            </a:r>
            <a:endParaRPr lang="zh-CN" altLang="en-US" sz="2400" dirty="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28" name="矩形标注 27"/>
          <p:cNvSpPr/>
          <p:nvPr/>
        </p:nvSpPr>
        <p:spPr>
          <a:xfrm>
            <a:off x="87313" y="2336800"/>
            <a:ext cx="1816100" cy="425450"/>
          </a:xfrm>
          <a:prstGeom prst="wedgeRectCallout">
            <a:avLst>
              <a:gd name="adj1" fmla="val 35444"/>
              <a:gd name="adj2" fmla="val -135223"/>
            </a:avLst>
          </a:prstGeom>
          <a:blipFill>
            <a:blip r:embed="rId2"/>
          </a:blip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r>
              <a:rPr lang="zh-CN" altLang="en-US" sz="2400" strike="noStrike" noProof="1">
                <a:solidFill>
                  <a:srgbClr val="00B05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最大内流河</a:t>
            </a:r>
            <a:endParaRPr lang="zh-CN" altLang="en-US" sz="2400" strike="noStrike" noProof="1">
              <a:solidFill>
                <a:srgbClr val="00B05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7" name="矩形标注 16"/>
          <p:cNvSpPr/>
          <p:nvPr/>
        </p:nvSpPr>
        <p:spPr>
          <a:xfrm>
            <a:off x="6616700" y="5419725"/>
            <a:ext cx="1771650" cy="392113"/>
          </a:xfrm>
          <a:prstGeom prst="wedgeRectCallout">
            <a:avLst>
              <a:gd name="adj1" fmla="val -26889"/>
              <a:gd name="adj2" fmla="val -220688"/>
            </a:avLst>
          </a:prstGeom>
          <a:blipFill>
            <a:blip r:embed="rId2"/>
          </a:blip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r>
              <a:rPr lang="zh-CN" altLang="en-US" sz="2400" strike="noStrike" noProof="1">
                <a:solidFill>
                  <a:srgbClr val="00B05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最大淡水湖</a:t>
            </a:r>
            <a:endParaRPr lang="zh-CN" altLang="en-US" sz="2400" strike="noStrike" noProof="1">
              <a:solidFill>
                <a:srgbClr val="00B05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8" name="矩形标注 17"/>
          <p:cNvSpPr/>
          <p:nvPr/>
        </p:nvSpPr>
        <p:spPr>
          <a:xfrm>
            <a:off x="7556500" y="4046538"/>
            <a:ext cx="1447800" cy="415925"/>
          </a:xfrm>
          <a:prstGeom prst="wedgeRectCallout">
            <a:avLst>
              <a:gd name="adj1" fmla="val -90301"/>
              <a:gd name="adj2" fmla="val -41145"/>
            </a:avLst>
          </a:prstGeom>
          <a:blipFill>
            <a:blip r:embed="rId2"/>
          </a:blip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 fontAlgn="base"/>
            <a:r>
              <a:rPr lang="zh-CN" altLang="en-US" sz="2400" strike="noStrike" noProof="1">
                <a:solidFill>
                  <a:srgbClr val="00B05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水量最大</a:t>
            </a:r>
            <a:endParaRPr lang="zh-CN" altLang="en-US" sz="2400" strike="noStrike" noProof="1">
              <a:solidFill>
                <a:srgbClr val="00B05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9" name="矩形标注 18"/>
          <p:cNvSpPr/>
          <p:nvPr/>
        </p:nvSpPr>
        <p:spPr>
          <a:xfrm>
            <a:off x="5678488" y="6064250"/>
            <a:ext cx="1452563" cy="474663"/>
          </a:xfrm>
          <a:prstGeom prst="wedgeRectCallout">
            <a:avLst>
              <a:gd name="adj1" fmla="val -15122"/>
              <a:gd name="adj2" fmla="val -127859"/>
            </a:avLst>
          </a:prstGeom>
          <a:blipFill>
            <a:blip r:embed="rId2"/>
          </a:blip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 fontAlgn="base"/>
            <a:r>
              <a:rPr lang="zh-CN" altLang="en-US" sz="2400" strike="noStrike" noProof="1">
                <a:solidFill>
                  <a:srgbClr val="00B05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汛期最长</a:t>
            </a:r>
            <a:endParaRPr lang="zh-CN" altLang="en-US" sz="2400" strike="noStrike" noProof="1">
              <a:solidFill>
                <a:srgbClr val="00B05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20" name="矩形标注 19"/>
          <p:cNvSpPr/>
          <p:nvPr/>
        </p:nvSpPr>
        <p:spPr>
          <a:xfrm>
            <a:off x="6945313" y="2762250"/>
            <a:ext cx="1735138" cy="419100"/>
          </a:xfrm>
          <a:prstGeom prst="wedgeRectCallout">
            <a:avLst>
              <a:gd name="adj1" fmla="val -65080"/>
              <a:gd name="adj2" fmla="val 51519"/>
            </a:avLst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pattFill prst="lgGrid">
                  <a:fgClr>
                    <a:srgbClr val="BBE0E3"/>
                  </a:fgClr>
                  <a:bgClr>
                    <a:srgbClr val="FFFFFF"/>
                  </a:bgClr>
                </a:patt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r>
              <a:rPr lang="zh-CN" altLang="en-US" sz="2400" strike="noStrike" noProof="1">
                <a:solidFill>
                  <a:srgbClr val="00B05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含沙量最大</a:t>
            </a:r>
            <a:endParaRPr lang="zh-CN" altLang="en-US" sz="2400" strike="noStrike" noProof="1">
              <a:solidFill>
                <a:srgbClr val="00B05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21" name="矩形标注 20"/>
          <p:cNvSpPr/>
          <p:nvPr/>
        </p:nvSpPr>
        <p:spPr>
          <a:xfrm>
            <a:off x="4840288" y="238125"/>
            <a:ext cx="1819275" cy="439738"/>
          </a:xfrm>
          <a:prstGeom prst="wedgeRectCallout">
            <a:avLst>
              <a:gd name="adj1" fmla="val 59846"/>
              <a:gd name="adj2" fmla="val -867"/>
            </a:avLst>
          </a:prstGeom>
          <a:blipFill>
            <a:blip r:embed="rId2"/>
          </a:blip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r>
              <a:rPr lang="zh-CN" altLang="en-US" sz="2400" strike="noStrike" noProof="1">
                <a:solidFill>
                  <a:srgbClr val="00B05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结冰期最长</a:t>
            </a:r>
            <a:endParaRPr lang="zh-CN" altLang="en-US" sz="2400" strike="noStrike" noProof="1">
              <a:solidFill>
                <a:srgbClr val="00B05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22" name="矩形标注 21"/>
          <p:cNvSpPr/>
          <p:nvPr/>
        </p:nvSpPr>
        <p:spPr>
          <a:xfrm>
            <a:off x="-14287" y="828675"/>
            <a:ext cx="2379663" cy="439738"/>
          </a:xfrm>
          <a:prstGeom prst="wedgeRectCallout">
            <a:avLst>
              <a:gd name="adj1" fmla="val 58512"/>
              <a:gd name="adj2" fmla="val -47256"/>
            </a:avLst>
          </a:prstGeom>
          <a:blipFill>
            <a:blip r:embed="rId2"/>
          </a:blip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r>
              <a:rPr lang="zh-CN" altLang="en-US" sz="2400" strike="noStrike" noProof="1">
                <a:solidFill>
                  <a:srgbClr val="00B050"/>
                </a:solidFill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唯一注入北冰洋</a:t>
            </a:r>
            <a:endParaRPr lang="zh-CN" altLang="en-US" sz="2400" strike="noStrike" noProof="1">
              <a:solidFill>
                <a:srgbClr val="00B05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23" name="矩形标注 22"/>
          <p:cNvSpPr/>
          <p:nvPr/>
        </p:nvSpPr>
        <p:spPr>
          <a:xfrm>
            <a:off x="3351213" y="1766888"/>
            <a:ext cx="1819275" cy="749300"/>
          </a:xfrm>
          <a:prstGeom prst="wedgeRectCallout">
            <a:avLst>
              <a:gd name="adj1" fmla="val 2234"/>
              <a:gd name="adj2" fmla="val 93983"/>
            </a:avLst>
          </a:prstGeom>
          <a:blipFill>
            <a:blip r:embed="rId2"/>
          </a:blip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r>
              <a:rPr lang="zh-CN" altLang="en-US" sz="2400" strike="noStrike" noProof="1">
                <a:solidFill>
                  <a:srgbClr val="00B050"/>
                </a:solidFill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最大湖泊</a:t>
            </a:r>
            <a:r>
              <a:rPr lang="en-US" altLang="zh-CN" sz="2400" strike="noStrike" noProof="1">
                <a:solidFill>
                  <a:srgbClr val="00B050"/>
                </a:solidFill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. </a:t>
            </a:r>
            <a:r>
              <a:rPr lang="zh-CN" altLang="en-US" sz="2400" strike="noStrike" noProof="1">
                <a:solidFill>
                  <a:srgbClr val="00B050"/>
                </a:solidFill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最大咸水湖</a:t>
            </a:r>
            <a:endParaRPr lang="zh-CN" altLang="en-US" sz="2400" strike="noStrike" noProof="1">
              <a:solidFill>
                <a:srgbClr val="00B05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2" name="矩形标注 1"/>
          <p:cNvSpPr/>
          <p:nvPr/>
        </p:nvSpPr>
        <p:spPr>
          <a:xfrm>
            <a:off x="4489450" y="6064250"/>
            <a:ext cx="932180" cy="311150"/>
          </a:xfrm>
          <a:prstGeom prst="wedgeRectCallout">
            <a:avLst>
              <a:gd name="adj1" fmla="val -83746"/>
              <a:gd name="adj2" fmla="val -48262"/>
            </a:avLst>
          </a:prstGeom>
          <a:blipFill>
            <a:blip r:embed="rId2"/>
          </a:blip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 fontAlgn="base"/>
            <a:r>
              <a:rPr lang="zh-CN" altLang="en-US" sz="1800" strike="noStrike" noProof="1">
                <a:solidFill>
                  <a:srgbClr val="FF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湄公河</a:t>
            </a:r>
            <a:endParaRPr lang="zh-CN" altLang="en-US" sz="1800" strike="noStrike" noProof="1">
              <a:solidFill>
                <a:srgbClr val="FF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8" name="任意多边形 7"/>
          <p:cNvSpPr/>
          <p:nvPr/>
        </p:nvSpPr>
        <p:spPr>
          <a:xfrm>
            <a:off x="6508750" y="2571115"/>
            <a:ext cx="726440" cy="1476375"/>
          </a:xfrm>
          <a:custGeom>
            <a:avLst/>
            <a:gdLst>
              <a:gd name="connisteX0" fmla="*/ 34995 w 555060"/>
              <a:gd name="connsiteY0" fmla="*/ 0 h 1285875"/>
              <a:gd name="connisteX1" fmla="*/ 95955 w 555060"/>
              <a:gd name="connsiteY1" fmla="*/ 71120 h 1285875"/>
              <a:gd name="connisteX2" fmla="*/ 167710 w 555060"/>
              <a:gd name="connsiteY2" fmla="*/ 111760 h 1285875"/>
              <a:gd name="connisteX3" fmla="*/ 208350 w 555060"/>
              <a:gd name="connsiteY3" fmla="*/ 183515 h 1285875"/>
              <a:gd name="connisteX4" fmla="*/ 116275 w 555060"/>
              <a:gd name="connsiteY4" fmla="*/ 275590 h 1285875"/>
              <a:gd name="connisteX5" fmla="*/ 75635 w 555060"/>
              <a:gd name="connsiteY5" fmla="*/ 346710 h 1285875"/>
              <a:gd name="connisteX6" fmla="*/ 55315 w 555060"/>
              <a:gd name="connsiteY6" fmla="*/ 418465 h 1285875"/>
              <a:gd name="connisteX7" fmla="*/ 4515 w 555060"/>
              <a:gd name="connsiteY7" fmla="*/ 489585 h 1285875"/>
              <a:gd name="connisteX8" fmla="*/ 4515 w 555060"/>
              <a:gd name="connsiteY8" fmla="*/ 561340 h 1285875"/>
              <a:gd name="connisteX9" fmla="*/ 4515 w 555060"/>
              <a:gd name="connsiteY9" fmla="*/ 632460 h 1285875"/>
              <a:gd name="connisteX10" fmla="*/ 34995 w 555060"/>
              <a:gd name="connsiteY10" fmla="*/ 704215 h 1285875"/>
              <a:gd name="connisteX11" fmla="*/ 95955 w 555060"/>
              <a:gd name="connsiteY11" fmla="*/ 775335 h 1285875"/>
              <a:gd name="connisteX12" fmla="*/ 147390 w 555060"/>
              <a:gd name="connsiteY12" fmla="*/ 847090 h 1285875"/>
              <a:gd name="connisteX13" fmla="*/ 198190 w 555060"/>
              <a:gd name="connsiteY13" fmla="*/ 918210 h 1285875"/>
              <a:gd name="connisteX14" fmla="*/ 269310 w 555060"/>
              <a:gd name="connsiteY14" fmla="*/ 979805 h 1285875"/>
              <a:gd name="connisteX15" fmla="*/ 341065 w 555060"/>
              <a:gd name="connsiteY15" fmla="*/ 1020445 h 1285875"/>
              <a:gd name="connisteX16" fmla="*/ 381705 w 555060"/>
              <a:gd name="connsiteY16" fmla="*/ 1091565 h 1285875"/>
              <a:gd name="connisteX17" fmla="*/ 443300 w 555060"/>
              <a:gd name="connsiteY17" fmla="*/ 1163320 h 1285875"/>
              <a:gd name="connisteX18" fmla="*/ 514420 w 555060"/>
              <a:gd name="connsiteY18" fmla="*/ 1214120 h 1285875"/>
              <a:gd name="connisteX19" fmla="*/ 555060 w 555060"/>
              <a:gd name="connsiteY19" fmla="*/ 1285875 h 128587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  <a:cxn ang="0">
                <a:pos x="connisteX18" y="connsiteY18"/>
              </a:cxn>
              <a:cxn ang="0">
                <a:pos x="connisteX19" y="connsiteY19"/>
              </a:cxn>
            </a:cxnLst>
            <a:rect l="l" t="t" r="r" b="b"/>
            <a:pathLst>
              <a:path w="555061" h="1285875">
                <a:moveTo>
                  <a:pt x="34996" y="0"/>
                </a:moveTo>
                <a:cubicBezTo>
                  <a:pt x="45791" y="13335"/>
                  <a:pt x="69286" y="48895"/>
                  <a:pt x="95956" y="71120"/>
                </a:cubicBezTo>
                <a:cubicBezTo>
                  <a:pt x="122626" y="93345"/>
                  <a:pt x="145486" y="89535"/>
                  <a:pt x="167711" y="111760"/>
                </a:cubicBezTo>
                <a:cubicBezTo>
                  <a:pt x="189936" y="133985"/>
                  <a:pt x="218511" y="150495"/>
                  <a:pt x="208351" y="183515"/>
                </a:cubicBezTo>
                <a:cubicBezTo>
                  <a:pt x="198191" y="216535"/>
                  <a:pt x="142946" y="243205"/>
                  <a:pt x="116276" y="275590"/>
                </a:cubicBezTo>
                <a:cubicBezTo>
                  <a:pt x="89606" y="307975"/>
                  <a:pt x="87701" y="318135"/>
                  <a:pt x="75636" y="346710"/>
                </a:cubicBezTo>
                <a:cubicBezTo>
                  <a:pt x="63571" y="375285"/>
                  <a:pt x="69286" y="389890"/>
                  <a:pt x="55316" y="418465"/>
                </a:cubicBezTo>
                <a:cubicBezTo>
                  <a:pt x="41346" y="447040"/>
                  <a:pt x="14676" y="461010"/>
                  <a:pt x="4516" y="489585"/>
                </a:cubicBezTo>
                <a:cubicBezTo>
                  <a:pt x="-5644" y="518160"/>
                  <a:pt x="4516" y="532765"/>
                  <a:pt x="4516" y="561340"/>
                </a:cubicBezTo>
                <a:cubicBezTo>
                  <a:pt x="4516" y="589915"/>
                  <a:pt x="-1834" y="603885"/>
                  <a:pt x="4516" y="632460"/>
                </a:cubicBezTo>
                <a:cubicBezTo>
                  <a:pt x="10866" y="661035"/>
                  <a:pt x="16581" y="675640"/>
                  <a:pt x="34996" y="704215"/>
                </a:cubicBezTo>
                <a:cubicBezTo>
                  <a:pt x="53411" y="732790"/>
                  <a:pt x="73731" y="746760"/>
                  <a:pt x="95956" y="775335"/>
                </a:cubicBezTo>
                <a:cubicBezTo>
                  <a:pt x="118181" y="803910"/>
                  <a:pt x="127071" y="818515"/>
                  <a:pt x="147391" y="847090"/>
                </a:cubicBezTo>
                <a:cubicBezTo>
                  <a:pt x="167711" y="875665"/>
                  <a:pt x="174061" y="891540"/>
                  <a:pt x="198191" y="918210"/>
                </a:cubicBezTo>
                <a:cubicBezTo>
                  <a:pt x="222321" y="944880"/>
                  <a:pt x="240736" y="959485"/>
                  <a:pt x="269311" y="979805"/>
                </a:cubicBezTo>
                <a:cubicBezTo>
                  <a:pt x="297886" y="1000125"/>
                  <a:pt x="318841" y="998220"/>
                  <a:pt x="341066" y="1020445"/>
                </a:cubicBezTo>
                <a:cubicBezTo>
                  <a:pt x="363291" y="1042670"/>
                  <a:pt x="361386" y="1062990"/>
                  <a:pt x="381706" y="1091565"/>
                </a:cubicBezTo>
                <a:cubicBezTo>
                  <a:pt x="402026" y="1120140"/>
                  <a:pt x="416631" y="1138555"/>
                  <a:pt x="443301" y="1163320"/>
                </a:cubicBezTo>
                <a:cubicBezTo>
                  <a:pt x="469971" y="1188085"/>
                  <a:pt x="492196" y="1189355"/>
                  <a:pt x="514421" y="1214120"/>
                </a:cubicBezTo>
                <a:cubicBezTo>
                  <a:pt x="536646" y="1238885"/>
                  <a:pt x="548076" y="1272540"/>
                  <a:pt x="555061" y="1285875"/>
                </a:cubicBezTo>
              </a:path>
            </a:pathLst>
          </a:custGeom>
          <a:noFill/>
          <a:ln w="76200"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矩形标注 8"/>
          <p:cNvSpPr/>
          <p:nvPr/>
        </p:nvSpPr>
        <p:spPr>
          <a:xfrm>
            <a:off x="7259955" y="3432175"/>
            <a:ext cx="1421765" cy="523875"/>
          </a:xfrm>
          <a:prstGeom prst="wedgeRectCallout">
            <a:avLst>
              <a:gd name="adj1" fmla="val -90301"/>
              <a:gd name="adj2" fmla="val -41145"/>
            </a:avLst>
          </a:prstGeom>
          <a:blipFill>
            <a:blip r:embed="rId2"/>
          </a:blip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>
              <a:lnSpc>
                <a:spcPts val="2000"/>
              </a:lnSpc>
              <a:spcBef>
                <a:spcPts val="0"/>
              </a:spcBef>
            </a:pPr>
            <a:r>
              <a:rPr lang="zh-CN" altLang="en-US" sz="2000" strike="noStrike" noProof="1">
                <a:solidFill>
                  <a:srgbClr val="00B05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最早、最长人工河</a:t>
            </a:r>
            <a:endParaRPr lang="zh-CN" altLang="en-US" sz="2000" strike="noStrike" noProof="1">
              <a:solidFill>
                <a:srgbClr val="00B05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39" grpId="0"/>
      <p:bldP spid="40" grpId="0"/>
      <p:bldP spid="41" grpId="0"/>
      <p:bldP spid="42" grpId="0"/>
      <p:bldP spid="43" grpId="0"/>
      <p:bldP spid="44" grpId="0"/>
      <p:bldP spid="45" grpId="0"/>
      <p:bldP spid="53" grpId="0"/>
      <p:bldP spid="3" grpId="0"/>
      <p:bldP spid="5" grpId="0"/>
      <p:bldP spid="6" grpId="0"/>
      <p:bldP spid="11" grpId="0"/>
      <p:bldP spid="12" grpId="0"/>
      <p:bldP spid="15" grpId="0"/>
      <p:bldP spid="7" grpId="0"/>
      <p:bldP spid="28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" grpId="0" animBg="1"/>
      <p:bldP spid="9" grpId="0" animBg="1"/>
      <p:bldP spid="33" grpId="1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1265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84137" y="-20637"/>
            <a:ext cx="9256712" cy="685006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3" name="Text Box 33"/>
          <p:cNvSpPr txBox="1"/>
          <p:nvPr/>
        </p:nvSpPr>
        <p:spPr>
          <a:xfrm rot="1873062">
            <a:off x="6810375" y="393700"/>
            <a:ext cx="1727200" cy="4603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algn="ctr">
              <a:spcBef>
                <a:spcPct val="50000"/>
              </a:spcBef>
              <a:buSzTx/>
            </a:pPr>
            <a:r>
              <a:rPr lang="zh-CN" altLang="en-US" sz="2400" dirty="0">
                <a:latin typeface="方正粗黑宋简体" panose="02000000000000000000" charset="-122"/>
                <a:ea typeface="方正粗黑宋简体" panose="02000000000000000000" charset="-122"/>
              </a:rPr>
              <a:t>黑龙江</a:t>
            </a:r>
            <a:endParaRPr lang="zh-CN" altLang="en-US" sz="2400" dirty="0"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grpSp>
        <p:nvGrpSpPr>
          <p:cNvPr id="4" name="Group 34"/>
          <p:cNvGrpSpPr/>
          <p:nvPr/>
        </p:nvGrpSpPr>
        <p:grpSpPr>
          <a:xfrm>
            <a:off x="6815138" y="1547813"/>
            <a:ext cx="1066800" cy="811212"/>
            <a:chOff x="4332" y="845"/>
            <a:chExt cx="672" cy="511"/>
          </a:xfrm>
        </p:grpSpPr>
        <p:sp>
          <p:nvSpPr>
            <p:cNvPr id="11268" name="Text Box 35"/>
            <p:cNvSpPr txBox="1"/>
            <p:nvPr/>
          </p:nvSpPr>
          <p:spPr>
            <a:xfrm>
              <a:off x="4332" y="845"/>
              <a:ext cx="317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  <a:buSzTx/>
              </a:pPr>
              <a:r>
                <a:rPr lang="zh-CN" altLang="en-US" sz="2400" dirty="0">
                  <a:latin typeface="方正粗黑宋简体" panose="02000000000000000000" charset="-122"/>
                  <a:ea typeface="方正粗黑宋简体" panose="02000000000000000000" charset="-122"/>
                </a:rPr>
                <a:t>辽</a:t>
              </a:r>
              <a:endParaRPr lang="zh-CN" altLang="en-US" sz="2400" dirty="0">
                <a:latin typeface="方正粗黑宋简体" panose="02000000000000000000" charset="-122"/>
                <a:ea typeface="方正粗黑宋简体" panose="02000000000000000000" charset="-122"/>
              </a:endParaRPr>
            </a:p>
          </p:txBody>
        </p:sp>
        <p:sp>
          <p:nvSpPr>
            <p:cNvPr id="11269" name="Text Box 36"/>
            <p:cNvSpPr txBox="1"/>
            <p:nvPr/>
          </p:nvSpPr>
          <p:spPr>
            <a:xfrm>
              <a:off x="4596" y="1068"/>
              <a:ext cx="408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  <a:buSzTx/>
              </a:pPr>
              <a:r>
                <a:rPr lang="zh-CN" altLang="en-US" sz="2400" dirty="0">
                  <a:latin typeface="方正粗黑宋简体" panose="02000000000000000000" charset="-122"/>
                  <a:ea typeface="方正粗黑宋简体" panose="02000000000000000000" charset="-122"/>
                </a:rPr>
                <a:t>河</a:t>
              </a:r>
              <a:endParaRPr lang="zh-CN" altLang="en-US" sz="2400" dirty="0">
                <a:latin typeface="方正粗黑宋简体" panose="02000000000000000000" charset="-122"/>
                <a:ea typeface="方正粗黑宋简体" panose="02000000000000000000" charset="-122"/>
              </a:endParaRPr>
            </a:p>
          </p:txBody>
        </p:sp>
      </p:grpSp>
      <p:sp>
        <p:nvSpPr>
          <p:cNvPr id="38" name="Text Box 38"/>
          <p:cNvSpPr txBox="1"/>
          <p:nvPr/>
        </p:nvSpPr>
        <p:spPr>
          <a:xfrm rot="496372">
            <a:off x="5414963" y="2613025"/>
            <a:ext cx="549275" cy="1079500"/>
          </a:xfrm>
          <a:prstGeom prst="rect">
            <a:avLst/>
          </a:prstGeom>
          <a:noFill/>
          <a:ln w="9525">
            <a:noFill/>
          </a:ln>
        </p:spPr>
        <p:txBody>
          <a:bodyPr vert="eaVert" anchor="t">
            <a:spAutoFit/>
          </a:bodyPr>
          <a:p>
            <a:pPr>
              <a:spcBef>
                <a:spcPct val="50000"/>
              </a:spcBef>
              <a:buSzTx/>
            </a:pPr>
            <a:r>
              <a:rPr lang="zh-CN" altLang="en-US" sz="2400" dirty="0">
                <a:latin typeface="方正粗黑宋简体" panose="02000000000000000000" charset="-122"/>
                <a:ea typeface="方正粗黑宋简体" panose="02000000000000000000" charset="-122"/>
              </a:rPr>
              <a:t>黄河</a:t>
            </a:r>
            <a:endParaRPr lang="zh-CN" altLang="en-US" sz="2400" dirty="0"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39" name="Text Box 39"/>
          <p:cNvSpPr txBox="1"/>
          <p:nvPr/>
        </p:nvSpPr>
        <p:spPr>
          <a:xfrm rot="-1078003">
            <a:off x="6446838" y="3559175"/>
            <a:ext cx="895350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  <a:buSzTx/>
            </a:pPr>
            <a:r>
              <a:rPr lang="zh-CN" altLang="en-US" sz="2400" dirty="0">
                <a:latin typeface="方正粗黑宋简体" panose="02000000000000000000" charset="-122"/>
                <a:ea typeface="方正粗黑宋简体" panose="02000000000000000000" charset="-122"/>
              </a:rPr>
              <a:t>淮河</a:t>
            </a:r>
            <a:endParaRPr lang="zh-CN" altLang="en-US" sz="2400" dirty="0"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40" name="Text Box 40"/>
          <p:cNvSpPr txBox="1"/>
          <p:nvPr/>
        </p:nvSpPr>
        <p:spPr>
          <a:xfrm rot="-862405">
            <a:off x="4800600" y="4192588"/>
            <a:ext cx="1898650" cy="457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  <a:buSzTx/>
            </a:pPr>
            <a:r>
              <a:rPr lang="zh-CN" altLang="en-US" sz="2400" dirty="0">
                <a:latin typeface="方正粗黑宋简体" panose="02000000000000000000" charset="-122"/>
                <a:ea typeface="方正粗黑宋简体" panose="02000000000000000000" charset="-122"/>
              </a:rPr>
              <a:t>长    江</a:t>
            </a:r>
            <a:endParaRPr lang="zh-CN" altLang="en-US" sz="2400" dirty="0"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41" name="Text Box 41"/>
          <p:cNvSpPr txBox="1"/>
          <p:nvPr/>
        </p:nvSpPr>
        <p:spPr>
          <a:xfrm rot="1004455">
            <a:off x="4813300" y="5176838"/>
            <a:ext cx="1279525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  <a:buSzTx/>
            </a:pPr>
            <a:r>
              <a:rPr lang="zh-CN" altLang="en-US" sz="2400" dirty="0">
                <a:latin typeface="方正粗黑宋简体" panose="02000000000000000000" charset="-122"/>
                <a:ea typeface="方正粗黑宋简体" panose="02000000000000000000" charset="-122"/>
              </a:rPr>
              <a:t>珠  江</a:t>
            </a:r>
            <a:endParaRPr lang="zh-CN" altLang="en-US" sz="2400" dirty="0"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42" name="Text Box 42"/>
          <p:cNvSpPr txBox="1"/>
          <p:nvPr/>
        </p:nvSpPr>
        <p:spPr>
          <a:xfrm rot="-307588">
            <a:off x="3433763" y="4349750"/>
            <a:ext cx="549275" cy="1152525"/>
          </a:xfrm>
          <a:prstGeom prst="rect">
            <a:avLst/>
          </a:prstGeom>
          <a:noFill/>
          <a:ln w="9525">
            <a:noFill/>
          </a:ln>
        </p:spPr>
        <p:txBody>
          <a:bodyPr vert="eaVert" anchor="t">
            <a:spAutoFit/>
          </a:bodyPr>
          <a:p>
            <a:pPr>
              <a:spcBef>
                <a:spcPct val="50000"/>
              </a:spcBef>
              <a:buSzTx/>
            </a:pPr>
            <a:r>
              <a:rPr lang="zh-CN" altLang="en-US" sz="2400" dirty="0">
                <a:solidFill>
                  <a:srgbClr val="0000CC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怒江</a:t>
            </a:r>
            <a:endParaRPr lang="zh-CN" altLang="en-US" sz="2400" dirty="0">
              <a:solidFill>
                <a:srgbClr val="0000CC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43" name="Text Box 43"/>
          <p:cNvSpPr txBox="1"/>
          <p:nvPr/>
        </p:nvSpPr>
        <p:spPr>
          <a:xfrm rot="1208517">
            <a:off x="1292225" y="4025900"/>
            <a:ext cx="1809750" cy="457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  <a:buSzTx/>
            </a:pPr>
            <a:r>
              <a:rPr lang="zh-CN" altLang="en-US" sz="2400" dirty="0">
                <a:solidFill>
                  <a:srgbClr val="0000CC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雅鲁藏布江</a:t>
            </a:r>
            <a:endParaRPr lang="zh-CN" altLang="en-US" sz="2400" dirty="0">
              <a:solidFill>
                <a:srgbClr val="0000CC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44" name="Text Box 44"/>
          <p:cNvSpPr txBox="1"/>
          <p:nvPr/>
        </p:nvSpPr>
        <p:spPr>
          <a:xfrm>
            <a:off x="1174750" y="1876425"/>
            <a:ext cx="1416050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  <a:buSzTx/>
            </a:pPr>
            <a:r>
              <a:rPr lang="zh-CN" altLang="en-US" sz="2400" dirty="0">
                <a:solidFill>
                  <a:srgbClr val="40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塔里木河</a:t>
            </a:r>
            <a:endParaRPr lang="zh-CN" altLang="en-US" sz="2400" dirty="0">
              <a:solidFill>
                <a:srgbClr val="40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45" name="Text Box 45"/>
          <p:cNvSpPr txBox="1"/>
          <p:nvPr/>
        </p:nvSpPr>
        <p:spPr>
          <a:xfrm rot="-2461636">
            <a:off x="2473325" y="104775"/>
            <a:ext cx="490538" cy="1570038"/>
          </a:xfrm>
          <a:prstGeom prst="rect">
            <a:avLst/>
          </a:prstGeom>
          <a:noFill/>
          <a:ln w="9525">
            <a:noFill/>
          </a:ln>
        </p:spPr>
        <p:txBody>
          <a:bodyPr vert="eaVert" wrap="square" anchor="t">
            <a:spAutoFit/>
          </a:bodyPr>
          <a:p>
            <a:pPr>
              <a:spcBef>
                <a:spcPct val="50000"/>
              </a:spcBef>
              <a:buSzTx/>
            </a:pPr>
            <a:r>
              <a:rPr lang="zh-CN" altLang="en-US" sz="2000" dirty="0">
                <a:solidFill>
                  <a:srgbClr val="00B05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额尔齐斯河</a:t>
            </a:r>
            <a:endParaRPr lang="zh-CN" altLang="en-US" sz="2000" dirty="0">
              <a:solidFill>
                <a:srgbClr val="00B05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53" name="Text Box 42"/>
          <p:cNvSpPr txBox="1"/>
          <p:nvPr/>
        </p:nvSpPr>
        <p:spPr>
          <a:xfrm rot="-907588">
            <a:off x="3794125" y="4930775"/>
            <a:ext cx="552450" cy="1165225"/>
          </a:xfrm>
          <a:prstGeom prst="rect">
            <a:avLst/>
          </a:prstGeom>
          <a:noFill/>
          <a:ln w="9525">
            <a:noFill/>
          </a:ln>
        </p:spPr>
        <p:txBody>
          <a:bodyPr vert="eaVert" wrap="square" anchor="t">
            <a:spAutoFit/>
          </a:bodyPr>
          <a:p>
            <a:pPr>
              <a:spcBef>
                <a:spcPct val="50000"/>
              </a:spcBef>
              <a:buSzTx/>
            </a:pPr>
            <a:r>
              <a:rPr lang="zh-CN" altLang="en-US" sz="2400" dirty="0">
                <a:latin typeface="方正粗黑宋简体" panose="02000000000000000000" charset="-122"/>
                <a:ea typeface="方正粗黑宋简体" panose="02000000000000000000" charset="-122"/>
              </a:rPr>
              <a:t>澜沧江</a:t>
            </a:r>
            <a:endParaRPr lang="zh-CN" altLang="en-US" sz="2400" dirty="0"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881938" y="4102100"/>
            <a:ext cx="798512" cy="1647825"/>
          </a:xfrm>
          <a:prstGeom prst="rect">
            <a:avLst/>
          </a:prstGeom>
          <a:noFill/>
          <a:ln w="9525">
            <a:noFill/>
          </a:ln>
        </p:spPr>
        <p:txBody>
          <a:bodyPr vert="eaVert" wrap="square" anchor="t">
            <a:spAutoFit/>
          </a:bodyPr>
          <a:p>
            <a:r>
              <a:rPr lang="zh-CN" altLang="en-US" sz="4000">
                <a:latin typeface="方正粗黑宋简体" panose="02000000000000000000" charset="-122"/>
                <a:ea typeface="方正粗黑宋简体" panose="02000000000000000000" charset="-122"/>
              </a:rPr>
              <a:t>太平洋</a:t>
            </a:r>
            <a:endParaRPr lang="zh-CN" altLang="en-US" sz="4000"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368425" y="5802313"/>
            <a:ext cx="1757363" cy="64452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360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印度洋</a:t>
            </a:r>
            <a:endParaRPr lang="zh-CN" altLang="en-US" sz="3600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49263" y="136525"/>
            <a:ext cx="1757362" cy="64452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3600">
                <a:solidFill>
                  <a:srgbClr val="00B05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北冰洋</a:t>
            </a:r>
            <a:endParaRPr lang="zh-CN" altLang="en-US" sz="3600">
              <a:solidFill>
                <a:srgbClr val="00B05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1" name="Text Box 44"/>
          <p:cNvSpPr txBox="1"/>
          <p:nvPr/>
        </p:nvSpPr>
        <p:spPr>
          <a:xfrm>
            <a:off x="3651250" y="2651125"/>
            <a:ext cx="1416050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  <a:buSzTx/>
            </a:pPr>
            <a:r>
              <a:rPr lang="zh-CN" altLang="en-US" sz="2400" dirty="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青海湖</a:t>
            </a:r>
            <a:endParaRPr lang="zh-CN" altLang="en-US" sz="2400" dirty="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2" name="Text Box 44"/>
          <p:cNvSpPr txBox="1"/>
          <p:nvPr/>
        </p:nvSpPr>
        <p:spPr>
          <a:xfrm>
            <a:off x="6616700" y="4541838"/>
            <a:ext cx="1416050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  <a:buSzTx/>
            </a:pPr>
            <a:r>
              <a:rPr lang="zh-CN" altLang="en-US" sz="2400" dirty="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鄱阳湖</a:t>
            </a:r>
            <a:endParaRPr lang="zh-CN" altLang="en-US" sz="2400" dirty="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5" name="Text Box 39"/>
          <p:cNvSpPr txBox="1"/>
          <p:nvPr/>
        </p:nvSpPr>
        <p:spPr>
          <a:xfrm rot="-298003">
            <a:off x="6346825" y="2460625"/>
            <a:ext cx="895350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  <a:buSzTx/>
            </a:pPr>
            <a:r>
              <a:rPr lang="zh-CN" altLang="en-US" sz="2400" dirty="0">
                <a:latin typeface="方正粗黑宋简体" panose="02000000000000000000" charset="-122"/>
                <a:ea typeface="方正粗黑宋简体" panose="02000000000000000000" charset="-122"/>
              </a:rPr>
              <a:t>海河</a:t>
            </a:r>
            <a:endParaRPr lang="zh-CN" altLang="en-US" sz="2400" dirty="0"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7" name="Text Box 44"/>
          <p:cNvSpPr txBox="1"/>
          <p:nvPr/>
        </p:nvSpPr>
        <p:spPr>
          <a:xfrm>
            <a:off x="5508625" y="4695825"/>
            <a:ext cx="1416050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  <a:buSzTx/>
            </a:pPr>
            <a:r>
              <a:rPr lang="zh-CN" altLang="en-US" sz="2400" dirty="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洞庭湖</a:t>
            </a:r>
            <a:endParaRPr lang="zh-CN" altLang="en-US" sz="2400" dirty="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28" name="矩形标注 27"/>
          <p:cNvSpPr/>
          <p:nvPr/>
        </p:nvSpPr>
        <p:spPr>
          <a:xfrm>
            <a:off x="87313" y="2336800"/>
            <a:ext cx="1816100" cy="425450"/>
          </a:xfrm>
          <a:prstGeom prst="wedgeRectCallout">
            <a:avLst>
              <a:gd name="adj1" fmla="val 35444"/>
              <a:gd name="adj2" fmla="val -135223"/>
            </a:avLst>
          </a:prstGeom>
          <a:blipFill>
            <a:blip r:embed="rId2"/>
          </a:blip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r>
              <a:rPr lang="zh-CN" altLang="en-US" sz="2400" strike="noStrike" noProof="1">
                <a:solidFill>
                  <a:srgbClr val="00B05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最大内流河</a:t>
            </a:r>
            <a:endParaRPr lang="zh-CN" altLang="en-US" sz="2400" strike="noStrike" noProof="1">
              <a:solidFill>
                <a:srgbClr val="00B05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7" name="矩形标注 16"/>
          <p:cNvSpPr/>
          <p:nvPr/>
        </p:nvSpPr>
        <p:spPr>
          <a:xfrm>
            <a:off x="6616700" y="5419725"/>
            <a:ext cx="1771650" cy="392113"/>
          </a:xfrm>
          <a:prstGeom prst="wedgeRectCallout">
            <a:avLst>
              <a:gd name="adj1" fmla="val -26889"/>
              <a:gd name="adj2" fmla="val -220688"/>
            </a:avLst>
          </a:prstGeom>
          <a:blipFill>
            <a:blip r:embed="rId2"/>
          </a:blip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r>
              <a:rPr lang="zh-CN" altLang="en-US" sz="2400" strike="noStrike" noProof="1">
                <a:solidFill>
                  <a:srgbClr val="00B05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最大淡水湖</a:t>
            </a:r>
            <a:endParaRPr lang="zh-CN" altLang="en-US" sz="2400" strike="noStrike" noProof="1">
              <a:solidFill>
                <a:srgbClr val="00B05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8" name="矩形标注 17"/>
          <p:cNvSpPr/>
          <p:nvPr/>
        </p:nvSpPr>
        <p:spPr>
          <a:xfrm>
            <a:off x="7556500" y="4046538"/>
            <a:ext cx="1447800" cy="415925"/>
          </a:xfrm>
          <a:prstGeom prst="wedgeRectCallout">
            <a:avLst>
              <a:gd name="adj1" fmla="val -90301"/>
              <a:gd name="adj2" fmla="val -41145"/>
            </a:avLst>
          </a:prstGeom>
          <a:blipFill>
            <a:blip r:embed="rId2"/>
          </a:blip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 fontAlgn="base"/>
            <a:r>
              <a:rPr lang="zh-CN" altLang="en-US" sz="2400" strike="noStrike" noProof="1">
                <a:solidFill>
                  <a:srgbClr val="00B05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水量最大</a:t>
            </a:r>
            <a:endParaRPr lang="zh-CN" altLang="en-US" sz="2400" strike="noStrike" noProof="1">
              <a:solidFill>
                <a:srgbClr val="00B05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9" name="矩形标注 18"/>
          <p:cNvSpPr/>
          <p:nvPr/>
        </p:nvSpPr>
        <p:spPr>
          <a:xfrm>
            <a:off x="5678805" y="5993130"/>
            <a:ext cx="1452880" cy="382270"/>
          </a:xfrm>
          <a:prstGeom prst="wedgeRectCallout">
            <a:avLst>
              <a:gd name="adj1" fmla="val -15122"/>
              <a:gd name="adj2" fmla="val -127859"/>
            </a:avLst>
          </a:prstGeom>
          <a:blipFill>
            <a:blip r:embed="rId2"/>
          </a:blip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 fontAlgn="base"/>
            <a:r>
              <a:rPr lang="zh-CN" altLang="en-US" sz="2400" strike="noStrike" noProof="1">
                <a:solidFill>
                  <a:srgbClr val="00B05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汛期最长</a:t>
            </a:r>
            <a:endParaRPr lang="zh-CN" altLang="en-US" sz="2400" strike="noStrike" noProof="1">
              <a:solidFill>
                <a:srgbClr val="00B05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20" name="矩形标注 19"/>
          <p:cNvSpPr/>
          <p:nvPr/>
        </p:nvSpPr>
        <p:spPr>
          <a:xfrm>
            <a:off x="6945313" y="2762250"/>
            <a:ext cx="1735138" cy="419100"/>
          </a:xfrm>
          <a:prstGeom prst="wedgeRectCallout">
            <a:avLst>
              <a:gd name="adj1" fmla="val -65080"/>
              <a:gd name="adj2" fmla="val 51519"/>
            </a:avLst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pattFill prst="lgGrid">
                  <a:fgClr>
                    <a:srgbClr val="BBE0E3"/>
                  </a:fgClr>
                  <a:bgClr>
                    <a:srgbClr val="FFFFFF"/>
                  </a:bgClr>
                </a:patt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r>
              <a:rPr lang="zh-CN" altLang="en-US" sz="2400" strike="noStrike" noProof="1">
                <a:solidFill>
                  <a:srgbClr val="00B05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含沙量最大</a:t>
            </a:r>
            <a:endParaRPr lang="zh-CN" altLang="en-US" sz="2400" strike="noStrike" noProof="1">
              <a:solidFill>
                <a:srgbClr val="00B05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21" name="矩形标注 20"/>
          <p:cNvSpPr/>
          <p:nvPr/>
        </p:nvSpPr>
        <p:spPr>
          <a:xfrm>
            <a:off x="4840288" y="238125"/>
            <a:ext cx="1819275" cy="439738"/>
          </a:xfrm>
          <a:prstGeom prst="wedgeRectCallout">
            <a:avLst>
              <a:gd name="adj1" fmla="val 59846"/>
              <a:gd name="adj2" fmla="val -867"/>
            </a:avLst>
          </a:prstGeom>
          <a:blipFill>
            <a:blip r:embed="rId2"/>
          </a:blip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r>
              <a:rPr lang="zh-CN" altLang="en-US" sz="2400" strike="noStrike" noProof="1">
                <a:solidFill>
                  <a:srgbClr val="00B05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结冰期最长</a:t>
            </a:r>
            <a:endParaRPr lang="zh-CN" altLang="en-US" sz="2400" strike="noStrike" noProof="1">
              <a:solidFill>
                <a:srgbClr val="00B05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22" name="矩形标注 21"/>
          <p:cNvSpPr/>
          <p:nvPr/>
        </p:nvSpPr>
        <p:spPr>
          <a:xfrm>
            <a:off x="-14287" y="828675"/>
            <a:ext cx="2379663" cy="439738"/>
          </a:xfrm>
          <a:prstGeom prst="wedgeRectCallout">
            <a:avLst>
              <a:gd name="adj1" fmla="val 58512"/>
              <a:gd name="adj2" fmla="val -47256"/>
            </a:avLst>
          </a:prstGeom>
          <a:blipFill>
            <a:blip r:embed="rId2"/>
          </a:blip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r>
              <a:rPr lang="zh-CN" altLang="en-US" sz="2400" strike="noStrike" noProof="1">
                <a:solidFill>
                  <a:srgbClr val="00B050"/>
                </a:solidFill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唯一注入北冰洋</a:t>
            </a:r>
            <a:endParaRPr lang="zh-CN" altLang="en-US" sz="2400" strike="noStrike" noProof="1">
              <a:solidFill>
                <a:srgbClr val="00B05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23" name="矩形标注 22"/>
          <p:cNvSpPr/>
          <p:nvPr/>
        </p:nvSpPr>
        <p:spPr>
          <a:xfrm>
            <a:off x="3351213" y="1766888"/>
            <a:ext cx="1819275" cy="749300"/>
          </a:xfrm>
          <a:prstGeom prst="wedgeRectCallout">
            <a:avLst>
              <a:gd name="adj1" fmla="val 2234"/>
              <a:gd name="adj2" fmla="val 93983"/>
            </a:avLst>
          </a:prstGeom>
          <a:blipFill>
            <a:blip r:embed="rId2"/>
          </a:blip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r>
              <a:rPr lang="zh-CN" altLang="en-US" sz="2400" strike="noStrike" noProof="1">
                <a:solidFill>
                  <a:srgbClr val="00B050"/>
                </a:solidFill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最大湖泊</a:t>
            </a:r>
            <a:r>
              <a:rPr lang="en-US" altLang="zh-CN" sz="2400" strike="noStrike" noProof="1">
                <a:solidFill>
                  <a:srgbClr val="00B050"/>
                </a:solidFill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. </a:t>
            </a:r>
            <a:r>
              <a:rPr lang="zh-CN" altLang="en-US" sz="2400" strike="noStrike" noProof="1">
                <a:solidFill>
                  <a:srgbClr val="00B050"/>
                </a:solidFill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最大咸水湖</a:t>
            </a:r>
            <a:endParaRPr lang="zh-CN" altLang="en-US" sz="2400" strike="noStrike" noProof="1">
              <a:solidFill>
                <a:srgbClr val="00B05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2" name="矩形标注 1"/>
          <p:cNvSpPr/>
          <p:nvPr/>
        </p:nvSpPr>
        <p:spPr>
          <a:xfrm>
            <a:off x="4489450" y="6064250"/>
            <a:ext cx="932180" cy="311150"/>
          </a:xfrm>
          <a:prstGeom prst="wedgeRectCallout">
            <a:avLst>
              <a:gd name="adj1" fmla="val -83746"/>
              <a:gd name="adj2" fmla="val -48262"/>
            </a:avLst>
          </a:prstGeom>
          <a:blipFill>
            <a:blip r:embed="rId2"/>
          </a:blip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 fontAlgn="base"/>
            <a:r>
              <a:rPr lang="zh-CN" altLang="en-US" sz="1800" strike="noStrike" noProof="1">
                <a:solidFill>
                  <a:srgbClr val="FF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湄公河</a:t>
            </a:r>
            <a:endParaRPr lang="zh-CN" altLang="en-US" sz="1800" strike="noStrike" noProof="1">
              <a:solidFill>
                <a:srgbClr val="FF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8" name="任意多边形 7"/>
          <p:cNvSpPr/>
          <p:nvPr/>
        </p:nvSpPr>
        <p:spPr>
          <a:xfrm>
            <a:off x="6508750" y="2571115"/>
            <a:ext cx="622935" cy="1384935"/>
          </a:xfrm>
          <a:custGeom>
            <a:avLst/>
            <a:gdLst>
              <a:gd name="connisteX0" fmla="*/ 34995 w 555060"/>
              <a:gd name="connsiteY0" fmla="*/ 0 h 1285875"/>
              <a:gd name="connisteX1" fmla="*/ 95955 w 555060"/>
              <a:gd name="connsiteY1" fmla="*/ 71120 h 1285875"/>
              <a:gd name="connisteX2" fmla="*/ 167710 w 555060"/>
              <a:gd name="connsiteY2" fmla="*/ 111760 h 1285875"/>
              <a:gd name="connisteX3" fmla="*/ 208350 w 555060"/>
              <a:gd name="connsiteY3" fmla="*/ 183515 h 1285875"/>
              <a:gd name="connisteX4" fmla="*/ 116275 w 555060"/>
              <a:gd name="connsiteY4" fmla="*/ 275590 h 1285875"/>
              <a:gd name="connisteX5" fmla="*/ 75635 w 555060"/>
              <a:gd name="connsiteY5" fmla="*/ 346710 h 1285875"/>
              <a:gd name="connisteX6" fmla="*/ 55315 w 555060"/>
              <a:gd name="connsiteY6" fmla="*/ 418465 h 1285875"/>
              <a:gd name="connisteX7" fmla="*/ 4515 w 555060"/>
              <a:gd name="connsiteY7" fmla="*/ 489585 h 1285875"/>
              <a:gd name="connisteX8" fmla="*/ 4515 w 555060"/>
              <a:gd name="connsiteY8" fmla="*/ 561340 h 1285875"/>
              <a:gd name="connisteX9" fmla="*/ 4515 w 555060"/>
              <a:gd name="connsiteY9" fmla="*/ 632460 h 1285875"/>
              <a:gd name="connisteX10" fmla="*/ 34995 w 555060"/>
              <a:gd name="connsiteY10" fmla="*/ 704215 h 1285875"/>
              <a:gd name="connisteX11" fmla="*/ 95955 w 555060"/>
              <a:gd name="connsiteY11" fmla="*/ 775335 h 1285875"/>
              <a:gd name="connisteX12" fmla="*/ 147390 w 555060"/>
              <a:gd name="connsiteY12" fmla="*/ 847090 h 1285875"/>
              <a:gd name="connisteX13" fmla="*/ 198190 w 555060"/>
              <a:gd name="connsiteY13" fmla="*/ 918210 h 1285875"/>
              <a:gd name="connisteX14" fmla="*/ 269310 w 555060"/>
              <a:gd name="connsiteY14" fmla="*/ 979805 h 1285875"/>
              <a:gd name="connisteX15" fmla="*/ 341065 w 555060"/>
              <a:gd name="connsiteY15" fmla="*/ 1020445 h 1285875"/>
              <a:gd name="connisteX16" fmla="*/ 381705 w 555060"/>
              <a:gd name="connsiteY16" fmla="*/ 1091565 h 1285875"/>
              <a:gd name="connisteX17" fmla="*/ 443300 w 555060"/>
              <a:gd name="connsiteY17" fmla="*/ 1163320 h 1285875"/>
              <a:gd name="connisteX18" fmla="*/ 514420 w 555060"/>
              <a:gd name="connsiteY18" fmla="*/ 1214120 h 1285875"/>
              <a:gd name="connisteX19" fmla="*/ 555060 w 555060"/>
              <a:gd name="connsiteY19" fmla="*/ 1285875 h 128587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  <a:cxn ang="0">
                <a:pos x="connisteX18" y="connsiteY18"/>
              </a:cxn>
              <a:cxn ang="0">
                <a:pos x="connisteX19" y="connsiteY19"/>
              </a:cxn>
            </a:cxnLst>
            <a:rect l="l" t="t" r="r" b="b"/>
            <a:pathLst>
              <a:path w="555061" h="1285875">
                <a:moveTo>
                  <a:pt x="34996" y="0"/>
                </a:moveTo>
                <a:cubicBezTo>
                  <a:pt x="45791" y="13335"/>
                  <a:pt x="69286" y="48895"/>
                  <a:pt x="95956" y="71120"/>
                </a:cubicBezTo>
                <a:cubicBezTo>
                  <a:pt x="122626" y="93345"/>
                  <a:pt x="145486" y="89535"/>
                  <a:pt x="167711" y="111760"/>
                </a:cubicBezTo>
                <a:cubicBezTo>
                  <a:pt x="189936" y="133985"/>
                  <a:pt x="218511" y="150495"/>
                  <a:pt x="208351" y="183515"/>
                </a:cubicBezTo>
                <a:cubicBezTo>
                  <a:pt x="198191" y="216535"/>
                  <a:pt x="142946" y="243205"/>
                  <a:pt x="116276" y="275590"/>
                </a:cubicBezTo>
                <a:cubicBezTo>
                  <a:pt x="89606" y="307975"/>
                  <a:pt x="87701" y="318135"/>
                  <a:pt x="75636" y="346710"/>
                </a:cubicBezTo>
                <a:cubicBezTo>
                  <a:pt x="63571" y="375285"/>
                  <a:pt x="69286" y="389890"/>
                  <a:pt x="55316" y="418465"/>
                </a:cubicBezTo>
                <a:cubicBezTo>
                  <a:pt x="41346" y="447040"/>
                  <a:pt x="14676" y="461010"/>
                  <a:pt x="4516" y="489585"/>
                </a:cubicBezTo>
                <a:cubicBezTo>
                  <a:pt x="-5644" y="518160"/>
                  <a:pt x="4516" y="532765"/>
                  <a:pt x="4516" y="561340"/>
                </a:cubicBezTo>
                <a:cubicBezTo>
                  <a:pt x="4516" y="589915"/>
                  <a:pt x="-1834" y="603885"/>
                  <a:pt x="4516" y="632460"/>
                </a:cubicBezTo>
                <a:cubicBezTo>
                  <a:pt x="10866" y="661035"/>
                  <a:pt x="16581" y="675640"/>
                  <a:pt x="34996" y="704215"/>
                </a:cubicBezTo>
                <a:cubicBezTo>
                  <a:pt x="53411" y="732790"/>
                  <a:pt x="73731" y="746760"/>
                  <a:pt x="95956" y="775335"/>
                </a:cubicBezTo>
                <a:cubicBezTo>
                  <a:pt x="118181" y="803910"/>
                  <a:pt x="127071" y="818515"/>
                  <a:pt x="147391" y="847090"/>
                </a:cubicBezTo>
                <a:cubicBezTo>
                  <a:pt x="167711" y="875665"/>
                  <a:pt x="174061" y="891540"/>
                  <a:pt x="198191" y="918210"/>
                </a:cubicBezTo>
                <a:cubicBezTo>
                  <a:pt x="222321" y="944880"/>
                  <a:pt x="240736" y="959485"/>
                  <a:pt x="269311" y="979805"/>
                </a:cubicBezTo>
                <a:cubicBezTo>
                  <a:pt x="297886" y="1000125"/>
                  <a:pt x="318841" y="998220"/>
                  <a:pt x="341066" y="1020445"/>
                </a:cubicBezTo>
                <a:cubicBezTo>
                  <a:pt x="363291" y="1042670"/>
                  <a:pt x="361386" y="1062990"/>
                  <a:pt x="381706" y="1091565"/>
                </a:cubicBezTo>
                <a:cubicBezTo>
                  <a:pt x="402026" y="1120140"/>
                  <a:pt x="416631" y="1138555"/>
                  <a:pt x="443301" y="1163320"/>
                </a:cubicBezTo>
                <a:cubicBezTo>
                  <a:pt x="469971" y="1188085"/>
                  <a:pt x="492196" y="1189355"/>
                  <a:pt x="514421" y="1214120"/>
                </a:cubicBezTo>
                <a:cubicBezTo>
                  <a:pt x="536646" y="1238885"/>
                  <a:pt x="548076" y="1272540"/>
                  <a:pt x="555061" y="1285875"/>
                </a:cubicBezTo>
              </a:path>
            </a:pathLst>
          </a:custGeom>
          <a:noFill/>
          <a:ln w="76200"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矩形标注 8"/>
          <p:cNvSpPr/>
          <p:nvPr/>
        </p:nvSpPr>
        <p:spPr>
          <a:xfrm>
            <a:off x="7259955" y="3432175"/>
            <a:ext cx="1421765" cy="523875"/>
          </a:xfrm>
          <a:prstGeom prst="wedgeRectCallout">
            <a:avLst>
              <a:gd name="adj1" fmla="val -90301"/>
              <a:gd name="adj2" fmla="val -41145"/>
            </a:avLst>
          </a:prstGeom>
          <a:blipFill>
            <a:blip r:embed="rId2"/>
          </a:blip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>
              <a:lnSpc>
                <a:spcPts val="2000"/>
              </a:lnSpc>
              <a:spcBef>
                <a:spcPts val="0"/>
              </a:spcBef>
            </a:pPr>
            <a:r>
              <a:rPr lang="zh-CN" altLang="en-US" sz="2000" strike="noStrike" noProof="1">
                <a:solidFill>
                  <a:srgbClr val="00B05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最早、最长人工河</a:t>
            </a:r>
            <a:endParaRPr lang="zh-CN" altLang="en-US" sz="2000" strike="noStrike" noProof="1">
              <a:solidFill>
                <a:srgbClr val="00B05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75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74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75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7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75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74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6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75"/>
                                  </p:iterate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74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75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7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75"/>
                                  </p:iterate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7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75"/>
                                  </p:iterate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7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8" grpId="0"/>
      <p:bldP spid="39" grpId="0"/>
      <p:bldP spid="40" grpId="0"/>
      <p:bldP spid="41" grpId="0"/>
      <p:bldP spid="42" grpId="0"/>
      <p:bldP spid="43" grpId="0"/>
      <p:bldP spid="44" grpId="0"/>
      <p:bldP spid="45" grpId="0"/>
      <p:bldP spid="53" grpId="0"/>
      <p:bldP spid="3" grpId="0"/>
      <p:bldP spid="5" grpId="0"/>
      <p:bldP spid="6" grpId="0"/>
      <p:bldP spid="11" grpId="0"/>
      <p:bldP spid="12" grpId="0"/>
      <p:bldP spid="15" grpId="0"/>
      <p:bldP spid="7" grpId="0"/>
      <p:bldP spid="21" grpId="0" bldLvl="0" animBg="1"/>
      <p:bldP spid="20" grpId="0" bldLvl="0" animBg="1"/>
      <p:bldP spid="18" grpId="0" bldLvl="0" animBg="1"/>
      <p:bldP spid="19" grpId="0" bldLvl="0" animBg="1"/>
      <p:bldP spid="28" grpId="0" bldLvl="0" animBg="1"/>
      <p:bldP spid="17" grpId="0" bldLvl="0" animBg="1"/>
      <p:bldP spid="22" grpId="0" bldLvl="0" animBg="1"/>
      <p:bldP spid="23" grpId="0" bldLvl="0" animBg="1"/>
      <p:bldP spid="2" grpId="0" bldLvl="0" animBg="1"/>
      <p:bldP spid="8" grpId="0" bldLvl="0" animBg="1"/>
      <p:bldP spid="9" grpId="0" bldLvl="0" animBg="1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0961" name="Picture 8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31800" y="933450"/>
            <a:ext cx="8074025" cy="1344613"/>
          </a:xfrm>
          <a:prstGeom prst="rect">
            <a:avLst/>
          </a:prstGeom>
          <a:noFill/>
          <a:ln w="57150">
            <a:noFill/>
          </a:ln>
        </p:spPr>
      </p:pic>
      <p:sp>
        <p:nvSpPr>
          <p:cNvPr id="11275" name="TextBox 22"/>
          <p:cNvSpPr txBox="1"/>
          <p:nvPr/>
        </p:nvSpPr>
        <p:spPr>
          <a:xfrm>
            <a:off x="1695450" y="2620963"/>
            <a:ext cx="3967163" cy="64452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3600" dirty="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雨水补给</a:t>
            </a:r>
            <a:endParaRPr lang="zh-CN" altLang="en-US" sz="3600" dirty="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pic>
        <p:nvPicPr>
          <p:cNvPr id="40963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563" y="3303588"/>
            <a:ext cx="8069262" cy="1454150"/>
          </a:xfrm>
          <a:prstGeom prst="rect">
            <a:avLst/>
          </a:prstGeom>
          <a:noFill/>
          <a:ln w="57150">
            <a:noFill/>
          </a:ln>
        </p:spPr>
      </p:pic>
      <p:sp>
        <p:nvSpPr>
          <p:cNvPr id="11277" name="TextBox 24"/>
          <p:cNvSpPr txBox="1"/>
          <p:nvPr/>
        </p:nvSpPr>
        <p:spPr>
          <a:xfrm>
            <a:off x="1535113" y="4883150"/>
            <a:ext cx="3078162" cy="107632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3200" dirty="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冰雪融水补给</a:t>
            </a:r>
            <a:r>
              <a:rPr lang="en-US" altLang="zh-CN" sz="3200" dirty="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.</a:t>
            </a:r>
            <a:r>
              <a:rPr lang="zh-CN" altLang="en-US" sz="3200" dirty="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山地降水</a:t>
            </a:r>
            <a:r>
              <a:rPr lang="en-US" altLang="zh-CN" sz="3200" dirty="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.</a:t>
            </a:r>
            <a:endParaRPr lang="en-US" altLang="zh-CN" sz="3200" dirty="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40965" name="Text Box 14"/>
          <p:cNvSpPr txBox="1"/>
          <p:nvPr/>
        </p:nvSpPr>
        <p:spPr>
          <a:xfrm>
            <a:off x="101600" y="2630488"/>
            <a:ext cx="2019300" cy="64452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zh-CN" altLang="en-US" sz="3600" dirty="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外流河：</a:t>
            </a:r>
            <a:endParaRPr lang="zh-CN" altLang="en-US" sz="3600" dirty="0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1" name="Text Box 15"/>
          <p:cNvSpPr txBox="1"/>
          <p:nvPr/>
        </p:nvSpPr>
        <p:spPr>
          <a:xfrm>
            <a:off x="5635625" y="2644775"/>
            <a:ext cx="2478088" cy="64452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zh-CN" altLang="en-US" sz="3600" dirty="0">
                <a:solidFill>
                  <a:srgbClr val="990033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夏季降水多</a:t>
            </a:r>
            <a:endParaRPr lang="zh-CN" altLang="en-US" sz="3600" dirty="0">
              <a:solidFill>
                <a:srgbClr val="990033"/>
              </a:solidFill>
              <a:latin typeface="Arial" panose="020B0604020202020204" pitchFamily="34" charset="0"/>
              <a:ea typeface="方正粗黑宋简体" panose="02000000000000000000" charset="-122"/>
            </a:endParaRPr>
          </a:p>
        </p:txBody>
      </p:sp>
      <p:sp>
        <p:nvSpPr>
          <p:cNvPr id="40967" name="Text Box 16"/>
          <p:cNvSpPr txBox="1"/>
          <p:nvPr/>
        </p:nvSpPr>
        <p:spPr>
          <a:xfrm>
            <a:off x="79375" y="5127625"/>
            <a:ext cx="1816100" cy="5842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zh-CN" altLang="en-US" sz="3200" dirty="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内流河：</a:t>
            </a:r>
            <a:endParaRPr lang="zh-CN" altLang="en-US" sz="3200" dirty="0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3" name="Text Box 17"/>
          <p:cNvSpPr txBox="1"/>
          <p:nvPr/>
        </p:nvSpPr>
        <p:spPr>
          <a:xfrm>
            <a:off x="6027738" y="5210175"/>
            <a:ext cx="2224087" cy="5842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zh-CN" altLang="en-US" sz="3200" dirty="0">
                <a:solidFill>
                  <a:srgbClr val="990033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夏季气温高</a:t>
            </a:r>
            <a:endParaRPr lang="zh-CN" altLang="en-US" sz="3200" dirty="0">
              <a:solidFill>
                <a:srgbClr val="990033"/>
              </a:solidFill>
              <a:latin typeface="Arial" panose="020B0604020202020204" pitchFamily="34" charset="0"/>
              <a:ea typeface="方正粗黑宋简体" panose="02000000000000000000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270375" y="2644775"/>
            <a:ext cx="1784350" cy="64452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360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夏汛</a:t>
            </a:r>
            <a:r>
              <a:rPr lang="zh-CN" altLang="en-US" sz="3600" dirty="0">
                <a:solidFill>
                  <a:srgbClr val="990033"/>
                </a:solidFill>
                <a:latin typeface="Arial" panose="020B0604020202020204" pitchFamily="34" charset="0"/>
                <a:ea typeface="方正粗黑宋简体" panose="02000000000000000000" charset="-122"/>
              </a:rPr>
              <a:t>→</a:t>
            </a:r>
            <a:endParaRPr lang="zh-CN" altLang="en-US" sz="3600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689475" y="5210175"/>
            <a:ext cx="1703388" cy="5842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320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夏汛</a:t>
            </a:r>
            <a:r>
              <a:rPr lang="zh-CN" altLang="en-US" sz="3200" dirty="0">
                <a:solidFill>
                  <a:srgbClr val="990033"/>
                </a:solidFill>
                <a:latin typeface="Arial" panose="020B0604020202020204" pitchFamily="34" charset="0"/>
                <a:ea typeface="方正粗黑宋简体" panose="02000000000000000000" charset="-122"/>
              </a:rPr>
              <a:t>→</a:t>
            </a:r>
            <a:endParaRPr lang="zh-CN" altLang="en-US" sz="3200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40971" name="Text Box 10"/>
          <p:cNvSpPr txBox="1"/>
          <p:nvPr/>
        </p:nvSpPr>
        <p:spPr>
          <a:xfrm>
            <a:off x="122238" y="19050"/>
            <a:ext cx="3567112" cy="830263"/>
          </a:xfrm>
          <a:prstGeom prst="rect">
            <a:avLst/>
          </a:prstGeom>
          <a:noFill/>
          <a:ln w="9525">
            <a:noFill/>
          </a:ln>
          <a:effectLst>
            <a:outerShdw dist="35921" dir="2699999" algn="ctr" rotWithShape="0">
              <a:schemeClr val="bg2"/>
            </a:outerShdw>
          </a:effectLst>
        </p:spPr>
        <p:txBody>
          <a:bodyPr wrap="square" anchor="t">
            <a:spAutoFit/>
          </a:bodyPr>
          <a:p>
            <a:r>
              <a:rPr lang="zh-CN" altLang="en-US" sz="4800" dirty="0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汛期</a:t>
            </a:r>
            <a:endParaRPr lang="zh-CN" altLang="en-US" sz="4800" dirty="0">
              <a:solidFill>
                <a:srgbClr val="FF0000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cxnSp>
        <p:nvCxnSpPr>
          <p:cNvPr id="4" name="直接箭头连接符 3"/>
          <p:cNvCxnSpPr/>
          <p:nvPr/>
        </p:nvCxnSpPr>
        <p:spPr>
          <a:xfrm flipV="1">
            <a:off x="4087813" y="5492750"/>
            <a:ext cx="601663" cy="17463"/>
          </a:xfrm>
          <a:prstGeom prst="straightConnector1">
            <a:avLst/>
          </a:prstGeom>
          <a:ln w="57150">
            <a:solidFill>
              <a:srgbClr val="6A452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箭头连接符 4"/>
          <p:cNvCxnSpPr/>
          <p:nvPr/>
        </p:nvCxnSpPr>
        <p:spPr>
          <a:xfrm flipV="1">
            <a:off x="3786188" y="2913063"/>
            <a:ext cx="601663" cy="17463"/>
          </a:xfrm>
          <a:prstGeom prst="straightConnector1">
            <a:avLst/>
          </a:prstGeom>
          <a:ln w="57150">
            <a:solidFill>
              <a:srgbClr val="6A452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75" grpId="0"/>
      <p:bldP spid="11277" grpId="0"/>
      <p:bldP spid="11" grpId="0"/>
      <p:bldP spid="13" grpId="0"/>
      <p:bldP spid="2" grpId="0"/>
      <p:bldP spid="1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2771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415790" cy="5511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75" name="任意多边形 2"/>
          <p:cNvSpPr/>
          <p:nvPr/>
        </p:nvSpPr>
        <p:spPr bwMode="auto">
          <a:xfrm>
            <a:off x="358140" y="147320"/>
            <a:ext cx="3682365" cy="3287395"/>
          </a:xfrm>
          <a:custGeom>
            <a:avLst/>
            <a:gdLst>
              <a:gd name="T0" fmla="*/ 16221466 w 4629402"/>
              <a:gd name="T1" fmla="*/ 12108218 h 3390222"/>
              <a:gd name="T2" fmla="*/ 15412528 w 4629402"/>
              <a:gd name="T3" fmla="*/ 11617800 h 3390222"/>
              <a:gd name="T4" fmla="*/ 14047427 w 4629402"/>
              <a:gd name="T5" fmla="*/ 11863006 h 3390222"/>
              <a:gd name="T6" fmla="*/ 12884573 w 4629402"/>
              <a:gd name="T7" fmla="*/ 12353421 h 3390222"/>
              <a:gd name="T8" fmla="*/ 12025070 w 4629402"/>
              <a:gd name="T9" fmla="*/ 12016264 h 3390222"/>
              <a:gd name="T10" fmla="*/ 11570040 w 4629402"/>
              <a:gd name="T11" fmla="*/ 11495197 h 3390222"/>
              <a:gd name="T12" fmla="*/ 11216132 w 4629402"/>
              <a:gd name="T13" fmla="*/ 10912827 h 3390222"/>
              <a:gd name="T14" fmla="*/ 11468924 w 4629402"/>
              <a:gd name="T15" fmla="*/ 9993302 h 3390222"/>
              <a:gd name="T16" fmla="*/ 10761097 w 4629402"/>
              <a:gd name="T17" fmla="*/ 9870695 h 3390222"/>
              <a:gd name="T18" fmla="*/ 9598240 w 4629402"/>
              <a:gd name="T19" fmla="*/ 9778741 h 3390222"/>
              <a:gd name="T20" fmla="*/ 8587063 w 4629402"/>
              <a:gd name="T21" fmla="*/ 10115905 h 3390222"/>
              <a:gd name="T22" fmla="*/ 7474761 w 4629402"/>
              <a:gd name="T23" fmla="*/ 9686790 h 3390222"/>
              <a:gd name="T24" fmla="*/ 6311908 w 4629402"/>
              <a:gd name="T25" fmla="*/ 9656144 h 3390222"/>
              <a:gd name="T26" fmla="*/ 4542349 w 4629402"/>
              <a:gd name="T27" fmla="*/ 9318980 h 3390222"/>
              <a:gd name="T28" fmla="*/ 3531166 w 4629402"/>
              <a:gd name="T29" fmla="*/ 8889872 h 3390222"/>
              <a:gd name="T30" fmla="*/ 2722227 w 4629402"/>
              <a:gd name="T31" fmla="*/ 8368802 h 3390222"/>
              <a:gd name="T32" fmla="*/ 1205449 w 4629402"/>
              <a:gd name="T33" fmla="*/ 7541230 h 3390222"/>
              <a:gd name="T34" fmla="*/ 1609930 w 4629402"/>
              <a:gd name="T35" fmla="*/ 6560400 h 3390222"/>
              <a:gd name="T36" fmla="*/ 1003217 w 4629402"/>
              <a:gd name="T37" fmla="*/ 5947384 h 3390222"/>
              <a:gd name="T38" fmla="*/ 194283 w 4629402"/>
              <a:gd name="T39" fmla="*/ 5273065 h 3390222"/>
              <a:gd name="T40" fmla="*/ 649307 w 4629402"/>
              <a:gd name="T41" fmla="*/ 4843950 h 3390222"/>
              <a:gd name="T42" fmla="*/ 699868 w 4629402"/>
              <a:gd name="T43" fmla="*/ 4353534 h 3390222"/>
              <a:gd name="T44" fmla="*/ 2317752 w 4629402"/>
              <a:gd name="T45" fmla="*/ 4261577 h 3390222"/>
              <a:gd name="T46" fmla="*/ 3531166 w 4629402"/>
              <a:gd name="T47" fmla="*/ 3893769 h 3390222"/>
              <a:gd name="T48" fmla="*/ 5351291 w 4629402"/>
              <a:gd name="T49" fmla="*/ 2667733 h 3390222"/>
              <a:gd name="T50" fmla="*/ 6868057 w 4629402"/>
              <a:gd name="T51" fmla="*/ 2422525 h 3390222"/>
              <a:gd name="T52" fmla="*/ 7879238 w 4629402"/>
              <a:gd name="T53" fmla="*/ 1840163 h 3390222"/>
              <a:gd name="T54" fmla="*/ 8890416 w 4629402"/>
              <a:gd name="T55" fmla="*/ 2269272 h 3390222"/>
              <a:gd name="T56" fmla="*/ 9244326 w 4629402"/>
              <a:gd name="T57" fmla="*/ 2974244 h 3390222"/>
              <a:gd name="T58" fmla="*/ 9699365 w 4629402"/>
              <a:gd name="T59" fmla="*/ 3434005 h 3390222"/>
              <a:gd name="T60" fmla="*/ 10862214 w 4629402"/>
              <a:gd name="T61" fmla="*/ 3801817 h 3390222"/>
              <a:gd name="T62" fmla="*/ 12126184 w 4629402"/>
              <a:gd name="T63" fmla="*/ 4445486 h 3390222"/>
              <a:gd name="T64" fmla="*/ 14148546 w 4629402"/>
              <a:gd name="T65" fmla="*/ 4690697 h 3390222"/>
              <a:gd name="T66" fmla="*/ 15513643 w 4629402"/>
              <a:gd name="T67" fmla="*/ 4843950 h 3390222"/>
              <a:gd name="T68" fmla="*/ 17637115 w 4629402"/>
              <a:gd name="T69" fmla="*/ 4506795 h 3390222"/>
              <a:gd name="T70" fmla="*/ 18294382 w 4629402"/>
              <a:gd name="T71" fmla="*/ 3556614 h 3390222"/>
              <a:gd name="T72" fmla="*/ 19811151 w 4629402"/>
              <a:gd name="T73" fmla="*/ 3372703 h 3390222"/>
              <a:gd name="T74" fmla="*/ 20620091 w 4629402"/>
              <a:gd name="T75" fmla="*/ 2912935 h 3390222"/>
              <a:gd name="T76" fmla="*/ 21327917 w 4629402"/>
              <a:gd name="T77" fmla="*/ 2391875 h 3390222"/>
              <a:gd name="T78" fmla="*/ 19659471 w 4629402"/>
              <a:gd name="T79" fmla="*/ 2391875 h 3390222"/>
              <a:gd name="T80" fmla="*/ 20872888 w 4629402"/>
              <a:gd name="T81" fmla="*/ 1502998 h 3390222"/>
              <a:gd name="T82" fmla="*/ 21226799 w 4629402"/>
              <a:gd name="T83" fmla="*/ 491522 h 3390222"/>
              <a:gd name="T84" fmla="*/ 22591893 w 4629402"/>
              <a:gd name="T85" fmla="*/ 62402 h 3390222"/>
              <a:gd name="T86" fmla="*/ 23552512 w 4629402"/>
              <a:gd name="T87" fmla="*/ 307614 h 3390222"/>
              <a:gd name="T88" fmla="*/ 24462570 w 4629402"/>
              <a:gd name="T89" fmla="*/ 1104536 h 3390222"/>
              <a:gd name="T90" fmla="*/ 25979339 w 4629402"/>
              <a:gd name="T91" fmla="*/ 1564303 h 3390222"/>
              <a:gd name="T92" fmla="*/ 27142200 w 4629402"/>
              <a:gd name="T93" fmla="*/ 1594952 h 3390222"/>
              <a:gd name="T94" fmla="*/ 27799460 w 4629402"/>
              <a:gd name="T95" fmla="*/ 1227140 h 3390222"/>
              <a:gd name="T96" fmla="*/ 26990520 w 4629402"/>
              <a:gd name="T97" fmla="*/ 2698385 h 3390222"/>
              <a:gd name="T98" fmla="*/ 26383814 w 4629402"/>
              <a:gd name="T99" fmla="*/ 3893769 h 3390222"/>
              <a:gd name="T100" fmla="*/ 24968162 w 4629402"/>
              <a:gd name="T101" fmla="*/ 4598742 h 3390222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w 4629402"/>
              <a:gd name="T154" fmla="*/ 0 h 3390222"/>
              <a:gd name="T155" fmla="*/ 4629402 w 4629402"/>
              <a:gd name="T156" fmla="*/ 3390222 h 3390222"/>
            </a:gdLst>
            <a:ahLst/>
            <a:cxnLst>
              <a:cxn ang="T102">
                <a:pos x="T0" y="T1"/>
              </a:cxn>
              <a:cxn ang="T103">
                <a:pos x="T2" y="T3"/>
              </a:cxn>
              <a:cxn ang="T104">
                <a:pos x="T4" y="T5"/>
              </a:cxn>
              <a:cxn ang="T105">
                <a:pos x="T6" y="T7"/>
              </a:cxn>
              <a:cxn ang="T106">
                <a:pos x="T8" y="T9"/>
              </a:cxn>
              <a:cxn ang="T107">
                <a:pos x="T10" y="T11"/>
              </a:cxn>
              <a:cxn ang="T108">
                <a:pos x="T12" y="T13"/>
              </a:cxn>
              <a:cxn ang="T109">
                <a:pos x="T14" y="T15"/>
              </a:cxn>
              <a:cxn ang="T110">
                <a:pos x="T16" y="T17"/>
              </a:cxn>
              <a:cxn ang="T111">
                <a:pos x="T18" y="T19"/>
              </a:cxn>
              <a:cxn ang="T112">
                <a:pos x="T20" y="T21"/>
              </a:cxn>
              <a:cxn ang="T113">
                <a:pos x="T22" y="T23"/>
              </a:cxn>
              <a:cxn ang="T114">
                <a:pos x="T24" y="T25"/>
              </a:cxn>
              <a:cxn ang="T115">
                <a:pos x="T26" y="T27"/>
              </a:cxn>
              <a:cxn ang="T116">
                <a:pos x="T28" y="T29"/>
              </a:cxn>
              <a:cxn ang="T117">
                <a:pos x="T30" y="T31"/>
              </a:cxn>
              <a:cxn ang="T118">
                <a:pos x="T32" y="T33"/>
              </a:cxn>
              <a:cxn ang="T119">
                <a:pos x="T34" y="T35"/>
              </a:cxn>
              <a:cxn ang="T120">
                <a:pos x="T36" y="T37"/>
              </a:cxn>
              <a:cxn ang="T121">
                <a:pos x="T38" y="T39"/>
              </a:cxn>
              <a:cxn ang="T122">
                <a:pos x="T40" y="T41"/>
              </a:cxn>
              <a:cxn ang="T123">
                <a:pos x="T42" y="T43"/>
              </a:cxn>
              <a:cxn ang="T124">
                <a:pos x="T44" y="T45"/>
              </a:cxn>
              <a:cxn ang="T125">
                <a:pos x="T46" y="T47"/>
              </a:cxn>
              <a:cxn ang="T126">
                <a:pos x="T48" y="T49"/>
              </a:cxn>
              <a:cxn ang="T127">
                <a:pos x="T50" y="T51"/>
              </a:cxn>
              <a:cxn ang="T128">
                <a:pos x="T52" y="T53"/>
              </a:cxn>
              <a:cxn ang="T129">
                <a:pos x="T54" y="T55"/>
              </a:cxn>
              <a:cxn ang="T130">
                <a:pos x="T56" y="T57"/>
              </a:cxn>
              <a:cxn ang="T131">
                <a:pos x="T58" y="T59"/>
              </a:cxn>
              <a:cxn ang="T132">
                <a:pos x="T60" y="T61"/>
              </a:cxn>
              <a:cxn ang="T133">
                <a:pos x="T62" y="T63"/>
              </a:cxn>
              <a:cxn ang="T134">
                <a:pos x="T64" y="T65"/>
              </a:cxn>
              <a:cxn ang="T135">
                <a:pos x="T66" y="T67"/>
              </a:cxn>
              <a:cxn ang="T136">
                <a:pos x="T68" y="T69"/>
              </a:cxn>
              <a:cxn ang="T137">
                <a:pos x="T70" y="T71"/>
              </a:cxn>
              <a:cxn ang="T138">
                <a:pos x="T72" y="T73"/>
              </a:cxn>
              <a:cxn ang="T139">
                <a:pos x="T74" y="T75"/>
              </a:cxn>
              <a:cxn ang="T140">
                <a:pos x="T76" y="T77"/>
              </a:cxn>
              <a:cxn ang="T141">
                <a:pos x="T78" y="T79"/>
              </a:cxn>
              <a:cxn ang="T142">
                <a:pos x="T80" y="T81"/>
              </a:cxn>
              <a:cxn ang="T143">
                <a:pos x="T82" y="T83"/>
              </a:cxn>
              <a:cxn ang="T144">
                <a:pos x="T84" y="T85"/>
              </a:cxn>
              <a:cxn ang="T145">
                <a:pos x="T86" y="T87"/>
              </a:cxn>
              <a:cxn ang="T146">
                <a:pos x="T88" y="T89"/>
              </a:cxn>
              <a:cxn ang="T147">
                <a:pos x="T90" y="T91"/>
              </a:cxn>
              <a:cxn ang="T148">
                <a:pos x="T92" y="T93"/>
              </a:cxn>
              <a:cxn ang="T149">
                <a:pos x="T94" y="T95"/>
              </a:cxn>
              <a:cxn ang="T150">
                <a:pos x="T96" y="T97"/>
              </a:cxn>
              <a:cxn ang="T151">
                <a:pos x="T98" y="T99"/>
              </a:cxn>
              <a:cxn ang="T152">
                <a:pos x="T100" y="T101"/>
              </a:cxn>
            </a:cxnLst>
            <a:rect l="T153" t="T154" r="T155" b="T156"/>
            <a:pathLst>
              <a:path w="4629402" h="3390222">
                <a:moveTo>
                  <a:pt x="2808991" y="3364288"/>
                </a:moveTo>
                <a:cubicBezTo>
                  <a:pt x="2797806" y="3358695"/>
                  <a:pt x="2787145" y="3351901"/>
                  <a:pt x="2775436" y="3347510"/>
                </a:cubicBezTo>
                <a:cubicBezTo>
                  <a:pt x="2764641" y="3343462"/>
                  <a:pt x="2752477" y="3343663"/>
                  <a:pt x="2741880" y="3339121"/>
                </a:cubicBezTo>
                <a:cubicBezTo>
                  <a:pt x="2732613" y="3335149"/>
                  <a:pt x="2725731" y="3326852"/>
                  <a:pt x="2716713" y="3322343"/>
                </a:cubicBezTo>
                <a:cubicBezTo>
                  <a:pt x="2708804" y="3318388"/>
                  <a:pt x="2699935" y="3316750"/>
                  <a:pt x="2691546" y="3313954"/>
                </a:cubicBezTo>
                <a:cubicBezTo>
                  <a:pt x="2684739" y="3293532"/>
                  <a:pt x="2674196" y="3276918"/>
                  <a:pt x="2691546" y="3255231"/>
                </a:cubicBezTo>
                <a:cubicBezTo>
                  <a:pt x="2697070" y="3248326"/>
                  <a:pt x="2708324" y="3249638"/>
                  <a:pt x="2716713" y="3246842"/>
                </a:cubicBezTo>
                <a:cubicBezTo>
                  <a:pt x="2722306" y="3238453"/>
                  <a:pt x="2741236" y="3228130"/>
                  <a:pt x="2733491" y="3221675"/>
                </a:cubicBezTo>
                <a:cubicBezTo>
                  <a:pt x="2714187" y="3205588"/>
                  <a:pt x="2597832" y="3198042"/>
                  <a:pt x="2582489" y="3196508"/>
                </a:cubicBezTo>
                <a:cubicBezTo>
                  <a:pt x="2574100" y="3190915"/>
                  <a:pt x="2567303" y="3181156"/>
                  <a:pt x="2557322" y="3179730"/>
                </a:cubicBezTo>
                <a:cubicBezTo>
                  <a:pt x="2484639" y="3169347"/>
                  <a:pt x="2564378" y="3219911"/>
                  <a:pt x="2490210" y="3238453"/>
                </a:cubicBezTo>
                <a:cubicBezTo>
                  <a:pt x="2479025" y="3241249"/>
                  <a:pt x="2467449" y="3242794"/>
                  <a:pt x="2456654" y="3246842"/>
                </a:cubicBezTo>
                <a:cubicBezTo>
                  <a:pt x="2432326" y="3255965"/>
                  <a:pt x="2418793" y="3266490"/>
                  <a:pt x="2397931" y="3280398"/>
                </a:cubicBezTo>
                <a:cubicBezTo>
                  <a:pt x="2381153" y="3277602"/>
                  <a:pt x="2362811" y="3279616"/>
                  <a:pt x="2347597" y="3272009"/>
                </a:cubicBezTo>
                <a:cubicBezTo>
                  <a:pt x="2338579" y="3267500"/>
                  <a:pt x="2340884" y="3247434"/>
                  <a:pt x="2330819" y="3246842"/>
                </a:cubicBezTo>
                <a:cubicBezTo>
                  <a:pt x="2288576" y="3244357"/>
                  <a:pt x="2246929" y="3258027"/>
                  <a:pt x="2204984" y="3263620"/>
                </a:cubicBezTo>
                <a:cubicBezTo>
                  <a:pt x="2207780" y="3277602"/>
                  <a:pt x="2209915" y="3291732"/>
                  <a:pt x="2213373" y="3305565"/>
                </a:cubicBezTo>
                <a:cubicBezTo>
                  <a:pt x="2215518" y="3314144"/>
                  <a:pt x="2222642" y="3321933"/>
                  <a:pt x="2221762" y="3330732"/>
                </a:cubicBezTo>
                <a:cubicBezTo>
                  <a:pt x="2219736" y="3350989"/>
                  <a:pt x="2210577" y="3369881"/>
                  <a:pt x="2204984" y="3389455"/>
                </a:cubicBezTo>
                <a:cubicBezTo>
                  <a:pt x="2182613" y="3386659"/>
                  <a:pt x="2158474" y="3390222"/>
                  <a:pt x="2137872" y="3381066"/>
                </a:cubicBezTo>
                <a:cubicBezTo>
                  <a:pt x="2129791" y="3377475"/>
                  <a:pt x="2137793" y="3358921"/>
                  <a:pt x="2129483" y="3355899"/>
                </a:cubicBezTo>
                <a:cubicBezTo>
                  <a:pt x="2103072" y="3346295"/>
                  <a:pt x="2073556" y="3350306"/>
                  <a:pt x="2045593" y="3347510"/>
                </a:cubicBezTo>
                <a:cubicBezTo>
                  <a:pt x="2037204" y="3344714"/>
                  <a:pt x="2026679" y="3345374"/>
                  <a:pt x="2020426" y="3339121"/>
                </a:cubicBezTo>
                <a:cubicBezTo>
                  <a:pt x="2014173" y="3332868"/>
                  <a:pt x="2015992" y="3321863"/>
                  <a:pt x="2012037" y="3313954"/>
                </a:cubicBezTo>
                <a:cubicBezTo>
                  <a:pt x="2007528" y="3304936"/>
                  <a:pt x="2000852" y="3297176"/>
                  <a:pt x="1995259" y="3288787"/>
                </a:cubicBezTo>
                <a:cubicBezTo>
                  <a:pt x="1992463" y="3277602"/>
                  <a:pt x="1989371" y="3266486"/>
                  <a:pt x="1986870" y="3255231"/>
                </a:cubicBezTo>
                <a:cubicBezTo>
                  <a:pt x="1983777" y="3241312"/>
                  <a:pt x="1982990" y="3226813"/>
                  <a:pt x="1978481" y="3213286"/>
                </a:cubicBezTo>
                <a:cubicBezTo>
                  <a:pt x="1974526" y="3201422"/>
                  <a:pt x="1971310" y="3187736"/>
                  <a:pt x="1961703" y="3179730"/>
                </a:cubicBezTo>
                <a:cubicBezTo>
                  <a:pt x="1952846" y="3172349"/>
                  <a:pt x="1939332" y="3174137"/>
                  <a:pt x="1928147" y="3171341"/>
                </a:cubicBezTo>
                <a:cubicBezTo>
                  <a:pt x="1925351" y="3162952"/>
                  <a:pt x="1922187" y="3154677"/>
                  <a:pt x="1919758" y="3146174"/>
                </a:cubicBezTo>
                <a:cubicBezTo>
                  <a:pt x="1916591" y="3135088"/>
                  <a:pt x="1918571" y="3121621"/>
                  <a:pt x="1911369" y="3112618"/>
                </a:cubicBezTo>
                <a:cubicBezTo>
                  <a:pt x="1905845" y="3105713"/>
                  <a:pt x="1894705" y="3106658"/>
                  <a:pt x="1886202" y="3104229"/>
                </a:cubicBezTo>
                <a:cubicBezTo>
                  <a:pt x="1832901" y="3089000"/>
                  <a:pt x="1871218" y="3105126"/>
                  <a:pt x="1819091" y="3079062"/>
                </a:cubicBezTo>
                <a:cubicBezTo>
                  <a:pt x="1808436" y="3047097"/>
                  <a:pt x="1798669" y="3033587"/>
                  <a:pt x="1827480" y="2995172"/>
                </a:cubicBezTo>
                <a:cubicBezTo>
                  <a:pt x="1834398" y="2985948"/>
                  <a:pt x="1849851" y="2989579"/>
                  <a:pt x="1861036" y="2986783"/>
                </a:cubicBezTo>
                <a:cubicBezTo>
                  <a:pt x="1883403" y="2919673"/>
                  <a:pt x="1849852" y="2997966"/>
                  <a:pt x="1894591" y="2953227"/>
                </a:cubicBezTo>
                <a:cubicBezTo>
                  <a:pt x="1931792" y="2916026"/>
                  <a:pt x="1844717" y="2910975"/>
                  <a:pt x="1919758" y="2860948"/>
                </a:cubicBezTo>
                <a:lnTo>
                  <a:pt x="1944925" y="2844170"/>
                </a:lnTo>
                <a:cubicBezTo>
                  <a:pt x="1939332" y="2810614"/>
                  <a:pt x="1940359" y="2775253"/>
                  <a:pt x="1928147" y="2743502"/>
                </a:cubicBezTo>
                <a:cubicBezTo>
                  <a:pt x="1924973" y="2735249"/>
                  <a:pt x="1909885" y="2740637"/>
                  <a:pt x="1902980" y="2735113"/>
                </a:cubicBezTo>
                <a:cubicBezTo>
                  <a:pt x="1825196" y="2672886"/>
                  <a:pt x="1938594" y="2745562"/>
                  <a:pt x="1877813" y="2684779"/>
                </a:cubicBezTo>
                <a:cubicBezTo>
                  <a:pt x="1871561" y="2678526"/>
                  <a:pt x="1861036" y="2679186"/>
                  <a:pt x="1852647" y="2676390"/>
                </a:cubicBezTo>
                <a:cubicBezTo>
                  <a:pt x="1848699" y="2664547"/>
                  <a:pt x="1845409" y="2626714"/>
                  <a:pt x="1819091" y="2659612"/>
                </a:cubicBezTo>
                <a:cubicBezTo>
                  <a:pt x="1811889" y="2668615"/>
                  <a:pt x="1817904" y="2684165"/>
                  <a:pt x="1810702" y="2693168"/>
                </a:cubicBezTo>
                <a:cubicBezTo>
                  <a:pt x="1805178" y="2700073"/>
                  <a:pt x="1793924" y="2698761"/>
                  <a:pt x="1785535" y="2701557"/>
                </a:cubicBezTo>
                <a:cubicBezTo>
                  <a:pt x="1782739" y="2709946"/>
                  <a:pt x="1785356" y="2723440"/>
                  <a:pt x="1777146" y="2726724"/>
                </a:cubicBezTo>
                <a:cubicBezTo>
                  <a:pt x="1766441" y="2731006"/>
                  <a:pt x="1754233" y="2722769"/>
                  <a:pt x="1743590" y="2718335"/>
                </a:cubicBezTo>
                <a:cubicBezTo>
                  <a:pt x="1720503" y="2708715"/>
                  <a:pt x="1698849" y="2695964"/>
                  <a:pt x="1676478" y="2684779"/>
                </a:cubicBezTo>
                <a:lnTo>
                  <a:pt x="1642922" y="2668001"/>
                </a:lnTo>
                <a:cubicBezTo>
                  <a:pt x="1626144" y="2670797"/>
                  <a:pt x="1608725" y="2671011"/>
                  <a:pt x="1592588" y="2676390"/>
                </a:cubicBezTo>
                <a:cubicBezTo>
                  <a:pt x="1583023" y="2679578"/>
                  <a:pt x="1576175" y="2688166"/>
                  <a:pt x="1567421" y="2693168"/>
                </a:cubicBezTo>
                <a:cubicBezTo>
                  <a:pt x="1556563" y="2699373"/>
                  <a:pt x="1545050" y="2704353"/>
                  <a:pt x="1533865" y="2709946"/>
                </a:cubicBezTo>
                <a:cubicBezTo>
                  <a:pt x="1528272" y="2718335"/>
                  <a:pt x="1526105" y="2730604"/>
                  <a:pt x="1517087" y="2735113"/>
                </a:cubicBezTo>
                <a:cubicBezTo>
                  <a:pt x="1496462" y="2745425"/>
                  <a:pt x="1449975" y="2751891"/>
                  <a:pt x="1449975" y="2751891"/>
                </a:cubicBezTo>
                <a:cubicBezTo>
                  <a:pt x="1441586" y="2757484"/>
                  <a:pt x="1434075" y="2764697"/>
                  <a:pt x="1424808" y="2768669"/>
                </a:cubicBezTo>
                <a:cubicBezTo>
                  <a:pt x="1382311" y="2786882"/>
                  <a:pt x="1366573" y="2771574"/>
                  <a:pt x="1315751" y="2760280"/>
                </a:cubicBezTo>
                <a:cubicBezTo>
                  <a:pt x="1294665" y="2697022"/>
                  <a:pt x="1323109" y="2774995"/>
                  <a:pt x="1290584" y="2709946"/>
                </a:cubicBezTo>
                <a:cubicBezTo>
                  <a:pt x="1286629" y="2702037"/>
                  <a:pt x="1289100" y="2690303"/>
                  <a:pt x="1282195" y="2684779"/>
                </a:cubicBezTo>
                <a:cubicBezTo>
                  <a:pt x="1273192" y="2677577"/>
                  <a:pt x="1259824" y="2679186"/>
                  <a:pt x="1248639" y="2676390"/>
                </a:cubicBezTo>
                <a:cubicBezTo>
                  <a:pt x="1245843" y="2668001"/>
                  <a:pt x="1247155" y="2656747"/>
                  <a:pt x="1240250" y="2651223"/>
                </a:cubicBezTo>
                <a:cubicBezTo>
                  <a:pt x="1231247" y="2644021"/>
                  <a:pt x="1217780" y="2646001"/>
                  <a:pt x="1206694" y="2642834"/>
                </a:cubicBezTo>
                <a:cubicBezTo>
                  <a:pt x="1198191" y="2640405"/>
                  <a:pt x="1189916" y="2637241"/>
                  <a:pt x="1181527" y="2634445"/>
                </a:cubicBezTo>
                <a:cubicBezTo>
                  <a:pt x="1147971" y="2637241"/>
                  <a:pt x="1113236" y="2633584"/>
                  <a:pt x="1080859" y="2642834"/>
                </a:cubicBezTo>
                <a:cubicBezTo>
                  <a:pt x="1071165" y="2645604"/>
                  <a:pt x="1074163" y="2668001"/>
                  <a:pt x="1064081" y="2668001"/>
                </a:cubicBezTo>
                <a:cubicBezTo>
                  <a:pt x="1053999" y="2668001"/>
                  <a:pt x="1054432" y="2649963"/>
                  <a:pt x="1047303" y="2642834"/>
                </a:cubicBezTo>
                <a:cubicBezTo>
                  <a:pt x="1040174" y="2635705"/>
                  <a:pt x="1032065" y="2627808"/>
                  <a:pt x="1022136" y="2626056"/>
                </a:cubicBezTo>
                <a:cubicBezTo>
                  <a:pt x="983485" y="2619235"/>
                  <a:pt x="943839" y="2620463"/>
                  <a:pt x="904691" y="2617667"/>
                </a:cubicBezTo>
                <a:cubicBezTo>
                  <a:pt x="882320" y="2612074"/>
                  <a:pt x="858204" y="2611201"/>
                  <a:pt x="837579" y="2600889"/>
                </a:cubicBezTo>
                <a:cubicBezTo>
                  <a:pt x="793711" y="2578955"/>
                  <a:pt x="816155" y="2587144"/>
                  <a:pt x="770467" y="2575722"/>
                </a:cubicBezTo>
                <a:cubicBezTo>
                  <a:pt x="764874" y="2567333"/>
                  <a:pt x="761562" y="2556853"/>
                  <a:pt x="753689" y="2550555"/>
                </a:cubicBezTo>
                <a:cubicBezTo>
                  <a:pt x="747724" y="2545783"/>
                  <a:pt x="697803" y="2534841"/>
                  <a:pt x="694966" y="2533777"/>
                </a:cubicBezTo>
                <a:cubicBezTo>
                  <a:pt x="683257" y="2529386"/>
                  <a:pt x="672595" y="2522592"/>
                  <a:pt x="661410" y="2516999"/>
                </a:cubicBezTo>
                <a:cubicBezTo>
                  <a:pt x="655817" y="2508610"/>
                  <a:pt x="651761" y="2498961"/>
                  <a:pt x="644632" y="2491832"/>
                </a:cubicBezTo>
                <a:cubicBezTo>
                  <a:pt x="637503" y="2484703"/>
                  <a:pt x="625058" y="2483444"/>
                  <a:pt x="619465" y="2475055"/>
                </a:cubicBezTo>
                <a:cubicBezTo>
                  <a:pt x="586358" y="2425396"/>
                  <a:pt x="639327" y="2450916"/>
                  <a:pt x="585909" y="2433110"/>
                </a:cubicBezTo>
                <a:cubicBezTo>
                  <a:pt x="563538" y="2365998"/>
                  <a:pt x="597094" y="2444295"/>
                  <a:pt x="552353" y="2399554"/>
                </a:cubicBezTo>
                <a:cubicBezTo>
                  <a:pt x="507612" y="2354813"/>
                  <a:pt x="585909" y="2388369"/>
                  <a:pt x="518797" y="2365998"/>
                </a:cubicBezTo>
                <a:cubicBezTo>
                  <a:pt x="497802" y="2282019"/>
                  <a:pt x="529369" y="2368181"/>
                  <a:pt x="485241" y="2324053"/>
                </a:cubicBezTo>
                <a:cubicBezTo>
                  <a:pt x="478988" y="2317800"/>
                  <a:pt x="483105" y="2305139"/>
                  <a:pt x="476852" y="2298886"/>
                </a:cubicBezTo>
                <a:cubicBezTo>
                  <a:pt x="470599" y="2292633"/>
                  <a:pt x="460356" y="2292231"/>
                  <a:pt x="451685" y="2290497"/>
                </a:cubicBezTo>
                <a:cubicBezTo>
                  <a:pt x="418327" y="2283825"/>
                  <a:pt x="384573" y="2279312"/>
                  <a:pt x="351017" y="2273719"/>
                </a:cubicBezTo>
                <a:cubicBezTo>
                  <a:pt x="345424" y="2265330"/>
                  <a:pt x="341368" y="2255681"/>
                  <a:pt x="334239" y="2248552"/>
                </a:cubicBezTo>
                <a:cubicBezTo>
                  <a:pt x="322382" y="2236695"/>
                  <a:pt x="288675" y="2221576"/>
                  <a:pt x="275516" y="2214996"/>
                </a:cubicBezTo>
                <a:cubicBezTo>
                  <a:pt x="254008" y="2150471"/>
                  <a:pt x="285948" y="2233786"/>
                  <a:pt x="241960" y="2164662"/>
                </a:cubicBezTo>
                <a:cubicBezTo>
                  <a:pt x="210079" y="2114564"/>
                  <a:pt x="211321" y="2109218"/>
                  <a:pt x="200015" y="2063994"/>
                </a:cubicBezTo>
                <a:cubicBezTo>
                  <a:pt x="205142" y="2048614"/>
                  <a:pt x="215443" y="2002996"/>
                  <a:pt x="233571" y="1988493"/>
                </a:cubicBezTo>
                <a:cubicBezTo>
                  <a:pt x="240476" y="1982969"/>
                  <a:pt x="250349" y="1982900"/>
                  <a:pt x="258738" y="1980104"/>
                </a:cubicBezTo>
                <a:cubicBezTo>
                  <a:pt x="261534" y="1949344"/>
                  <a:pt x="262759" y="1918401"/>
                  <a:pt x="267127" y="1887825"/>
                </a:cubicBezTo>
                <a:cubicBezTo>
                  <a:pt x="268378" y="1879071"/>
                  <a:pt x="275516" y="1871501"/>
                  <a:pt x="275516" y="1862658"/>
                </a:cubicBezTo>
                <a:cubicBezTo>
                  <a:pt x="275516" y="1840113"/>
                  <a:pt x="270833" y="1817784"/>
                  <a:pt x="267127" y="1795546"/>
                </a:cubicBezTo>
                <a:cubicBezTo>
                  <a:pt x="263906" y="1776220"/>
                  <a:pt x="258476" y="1750586"/>
                  <a:pt x="241960" y="1736823"/>
                </a:cubicBezTo>
                <a:cubicBezTo>
                  <a:pt x="232353" y="1728817"/>
                  <a:pt x="219589" y="1725638"/>
                  <a:pt x="208404" y="1720045"/>
                </a:cubicBezTo>
                <a:cubicBezTo>
                  <a:pt x="205608" y="1711656"/>
                  <a:pt x="201749" y="1703549"/>
                  <a:pt x="200015" y="1694878"/>
                </a:cubicBezTo>
                <a:cubicBezTo>
                  <a:pt x="196137" y="1675489"/>
                  <a:pt x="200469" y="1653841"/>
                  <a:pt x="191626" y="1636155"/>
                </a:cubicBezTo>
                <a:cubicBezTo>
                  <a:pt x="187671" y="1628246"/>
                  <a:pt x="174848" y="1630562"/>
                  <a:pt x="166459" y="1627766"/>
                </a:cubicBezTo>
                <a:cubicBezTo>
                  <a:pt x="163663" y="1619377"/>
                  <a:pt x="165266" y="1607739"/>
                  <a:pt x="158070" y="1602599"/>
                </a:cubicBezTo>
                <a:cubicBezTo>
                  <a:pt x="143679" y="1592319"/>
                  <a:pt x="107736" y="1585821"/>
                  <a:pt x="107736" y="1585821"/>
                </a:cubicBezTo>
                <a:cubicBezTo>
                  <a:pt x="102143" y="1569043"/>
                  <a:pt x="98867" y="1551306"/>
                  <a:pt x="90958" y="1535488"/>
                </a:cubicBezTo>
                <a:cubicBezTo>
                  <a:pt x="85365" y="1524303"/>
                  <a:pt x="78824" y="1513543"/>
                  <a:pt x="74180" y="1501932"/>
                </a:cubicBezTo>
                <a:cubicBezTo>
                  <a:pt x="50089" y="1441704"/>
                  <a:pt x="76438" y="1457944"/>
                  <a:pt x="32236" y="1443209"/>
                </a:cubicBezTo>
                <a:cubicBezTo>
                  <a:pt x="0" y="1394855"/>
                  <a:pt x="16040" y="1436032"/>
                  <a:pt x="49013" y="1409653"/>
                </a:cubicBezTo>
                <a:cubicBezTo>
                  <a:pt x="55918" y="1404129"/>
                  <a:pt x="51149" y="1390739"/>
                  <a:pt x="57402" y="1384486"/>
                </a:cubicBezTo>
                <a:cubicBezTo>
                  <a:pt x="63655" y="1378233"/>
                  <a:pt x="74180" y="1378893"/>
                  <a:pt x="82569" y="1376097"/>
                </a:cubicBezTo>
                <a:cubicBezTo>
                  <a:pt x="85365" y="1367708"/>
                  <a:pt x="87003" y="1358839"/>
                  <a:pt x="90958" y="1350930"/>
                </a:cubicBezTo>
                <a:cubicBezTo>
                  <a:pt x="95467" y="1341912"/>
                  <a:pt x="106623" y="1335784"/>
                  <a:pt x="107736" y="1325763"/>
                </a:cubicBezTo>
                <a:cubicBezTo>
                  <a:pt x="109614" y="1308858"/>
                  <a:pt x="103037" y="1292033"/>
                  <a:pt x="99347" y="1275429"/>
                </a:cubicBezTo>
                <a:cubicBezTo>
                  <a:pt x="97429" y="1266797"/>
                  <a:pt x="97211" y="1256515"/>
                  <a:pt x="90958" y="1250262"/>
                </a:cubicBezTo>
                <a:cubicBezTo>
                  <a:pt x="84705" y="1244009"/>
                  <a:pt x="73700" y="1245828"/>
                  <a:pt x="65791" y="1241873"/>
                </a:cubicBezTo>
                <a:cubicBezTo>
                  <a:pt x="56773" y="1237364"/>
                  <a:pt x="49013" y="1230688"/>
                  <a:pt x="40624" y="1225095"/>
                </a:cubicBezTo>
                <a:cubicBezTo>
                  <a:pt x="76238" y="1201352"/>
                  <a:pt x="63713" y="1206514"/>
                  <a:pt x="116125" y="1191539"/>
                </a:cubicBezTo>
                <a:cubicBezTo>
                  <a:pt x="138297" y="1185204"/>
                  <a:pt x="183237" y="1174761"/>
                  <a:pt x="183237" y="1174761"/>
                </a:cubicBezTo>
                <a:cubicBezTo>
                  <a:pt x="186251" y="1165718"/>
                  <a:pt x="200865" y="1117923"/>
                  <a:pt x="208404" y="1116038"/>
                </a:cubicBezTo>
                <a:cubicBezTo>
                  <a:pt x="225562" y="1111749"/>
                  <a:pt x="258738" y="1132816"/>
                  <a:pt x="258738" y="1132816"/>
                </a:cubicBezTo>
                <a:cubicBezTo>
                  <a:pt x="284403" y="1209811"/>
                  <a:pt x="257918" y="1184910"/>
                  <a:pt x="359406" y="1174761"/>
                </a:cubicBezTo>
                <a:cubicBezTo>
                  <a:pt x="367795" y="1171965"/>
                  <a:pt x="376843" y="1170666"/>
                  <a:pt x="384573" y="1166372"/>
                </a:cubicBezTo>
                <a:cubicBezTo>
                  <a:pt x="402200" y="1156579"/>
                  <a:pt x="434907" y="1132816"/>
                  <a:pt x="434907" y="1132816"/>
                </a:cubicBezTo>
                <a:cubicBezTo>
                  <a:pt x="460787" y="1093995"/>
                  <a:pt x="438808" y="1114738"/>
                  <a:pt x="485241" y="1099260"/>
                </a:cubicBezTo>
                <a:cubicBezTo>
                  <a:pt x="499527" y="1094498"/>
                  <a:pt x="512900" y="1087244"/>
                  <a:pt x="527186" y="1082482"/>
                </a:cubicBezTo>
                <a:cubicBezTo>
                  <a:pt x="538124" y="1078836"/>
                  <a:pt x="549656" y="1077260"/>
                  <a:pt x="560742" y="1074093"/>
                </a:cubicBezTo>
                <a:cubicBezTo>
                  <a:pt x="569245" y="1071664"/>
                  <a:pt x="577439" y="1068245"/>
                  <a:pt x="585909" y="1065704"/>
                </a:cubicBezTo>
                <a:cubicBezTo>
                  <a:pt x="635773" y="1050745"/>
                  <a:pt x="636178" y="1051039"/>
                  <a:pt x="678188" y="1040537"/>
                </a:cubicBezTo>
                <a:cubicBezTo>
                  <a:pt x="680984" y="1032148"/>
                  <a:pt x="685326" y="1024124"/>
                  <a:pt x="686577" y="1015370"/>
                </a:cubicBezTo>
                <a:cubicBezTo>
                  <a:pt x="700605" y="917175"/>
                  <a:pt x="694575" y="918008"/>
                  <a:pt x="686577" y="814034"/>
                </a:cubicBezTo>
                <a:cubicBezTo>
                  <a:pt x="710180" y="719623"/>
                  <a:pt x="675782" y="812473"/>
                  <a:pt x="862746" y="763700"/>
                </a:cubicBezTo>
                <a:cubicBezTo>
                  <a:pt x="876275" y="760171"/>
                  <a:pt x="880868" y="742221"/>
                  <a:pt x="887913" y="730144"/>
                </a:cubicBezTo>
                <a:cubicBezTo>
                  <a:pt x="900515" y="708540"/>
                  <a:pt x="897205" y="669098"/>
                  <a:pt x="921469" y="663032"/>
                </a:cubicBezTo>
                <a:lnTo>
                  <a:pt x="988580" y="646255"/>
                </a:lnTo>
                <a:cubicBezTo>
                  <a:pt x="1008154" y="649051"/>
                  <a:pt x="1028227" y="649441"/>
                  <a:pt x="1047303" y="654643"/>
                </a:cubicBezTo>
                <a:cubicBezTo>
                  <a:pt x="1059368" y="657933"/>
                  <a:pt x="1068405" y="670289"/>
                  <a:pt x="1080859" y="671421"/>
                </a:cubicBezTo>
                <a:cubicBezTo>
                  <a:pt x="1100551" y="673211"/>
                  <a:pt x="1120008" y="665828"/>
                  <a:pt x="1139582" y="663032"/>
                </a:cubicBezTo>
                <a:lnTo>
                  <a:pt x="1173138" y="595921"/>
                </a:lnTo>
                <a:cubicBezTo>
                  <a:pt x="1178731" y="584736"/>
                  <a:pt x="1177784" y="565398"/>
                  <a:pt x="1189916" y="562365"/>
                </a:cubicBezTo>
                <a:cubicBezTo>
                  <a:pt x="1232051" y="551831"/>
                  <a:pt x="1212534" y="557622"/>
                  <a:pt x="1248639" y="545587"/>
                </a:cubicBezTo>
                <a:cubicBezTo>
                  <a:pt x="1251435" y="537198"/>
                  <a:pt x="1249832" y="525560"/>
                  <a:pt x="1257028" y="520420"/>
                </a:cubicBezTo>
                <a:cubicBezTo>
                  <a:pt x="1271419" y="510140"/>
                  <a:pt x="1307362" y="503642"/>
                  <a:pt x="1307362" y="503642"/>
                </a:cubicBezTo>
                <a:cubicBezTo>
                  <a:pt x="1315751" y="506438"/>
                  <a:pt x="1324799" y="507737"/>
                  <a:pt x="1332529" y="512031"/>
                </a:cubicBezTo>
                <a:cubicBezTo>
                  <a:pt x="1350156" y="521824"/>
                  <a:pt x="1382863" y="545587"/>
                  <a:pt x="1382863" y="545587"/>
                </a:cubicBezTo>
                <a:cubicBezTo>
                  <a:pt x="1385659" y="553976"/>
                  <a:pt x="1385728" y="563849"/>
                  <a:pt x="1391252" y="570754"/>
                </a:cubicBezTo>
                <a:cubicBezTo>
                  <a:pt x="1397550" y="578627"/>
                  <a:pt x="1407665" y="582530"/>
                  <a:pt x="1416419" y="587532"/>
                </a:cubicBezTo>
                <a:cubicBezTo>
                  <a:pt x="1490923" y="630106"/>
                  <a:pt x="1413827" y="580211"/>
                  <a:pt x="1475142" y="621088"/>
                </a:cubicBezTo>
                <a:cubicBezTo>
                  <a:pt x="1480735" y="629477"/>
                  <a:pt x="1483531" y="640662"/>
                  <a:pt x="1491920" y="646255"/>
                </a:cubicBezTo>
                <a:cubicBezTo>
                  <a:pt x="1501513" y="652650"/>
                  <a:pt x="1518775" y="645261"/>
                  <a:pt x="1525476" y="654643"/>
                </a:cubicBezTo>
                <a:cubicBezTo>
                  <a:pt x="1535363" y="668484"/>
                  <a:pt x="1531617" y="688117"/>
                  <a:pt x="1533865" y="704977"/>
                </a:cubicBezTo>
                <a:cubicBezTo>
                  <a:pt x="1537212" y="730077"/>
                  <a:pt x="1539458" y="755311"/>
                  <a:pt x="1542254" y="780478"/>
                </a:cubicBezTo>
                <a:cubicBezTo>
                  <a:pt x="1539458" y="791663"/>
                  <a:pt x="1540260" y="804441"/>
                  <a:pt x="1533865" y="814034"/>
                </a:cubicBezTo>
                <a:cubicBezTo>
                  <a:pt x="1483271" y="889925"/>
                  <a:pt x="1527734" y="773704"/>
                  <a:pt x="1500309" y="855979"/>
                </a:cubicBezTo>
                <a:cubicBezTo>
                  <a:pt x="1503105" y="867164"/>
                  <a:pt x="1499944" y="882032"/>
                  <a:pt x="1508698" y="889535"/>
                </a:cubicBezTo>
                <a:cubicBezTo>
                  <a:pt x="1522126" y="901045"/>
                  <a:pt x="1559032" y="906313"/>
                  <a:pt x="1559032" y="906313"/>
                </a:cubicBezTo>
                <a:cubicBezTo>
                  <a:pt x="1564625" y="914702"/>
                  <a:pt x="1567421" y="925887"/>
                  <a:pt x="1575810" y="931480"/>
                </a:cubicBezTo>
                <a:cubicBezTo>
                  <a:pt x="1585403" y="937875"/>
                  <a:pt x="1598571" y="935821"/>
                  <a:pt x="1609366" y="939869"/>
                </a:cubicBezTo>
                <a:cubicBezTo>
                  <a:pt x="1687398" y="969131"/>
                  <a:pt x="1590786" y="947958"/>
                  <a:pt x="1693256" y="965036"/>
                </a:cubicBezTo>
                <a:cubicBezTo>
                  <a:pt x="1698849" y="973425"/>
                  <a:pt x="1702161" y="983905"/>
                  <a:pt x="1710034" y="990203"/>
                </a:cubicBezTo>
                <a:cubicBezTo>
                  <a:pt x="1716939" y="995727"/>
                  <a:pt x="1728948" y="992339"/>
                  <a:pt x="1735201" y="998592"/>
                </a:cubicBezTo>
                <a:cubicBezTo>
                  <a:pt x="1741454" y="1004845"/>
                  <a:pt x="1737337" y="1017506"/>
                  <a:pt x="1743590" y="1023759"/>
                </a:cubicBezTo>
                <a:cubicBezTo>
                  <a:pt x="1747602" y="1027771"/>
                  <a:pt x="1802023" y="1040464"/>
                  <a:pt x="1802313" y="1040537"/>
                </a:cubicBezTo>
                <a:cubicBezTo>
                  <a:pt x="1821887" y="1099260"/>
                  <a:pt x="1802313" y="1085278"/>
                  <a:pt x="1844258" y="1099260"/>
                </a:cubicBezTo>
                <a:cubicBezTo>
                  <a:pt x="1849851" y="1121631"/>
                  <a:pt x="1839160" y="1159080"/>
                  <a:pt x="1861036" y="1166372"/>
                </a:cubicBezTo>
                <a:cubicBezTo>
                  <a:pt x="1877814" y="1171965"/>
                  <a:pt x="1895551" y="1175241"/>
                  <a:pt x="1911369" y="1183150"/>
                </a:cubicBezTo>
                <a:cubicBezTo>
                  <a:pt x="1922554" y="1188743"/>
                  <a:pt x="1933061" y="1195973"/>
                  <a:pt x="1944925" y="1199928"/>
                </a:cubicBezTo>
                <a:cubicBezTo>
                  <a:pt x="1966801" y="1207220"/>
                  <a:pt x="1989666" y="1211113"/>
                  <a:pt x="2012037" y="1216706"/>
                </a:cubicBezTo>
                <a:lnTo>
                  <a:pt x="2079149" y="1233484"/>
                </a:lnTo>
                <a:cubicBezTo>
                  <a:pt x="2098723" y="1230688"/>
                  <a:pt x="2118099" y="1225095"/>
                  <a:pt x="2137872" y="1225095"/>
                </a:cubicBezTo>
                <a:cubicBezTo>
                  <a:pt x="2159124" y="1225095"/>
                  <a:pt x="2247732" y="1242275"/>
                  <a:pt x="2263707" y="1250262"/>
                </a:cubicBezTo>
                <a:cubicBezTo>
                  <a:pt x="2274892" y="1255855"/>
                  <a:pt x="2285652" y="1262396"/>
                  <a:pt x="2297263" y="1267040"/>
                </a:cubicBezTo>
                <a:cubicBezTo>
                  <a:pt x="2313684" y="1273608"/>
                  <a:pt x="2332882" y="1274008"/>
                  <a:pt x="2347597" y="1283818"/>
                </a:cubicBezTo>
                <a:cubicBezTo>
                  <a:pt x="2355986" y="1289411"/>
                  <a:pt x="2363746" y="1296087"/>
                  <a:pt x="2372764" y="1300596"/>
                </a:cubicBezTo>
                <a:cubicBezTo>
                  <a:pt x="2393045" y="1310736"/>
                  <a:pt x="2409984" y="1309310"/>
                  <a:pt x="2431487" y="1317374"/>
                </a:cubicBezTo>
                <a:cubicBezTo>
                  <a:pt x="2443196" y="1321765"/>
                  <a:pt x="2453549" y="1329226"/>
                  <a:pt x="2465043" y="1334152"/>
                </a:cubicBezTo>
                <a:cubicBezTo>
                  <a:pt x="2473171" y="1337635"/>
                  <a:pt x="2481821" y="1339745"/>
                  <a:pt x="2490210" y="1342541"/>
                </a:cubicBezTo>
                <a:cubicBezTo>
                  <a:pt x="2518173" y="1336948"/>
                  <a:pt x="2546262" y="1331949"/>
                  <a:pt x="2574100" y="1325763"/>
                </a:cubicBezTo>
                <a:cubicBezTo>
                  <a:pt x="2596610" y="1320761"/>
                  <a:pt x="2641212" y="1308985"/>
                  <a:pt x="2641212" y="1308985"/>
                </a:cubicBezTo>
                <a:cubicBezTo>
                  <a:pt x="2670702" y="1264750"/>
                  <a:pt x="2640986" y="1297098"/>
                  <a:pt x="2691546" y="1275429"/>
                </a:cubicBezTo>
                <a:cubicBezTo>
                  <a:pt x="2700813" y="1271457"/>
                  <a:pt x="2706742" y="1260147"/>
                  <a:pt x="2716713" y="1258651"/>
                </a:cubicBezTo>
                <a:cubicBezTo>
                  <a:pt x="2763806" y="1251587"/>
                  <a:pt x="2811788" y="1253058"/>
                  <a:pt x="2859325" y="1250262"/>
                </a:cubicBezTo>
                <a:cubicBezTo>
                  <a:pt x="2861414" y="1249844"/>
                  <a:pt x="2917838" y="1240363"/>
                  <a:pt x="2926437" y="1233484"/>
                </a:cubicBezTo>
                <a:cubicBezTo>
                  <a:pt x="2980645" y="1190118"/>
                  <a:pt x="2905124" y="1221014"/>
                  <a:pt x="2968382" y="1199928"/>
                </a:cubicBezTo>
                <a:cubicBezTo>
                  <a:pt x="3016465" y="1127803"/>
                  <a:pt x="2952440" y="1212681"/>
                  <a:pt x="3010327" y="1166372"/>
                </a:cubicBezTo>
                <a:cubicBezTo>
                  <a:pt x="3025111" y="1154545"/>
                  <a:pt x="3029968" y="1132617"/>
                  <a:pt x="3035494" y="1116038"/>
                </a:cubicBezTo>
                <a:cubicBezTo>
                  <a:pt x="3029901" y="1093667"/>
                  <a:pt x="3020359" y="1071927"/>
                  <a:pt x="3018716" y="1048926"/>
                </a:cubicBezTo>
                <a:cubicBezTo>
                  <a:pt x="3016979" y="1024609"/>
                  <a:pt x="3027746" y="996669"/>
                  <a:pt x="3035494" y="973425"/>
                </a:cubicBezTo>
                <a:cubicBezTo>
                  <a:pt x="3069050" y="976221"/>
                  <a:pt x="3102490" y="981814"/>
                  <a:pt x="3136162" y="981814"/>
                </a:cubicBezTo>
                <a:cubicBezTo>
                  <a:pt x="3174010" y="981814"/>
                  <a:pt x="3181385" y="973687"/>
                  <a:pt x="3211663" y="965036"/>
                </a:cubicBezTo>
                <a:cubicBezTo>
                  <a:pt x="3222749" y="961869"/>
                  <a:pt x="3234034" y="959443"/>
                  <a:pt x="3245219" y="956647"/>
                </a:cubicBezTo>
                <a:cubicBezTo>
                  <a:pt x="3250812" y="948258"/>
                  <a:pt x="3254124" y="937778"/>
                  <a:pt x="3261997" y="931480"/>
                </a:cubicBezTo>
                <a:cubicBezTo>
                  <a:pt x="3268902" y="925956"/>
                  <a:pt x="3280911" y="929344"/>
                  <a:pt x="3287164" y="923091"/>
                </a:cubicBezTo>
                <a:cubicBezTo>
                  <a:pt x="3331292" y="878963"/>
                  <a:pt x="3245130" y="910530"/>
                  <a:pt x="3329109" y="889535"/>
                </a:cubicBezTo>
                <a:cubicBezTo>
                  <a:pt x="3337498" y="883942"/>
                  <a:pt x="3348932" y="881307"/>
                  <a:pt x="3354276" y="872757"/>
                </a:cubicBezTo>
                <a:cubicBezTo>
                  <a:pt x="3363649" y="857760"/>
                  <a:pt x="3354276" y="828016"/>
                  <a:pt x="3371054" y="822423"/>
                </a:cubicBezTo>
                <a:cubicBezTo>
                  <a:pt x="3379443" y="819627"/>
                  <a:pt x="3388312" y="817989"/>
                  <a:pt x="3396221" y="814034"/>
                </a:cubicBezTo>
                <a:cubicBezTo>
                  <a:pt x="3405239" y="809525"/>
                  <a:pt x="3412634" y="802258"/>
                  <a:pt x="3421388" y="797256"/>
                </a:cubicBezTo>
                <a:cubicBezTo>
                  <a:pt x="3432246" y="791051"/>
                  <a:pt x="3443759" y="786071"/>
                  <a:pt x="3454944" y="780478"/>
                </a:cubicBezTo>
                <a:cubicBezTo>
                  <a:pt x="3460537" y="772089"/>
                  <a:pt x="3462028" y="758081"/>
                  <a:pt x="3471722" y="755311"/>
                </a:cubicBezTo>
                <a:cubicBezTo>
                  <a:pt x="3589365" y="721699"/>
                  <a:pt x="3559598" y="785297"/>
                  <a:pt x="3580779" y="721755"/>
                </a:cubicBezTo>
                <a:cubicBezTo>
                  <a:pt x="3559784" y="637776"/>
                  <a:pt x="3591351" y="723938"/>
                  <a:pt x="3547223" y="679810"/>
                </a:cubicBezTo>
                <a:cubicBezTo>
                  <a:pt x="3540970" y="673557"/>
                  <a:pt x="3545087" y="660896"/>
                  <a:pt x="3538834" y="654643"/>
                </a:cubicBezTo>
                <a:cubicBezTo>
                  <a:pt x="3534824" y="650633"/>
                  <a:pt x="3480398" y="637938"/>
                  <a:pt x="3480111" y="637866"/>
                </a:cubicBezTo>
                <a:cubicBezTo>
                  <a:pt x="3443759" y="640662"/>
                  <a:pt x="3406959" y="639919"/>
                  <a:pt x="3371054" y="646255"/>
                </a:cubicBezTo>
                <a:cubicBezTo>
                  <a:pt x="3358739" y="648428"/>
                  <a:pt x="3349207" y="658641"/>
                  <a:pt x="3337498" y="663032"/>
                </a:cubicBezTo>
                <a:cubicBezTo>
                  <a:pt x="3326702" y="667080"/>
                  <a:pt x="3315127" y="668625"/>
                  <a:pt x="3303942" y="671421"/>
                </a:cubicBezTo>
                <a:cubicBezTo>
                  <a:pt x="3289960" y="665828"/>
                  <a:pt x="3263756" y="669599"/>
                  <a:pt x="3261997" y="654643"/>
                </a:cubicBezTo>
                <a:cubicBezTo>
                  <a:pt x="3256999" y="612161"/>
                  <a:pt x="3273637" y="569389"/>
                  <a:pt x="3287164" y="528809"/>
                </a:cubicBezTo>
                <a:cubicBezTo>
                  <a:pt x="3291134" y="516898"/>
                  <a:pt x="3299321" y="484980"/>
                  <a:pt x="3312331" y="478475"/>
                </a:cubicBezTo>
                <a:cubicBezTo>
                  <a:pt x="3332956" y="468163"/>
                  <a:pt x="3358818" y="472009"/>
                  <a:pt x="3379443" y="461697"/>
                </a:cubicBezTo>
                <a:cubicBezTo>
                  <a:pt x="3390628" y="456104"/>
                  <a:pt x="3402276" y="451353"/>
                  <a:pt x="3412999" y="444919"/>
                </a:cubicBezTo>
                <a:cubicBezTo>
                  <a:pt x="3430290" y="434544"/>
                  <a:pt x="3444203" y="417740"/>
                  <a:pt x="3463333" y="411363"/>
                </a:cubicBezTo>
                <a:lnTo>
                  <a:pt x="3513667" y="394585"/>
                </a:lnTo>
                <a:cubicBezTo>
                  <a:pt x="3516463" y="386196"/>
                  <a:pt x="3520805" y="378172"/>
                  <a:pt x="3522056" y="369418"/>
                </a:cubicBezTo>
                <a:cubicBezTo>
                  <a:pt x="3524381" y="353144"/>
                  <a:pt x="3525607" y="274445"/>
                  <a:pt x="3538834" y="243583"/>
                </a:cubicBezTo>
                <a:cubicBezTo>
                  <a:pt x="3542806" y="234316"/>
                  <a:pt x="3550019" y="226805"/>
                  <a:pt x="3555612" y="218416"/>
                </a:cubicBezTo>
                <a:cubicBezTo>
                  <a:pt x="3534879" y="156218"/>
                  <a:pt x="3546743" y="183900"/>
                  <a:pt x="3522056" y="134526"/>
                </a:cubicBezTo>
                <a:cubicBezTo>
                  <a:pt x="3524852" y="112155"/>
                  <a:pt x="3521289" y="88016"/>
                  <a:pt x="3530445" y="67414"/>
                </a:cubicBezTo>
                <a:cubicBezTo>
                  <a:pt x="3534036" y="59333"/>
                  <a:pt x="3547081" y="61352"/>
                  <a:pt x="3555612" y="59025"/>
                </a:cubicBezTo>
                <a:cubicBezTo>
                  <a:pt x="3577859" y="52958"/>
                  <a:pt x="3622724" y="42247"/>
                  <a:pt x="3622724" y="42247"/>
                </a:cubicBezTo>
                <a:cubicBezTo>
                  <a:pt x="3628317" y="33858"/>
                  <a:pt x="3630748" y="22082"/>
                  <a:pt x="3639502" y="17080"/>
                </a:cubicBezTo>
                <a:cubicBezTo>
                  <a:pt x="3669393" y="0"/>
                  <a:pt x="3721311" y="13674"/>
                  <a:pt x="3748558" y="17080"/>
                </a:cubicBezTo>
                <a:cubicBezTo>
                  <a:pt x="3759743" y="22673"/>
                  <a:pt x="3770049" y="30568"/>
                  <a:pt x="3782114" y="33858"/>
                </a:cubicBezTo>
                <a:cubicBezTo>
                  <a:pt x="3801190" y="39061"/>
                  <a:pt x="3821448" y="38369"/>
                  <a:pt x="3840837" y="42247"/>
                </a:cubicBezTo>
                <a:cubicBezTo>
                  <a:pt x="3849508" y="43981"/>
                  <a:pt x="3857615" y="47840"/>
                  <a:pt x="3866004" y="50636"/>
                </a:cubicBezTo>
                <a:cubicBezTo>
                  <a:pt x="3871597" y="59025"/>
                  <a:pt x="3874909" y="69505"/>
                  <a:pt x="3882782" y="75803"/>
                </a:cubicBezTo>
                <a:cubicBezTo>
                  <a:pt x="3889687" y="81327"/>
                  <a:pt x="3902809" y="76996"/>
                  <a:pt x="3907949" y="84192"/>
                </a:cubicBezTo>
                <a:cubicBezTo>
                  <a:pt x="3924235" y="106993"/>
                  <a:pt x="3922748" y="173015"/>
                  <a:pt x="3958283" y="184860"/>
                </a:cubicBezTo>
                <a:cubicBezTo>
                  <a:pt x="3993015" y="196437"/>
                  <a:pt x="3976092" y="188344"/>
                  <a:pt x="4008617" y="210027"/>
                </a:cubicBezTo>
                <a:cubicBezTo>
                  <a:pt x="4011413" y="221212"/>
                  <a:pt x="4009804" y="234580"/>
                  <a:pt x="4017006" y="243583"/>
                </a:cubicBezTo>
                <a:cubicBezTo>
                  <a:pt x="4022530" y="250488"/>
                  <a:pt x="4037033" y="244776"/>
                  <a:pt x="4042173" y="251972"/>
                </a:cubicBezTo>
                <a:cubicBezTo>
                  <a:pt x="4052453" y="266363"/>
                  <a:pt x="4044236" y="292496"/>
                  <a:pt x="4058951" y="302306"/>
                </a:cubicBezTo>
                <a:cubicBezTo>
                  <a:pt x="4104929" y="332958"/>
                  <a:pt x="4075100" y="314575"/>
                  <a:pt x="4151230" y="352640"/>
                </a:cubicBezTo>
                <a:lnTo>
                  <a:pt x="4184786" y="369418"/>
                </a:lnTo>
                <a:cubicBezTo>
                  <a:pt x="4195971" y="375011"/>
                  <a:pt x="4206079" y="383743"/>
                  <a:pt x="4218342" y="386196"/>
                </a:cubicBezTo>
                <a:cubicBezTo>
                  <a:pt x="4271593" y="396846"/>
                  <a:pt x="4246454" y="391127"/>
                  <a:pt x="4293843" y="402974"/>
                </a:cubicBezTo>
                <a:cubicBezTo>
                  <a:pt x="4299436" y="411363"/>
                  <a:pt x="4302748" y="421843"/>
                  <a:pt x="4310621" y="428141"/>
                </a:cubicBezTo>
                <a:cubicBezTo>
                  <a:pt x="4317526" y="433665"/>
                  <a:pt x="4329535" y="430277"/>
                  <a:pt x="4335788" y="436530"/>
                </a:cubicBezTo>
                <a:cubicBezTo>
                  <a:pt x="4380529" y="481271"/>
                  <a:pt x="4302232" y="447715"/>
                  <a:pt x="4369344" y="470086"/>
                </a:cubicBezTo>
                <a:cubicBezTo>
                  <a:pt x="4394511" y="467290"/>
                  <a:pt x="4420279" y="467838"/>
                  <a:pt x="4444845" y="461697"/>
                </a:cubicBezTo>
                <a:cubicBezTo>
                  <a:pt x="4454626" y="459252"/>
                  <a:pt x="4460745" y="448891"/>
                  <a:pt x="4470012" y="444919"/>
                </a:cubicBezTo>
                <a:cubicBezTo>
                  <a:pt x="4480609" y="440377"/>
                  <a:pt x="4492383" y="439326"/>
                  <a:pt x="4503568" y="436530"/>
                </a:cubicBezTo>
                <a:cubicBezTo>
                  <a:pt x="4506364" y="428141"/>
                  <a:pt x="4509528" y="419866"/>
                  <a:pt x="4511957" y="411363"/>
                </a:cubicBezTo>
                <a:cubicBezTo>
                  <a:pt x="4515124" y="400277"/>
                  <a:pt x="4513951" y="387400"/>
                  <a:pt x="4520346" y="377807"/>
                </a:cubicBezTo>
                <a:cubicBezTo>
                  <a:pt x="4525939" y="369418"/>
                  <a:pt x="4537124" y="366622"/>
                  <a:pt x="4545513" y="361029"/>
                </a:cubicBezTo>
                <a:cubicBezTo>
                  <a:pt x="4558396" y="341705"/>
                  <a:pt x="4560444" y="327473"/>
                  <a:pt x="4587458" y="327473"/>
                </a:cubicBezTo>
                <a:cubicBezTo>
                  <a:pt x="4596300" y="327473"/>
                  <a:pt x="4604235" y="333066"/>
                  <a:pt x="4612624" y="335862"/>
                </a:cubicBezTo>
                <a:cubicBezTo>
                  <a:pt x="4602900" y="433112"/>
                  <a:pt x="4598109" y="434298"/>
                  <a:pt x="4612624" y="545587"/>
                </a:cubicBezTo>
                <a:cubicBezTo>
                  <a:pt x="4615606" y="568452"/>
                  <a:pt x="4629402" y="612699"/>
                  <a:pt x="4629402" y="612699"/>
                </a:cubicBezTo>
                <a:cubicBezTo>
                  <a:pt x="4626606" y="635069"/>
                  <a:pt x="4626945" y="658060"/>
                  <a:pt x="4621013" y="679810"/>
                </a:cubicBezTo>
                <a:cubicBezTo>
                  <a:pt x="4606345" y="733596"/>
                  <a:pt x="4533530" y="710416"/>
                  <a:pt x="4495179" y="713366"/>
                </a:cubicBezTo>
                <a:cubicBezTo>
                  <a:pt x="4489586" y="721755"/>
                  <a:pt x="4479514" y="728512"/>
                  <a:pt x="4478401" y="738533"/>
                </a:cubicBezTo>
                <a:cubicBezTo>
                  <a:pt x="4474095" y="777284"/>
                  <a:pt x="4485862" y="787475"/>
                  <a:pt x="4503568" y="814034"/>
                </a:cubicBezTo>
                <a:cubicBezTo>
                  <a:pt x="4519476" y="877666"/>
                  <a:pt x="4533633" y="902978"/>
                  <a:pt x="4511957" y="973425"/>
                </a:cubicBezTo>
                <a:cubicBezTo>
                  <a:pt x="4504941" y="996228"/>
                  <a:pt x="4428909" y="998472"/>
                  <a:pt x="4428067" y="998592"/>
                </a:cubicBezTo>
                <a:cubicBezTo>
                  <a:pt x="4423030" y="1018742"/>
                  <a:pt x="4421004" y="1042832"/>
                  <a:pt x="4402900" y="1057315"/>
                </a:cubicBezTo>
                <a:cubicBezTo>
                  <a:pt x="4395995" y="1062839"/>
                  <a:pt x="4386122" y="1062908"/>
                  <a:pt x="4377733" y="1065704"/>
                </a:cubicBezTo>
                <a:cubicBezTo>
                  <a:pt x="4356998" y="1127910"/>
                  <a:pt x="4389267" y="1054694"/>
                  <a:pt x="4335788" y="1099260"/>
                </a:cubicBezTo>
                <a:cubicBezTo>
                  <a:pt x="4326181" y="1107266"/>
                  <a:pt x="4323401" y="1121107"/>
                  <a:pt x="4319010" y="1132816"/>
                </a:cubicBezTo>
                <a:cubicBezTo>
                  <a:pt x="4291901" y="1205106"/>
                  <a:pt x="4353441" y="1163313"/>
                  <a:pt x="4193175" y="1174761"/>
                </a:cubicBezTo>
                <a:cubicBezTo>
                  <a:pt x="4184786" y="1177557"/>
                  <a:pt x="4172558" y="1175567"/>
                  <a:pt x="4168008" y="1183150"/>
                </a:cubicBezTo>
                <a:cubicBezTo>
                  <a:pt x="4154359" y="1205898"/>
                  <a:pt x="4151230" y="1233484"/>
                  <a:pt x="4142841" y="1258651"/>
                </a:cubicBezTo>
                <a:lnTo>
                  <a:pt x="4134452" y="1283818"/>
                </a:lnTo>
                <a:cubicBezTo>
                  <a:pt x="4131656" y="1292207"/>
                  <a:pt x="4133421" y="1304080"/>
                  <a:pt x="4126063" y="1308985"/>
                </a:cubicBezTo>
                <a:lnTo>
                  <a:pt x="4075729" y="1342541"/>
                </a:lnTo>
              </a:path>
            </a:pathLst>
          </a:cu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33795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0560" y="0"/>
            <a:ext cx="4627880" cy="5520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800" name="任意多边形 3"/>
          <p:cNvSpPr/>
          <p:nvPr/>
        </p:nvSpPr>
        <p:spPr bwMode="auto">
          <a:xfrm>
            <a:off x="7192010" y="1400175"/>
            <a:ext cx="1062355" cy="2034540"/>
          </a:xfrm>
          <a:custGeom>
            <a:avLst/>
            <a:gdLst>
              <a:gd name="T0" fmla="*/ 588615 w 1241571"/>
              <a:gd name="T1" fmla="*/ 6000187 h 2178175"/>
              <a:gd name="T2" fmla="*/ 1324375 w 1241571"/>
              <a:gd name="T3" fmla="*/ 6000187 h 2178175"/>
              <a:gd name="T4" fmla="*/ 1471534 w 1241571"/>
              <a:gd name="T5" fmla="*/ 6169963 h 2178175"/>
              <a:gd name="T6" fmla="*/ 1765836 w 1241571"/>
              <a:gd name="T7" fmla="*/ 6291228 h 2178175"/>
              <a:gd name="T8" fmla="*/ 1765836 w 1241571"/>
              <a:gd name="T9" fmla="*/ 6121450 h 2178175"/>
              <a:gd name="T10" fmla="*/ 2428025 w 1241571"/>
              <a:gd name="T11" fmla="*/ 6000187 h 2178175"/>
              <a:gd name="T12" fmla="*/ 3458088 w 1241571"/>
              <a:gd name="T13" fmla="*/ 5903171 h 2178175"/>
              <a:gd name="T14" fmla="*/ 4120280 w 1241571"/>
              <a:gd name="T15" fmla="*/ 5781903 h 2178175"/>
              <a:gd name="T16" fmla="*/ 4635314 w 1241571"/>
              <a:gd name="T17" fmla="*/ 5587871 h 2178175"/>
              <a:gd name="T18" fmla="*/ 6106845 w 1241571"/>
              <a:gd name="T19" fmla="*/ 5612128 h 2178175"/>
              <a:gd name="T20" fmla="*/ 6548300 w 1241571"/>
              <a:gd name="T21" fmla="*/ 5515113 h 2178175"/>
              <a:gd name="T22" fmla="*/ 7136916 w 1241571"/>
              <a:gd name="T23" fmla="*/ 5369582 h 2178175"/>
              <a:gd name="T24" fmla="*/ 7799092 w 1241571"/>
              <a:gd name="T25" fmla="*/ 5199812 h 2178175"/>
              <a:gd name="T26" fmla="*/ 8093399 w 1241571"/>
              <a:gd name="T27" fmla="*/ 5030032 h 2178175"/>
              <a:gd name="T28" fmla="*/ 8829169 w 1241571"/>
              <a:gd name="T29" fmla="*/ 4908765 h 2178175"/>
              <a:gd name="T30" fmla="*/ 9417777 w 1241571"/>
              <a:gd name="T31" fmla="*/ 4617714 h 2178175"/>
              <a:gd name="T32" fmla="*/ 9785661 w 1241571"/>
              <a:gd name="T33" fmla="*/ 4423684 h 2178175"/>
              <a:gd name="T34" fmla="*/ 10300691 w 1241571"/>
              <a:gd name="T35" fmla="*/ 3865847 h 2178175"/>
              <a:gd name="T36" fmla="*/ 10668574 w 1241571"/>
              <a:gd name="T37" fmla="*/ 3696074 h 2178175"/>
              <a:gd name="T38" fmla="*/ 10889301 w 1241571"/>
              <a:gd name="T39" fmla="*/ 3502037 h 2178175"/>
              <a:gd name="T40" fmla="*/ 10447841 w 1241571"/>
              <a:gd name="T41" fmla="*/ 3186745 h 2178175"/>
              <a:gd name="T42" fmla="*/ 9638498 w 1241571"/>
              <a:gd name="T43" fmla="*/ 3113979 h 2178175"/>
              <a:gd name="T44" fmla="*/ 10227119 w 1241571"/>
              <a:gd name="T45" fmla="*/ 3041221 h 2178175"/>
              <a:gd name="T46" fmla="*/ 10079958 w 1241571"/>
              <a:gd name="T47" fmla="*/ 2750170 h 2178175"/>
              <a:gd name="T48" fmla="*/ 10300691 w 1241571"/>
              <a:gd name="T49" fmla="*/ 2580397 h 2178175"/>
              <a:gd name="T50" fmla="*/ 9638498 w 1241571"/>
              <a:gd name="T51" fmla="*/ 2459128 h 2178175"/>
              <a:gd name="T52" fmla="*/ 9270624 w 1241571"/>
              <a:gd name="T53" fmla="*/ 2192330 h 2178175"/>
              <a:gd name="T54" fmla="*/ 8387705 w 1241571"/>
              <a:gd name="T55" fmla="*/ 1925545 h 2178175"/>
              <a:gd name="T56" fmla="*/ 8534858 w 1241571"/>
              <a:gd name="T57" fmla="*/ 1634499 h 2178175"/>
              <a:gd name="T58" fmla="*/ 9123465 w 1241571"/>
              <a:gd name="T59" fmla="*/ 1367706 h 2178175"/>
              <a:gd name="T60" fmla="*/ 9712081 w 1241571"/>
              <a:gd name="T61" fmla="*/ 1246435 h 2178175"/>
              <a:gd name="T62" fmla="*/ 10153544 w 1241571"/>
              <a:gd name="T63" fmla="*/ 1076663 h 2178175"/>
              <a:gd name="T64" fmla="*/ 9417777 w 1241571"/>
              <a:gd name="T65" fmla="*/ 1003896 h 2178175"/>
              <a:gd name="T66" fmla="*/ 8534858 w 1241571"/>
              <a:gd name="T67" fmla="*/ 1100913 h 2178175"/>
              <a:gd name="T68" fmla="*/ 7578365 w 1241571"/>
              <a:gd name="T69" fmla="*/ 1125168 h 2178175"/>
              <a:gd name="T70" fmla="*/ 7136916 w 1241571"/>
              <a:gd name="T71" fmla="*/ 1003896 h 2178175"/>
              <a:gd name="T72" fmla="*/ 6106845 w 1241571"/>
              <a:gd name="T73" fmla="*/ 931137 h 2178175"/>
              <a:gd name="T74" fmla="*/ 6916188 w 1241571"/>
              <a:gd name="T75" fmla="*/ 640091 h 2178175"/>
              <a:gd name="T76" fmla="*/ 7284070 w 1241571"/>
              <a:gd name="T77" fmla="*/ 543076 h 2178175"/>
              <a:gd name="T78" fmla="*/ 7651942 w 1241571"/>
              <a:gd name="T79" fmla="*/ 349045 h 2178175"/>
              <a:gd name="T80" fmla="*/ 8240553 w 1241571"/>
              <a:gd name="T81" fmla="*/ 155018 h 2178175"/>
              <a:gd name="T82" fmla="*/ 9344197 w 1241571"/>
              <a:gd name="T83" fmla="*/ 615839 h 2178175"/>
              <a:gd name="T84" fmla="*/ 10227119 w 1241571"/>
              <a:gd name="T85" fmla="*/ 373303 h 2178175"/>
              <a:gd name="T86" fmla="*/ 10889301 w 1241571"/>
              <a:gd name="T87" fmla="*/ 227772 h 2178175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w 1241571"/>
              <a:gd name="T133" fmla="*/ 0 h 2178175"/>
              <a:gd name="T134" fmla="*/ 1241571 w 1241571"/>
              <a:gd name="T135" fmla="*/ 2178175 h 2178175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T132" t="T133" r="T134" b="T135"/>
            <a:pathLst>
              <a:path w="1241571" h="2178175">
                <a:moveTo>
                  <a:pt x="0" y="2066975"/>
                </a:moveTo>
                <a:cubicBezTo>
                  <a:pt x="22371" y="2069771"/>
                  <a:pt x="46180" y="2066991"/>
                  <a:pt x="67112" y="2075364"/>
                </a:cubicBezTo>
                <a:cubicBezTo>
                  <a:pt x="137059" y="2103343"/>
                  <a:pt x="9996" y="2115310"/>
                  <a:pt x="125835" y="2092142"/>
                </a:cubicBezTo>
                <a:cubicBezTo>
                  <a:pt x="134224" y="2086549"/>
                  <a:pt x="141984" y="2070855"/>
                  <a:pt x="151002" y="2075364"/>
                </a:cubicBezTo>
                <a:cubicBezTo>
                  <a:pt x="161314" y="2080520"/>
                  <a:pt x="156224" y="2097833"/>
                  <a:pt x="159391" y="2108919"/>
                </a:cubicBezTo>
                <a:cubicBezTo>
                  <a:pt x="161820" y="2117422"/>
                  <a:pt x="165351" y="2125583"/>
                  <a:pt x="167780" y="2134086"/>
                </a:cubicBezTo>
                <a:cubicBezTo>
                  <a:pt x="170947" y="2145172"/>
                  <a:pt x="168967" y="2158639"/>
                  <a:pt x="176169" y="2167642"/>
                </a:cubicBezTo>
                <a:cubicBezTo>
                  <a:pt x="181693" y="2174547"/>
                  <a:pt x="192947" y="2173235"/>
                  <a:pt x="201336" y="2176031"/>
                </a:cubicBezTo>
                <a:cubicBezTo>
                  <a:pt x="255653" y="2162452"/>
                  <a:pt x="233525" y="2178175"/>
                  <a:pt x="209725" y="2142475"/>
                </a:cubicBezTo>
                <a:cubicBezTo>
                  <a:pt x="204820" y="2135117"/>
                  <a:pt x="204132" y="2125697"/>
                  <a:pt x="201336" y="2117308"/>
                </a:cubicBezTo>
                <a:cubicBezTo>
                  <a:pt x="273470" y="2069222"/>
                  <a:pt x="182198" y="2126878"/>
                  <a:pt x="251670" y="2092142"/>
                </a:cubicBezTo>
                <a:cubicBezTo>
                  <a:pt x="260688" y="2087633"/>
                  <a:pt x="267819" y="2079873"/>
                  <a:pt x="276837" y="2075364"/>
                </a:cubicBezTo>
                <a:cubicBezTo>
                  <a:pt x="297200" y="2065182"/>
                  <a:pt x="322890" y="2064329"/>
                  <a:pt x="343949" y="2058586"/>
                </a:cubicBezTo>
                <a:cubicBezTo>
                  <a:pt x="361011" y="2053933"/>
                  <a:pt x="394283" y="2041808"/>
                  <a:pt x="394283" y="2041808"/>
                </a:cubicBezTo>
                <a:cubicBezTo>
                  <a:pt x="399876" y="2033419"/>
                  <a:pt x="403188" y="2022939"/>
                  <a:pt x="411061" y="2016641"/>
                </a:cubicBezTo>
                <a:cubicBezTo>
                  <a:pt x="416700" y="2012130"/>
                  <a:pt x="467372" y="2000586"/>
                  <a:pt x="469784" y="1999863"/>
                </a:cubicBezTo>
                <a:cubicBezTo>
                  <a:pt x="486724" y="1994781"/>
                  <a:pt x="520118" y="1983085"/>
                  <a:pt x="520118" y="1983085"/>
                </a:cubicBezTo>
                <a:cubicBezTo>
                  <a:pt x="522914" y="1966307"/>
                  <a:pt x="514083" y="1941766"/>
                  <a:pt x="528507" y="1932751"/>
                </a:cubicBezTo>
                <a:cubicBezTo>
                  <a:pt x="556369" y="1915338"/>
                  <a:pt x="591603" y="1944056"/>
                  <a:pt x="612397" y="1957918"/>
                </a:cubicBezTo>
                <a:cubicBezTo>
                  <a:pt x="617370" y="1957208"/>
                  <a:pt x="680314" y="1951789"/>
                  <a:pt x="696287" y="1941140"/>
                </a:cubicBezTo>
                <a:cubicBezTo>
                  <a:pt x="706158" y="1934559"/>
                  <a:pt x="711583" y="1922554"/>
                  <a:pt x="721454" y="1915973"/>
                </a:cubicBezTo>
                <a:cubicBezTo>
                  <a:pt x="728812" y="1911068"/>
                  <a:pt x="738712" y="1911539"/>
                  <a:pt x="746621" y="1907584"/>
                </a:cubicBezTo>
                <a:cubicBezTo>
                  <a:pt x="811670" y="1875059"/>
                  <a:pt x="733697" y="1903503"/>
                  <a:pt x="796955" y="1882417"/>
                </a:cubicBezTo>
                <a:cubicBezTo>
                  <a:pt x="802548" y="1874028"/>
                  <a:pt x="806145" y="1863889"/>
                  <a:pt x="813733" y="1857250"/>
                </a:cubicBezTo>
                <a:cubicBezTo>
                  <a:pt x="828908" y="1843972"/>
                  <a:pt x="849808" y="1837952"/>
                  <a:pt x="864066" y="1823694"/>
                </a:cubicBezTo>
                <a:lnTo>
                  <a:pt x="889233" y="1798527"/>
                </a:lnTo>
                <a:cubicBezTo>
                  <a:pt x="892029" y="1784545"/>
                  <a:pt x="890548" y="1768962"/>
                  <a:pt x="897622" y="1756582"/>
                </a:cubicBezTo>
                <a:cubicBezTo>
                  <a:pt x="902624" y="1747828"/>
                  <a:pt x="915660" y="1746933"/>
                  <a:pt x="922789" y="1739804"/>
                </a:cubicBezTo>
                <a:cubicBezTo>
                  <a:pt x="929918" y="1732675"/>
                  <a:pt x="931694" y="1720935"/>
                  <a:pt x="939567" y="1714637"/>
                </a:cubicBezTo>
                <a:cubicBezTo>
                  <a:pt x="948166" y="1707758"/>
                  <a:pt x="1004590" y="1698277"/>
                  <a:pt x="1006679" y="1697859"/>
                </a:cubicBezTo>
                <a:cubicBezTo>
                  <a:pt x="1014688" y="1673831"/>
                  <a:pt x="1034558" y="1610269"/>
                  <a:pt x="1048624" y="1605580"/>
                </a:cubicBezTo>
                <a:lnTo>
                  <a:pt x="1073791" y="1597191"/>
                </a:lnTo>
                <a:cubicBezTo>
                  <a:pt x="1094877" y="1533933"/>
                  <a:pt x="1063981" y="1609454"/>
                  <a:pt x="1107347" y="1555246"/>
                </a:cubicBezTo>
                <a:cubicBezTo>
                  <a:pt x="1112871" y="1548341"/>
                  <a:pt x="1112940" y="1538468"/>
                  <a:pt x="1115736" y="1530079"/>
                </a:cubicBezTo>
                <a:cubicBezTo>
                  <a:pt x="1117959" y="1511187"/>
                  <a:pt x="1115292" y="1394709"/>
                  <a:pt x="1149292" y="1353910"/>
                </a:cubicBezTo>
                <a:cubicBezTo>
                  <a:pt x="1155747" y="1346165"/>
                  <a:pt x="1166070" y="1342725"/>
                  <a:pt x="1174459" y="1337132"/>
                </a:cubicBezTo>
                <a:cubicBezTo>
                  <a:pt x="1196830" y="1270020"/>
                  <a:pt x="1163274" y="1348317"/>
                  <a:pt x="1208015" y="1303576"/>
                </a:cubicBezTo>
                <a:cubicBezTo>
                  <a:pt x="1214268" y="1297323"/>
                  <a:pt x="1214259" y="1286988"/>
                  <a:pt x="1216404" y="1278409"/>
                </a:cubicBezTo>
                <a:cubicBezTo>
                  <a:pt x="1219862" y="1264576"/>
                  <a:pt x="1219786" y="1249815"/>
                  <a:pt x="1224793" y="1236464"/>
                </a:cubicBezTo>
                <a:cubicBezTo>
                  <a:pt x="1228333" y="1227024"/>
                  <a:pt x="1235978" y="1219686"/>
                  <a:pt x="1241571" y="1211297"/>
                </a:cubicBezTo>
                <a:cubicBezTo>
                  <a:pt x="1238775" y="1194519"/>
                  <a:pt x="1237307" y="1177465"/>
                  <a:pt x="1233182" y="1160964"/>
                </a:cubicBezTo>
                <a:cubicBezTo>
                  <a:pt x="1223310" y="1121476"/>
                  <a:pt x="1228331" y="1106605"/>
                  <a:pt x="1191237" y="1102241"/>
                </a:cubicBezTo>
                <a:cubicBezTo>
                  <a:pt x="1152257" y="1097655"/>
                  <a:pt x="1112940" y="1096648"/>
                  <a:pt x="1073791" y="1093852"/>
                </a:cubicBezTo>
                <a:cubicBezTo>
                  <a:pt x="1082180" y="1088259"/>
                  <a:pt x="1089691" y="1081046"/>
                  <a:pt x="1098958" y="1077074"/>
                </a:cubicBezTo>
                <a:cubicBezTo>
                  <a:pt x="1109555" y="1072532"/>
                  <a:pt x="1121719" y="1072733"/>
                  <a:pt x="1132514" y="1068685"/>
                </a:cubicBezTo>
                <a:cubicBezTo>
                  <a:pt x="1144223" y="1064294"/>
                  <a:pt x="1154885" y="1057500"/>
                  <a:pt x="1166070" y="1051907"/>
                </a:cubicBezTo>
                <a:cubicBezTo>
                  <a:pt x="1175918" y="1022363"/>
                  <a:pt x="1195539" y="991248"/>
                  <a:pt x="1174459" y="959628"/>
                </a:cubicBezTo>
                <a:cubicBezTo>
                  <a:pt x="1169554" y="952270"/>
                  <a:pt x="1157681" y="954035"/>
                  <a:pt x="1149292" y="951239"/>
                </a:cubicBezTo>
                <a:cubicBezTo>
                  <a:pt x="1132514" y="900905"/>
                  <a:pt x="1138107" y="945646"/>
                  <a:pt x="1166070" y="917683"/>
                </a:cubicBezTo>
                <a:cubicBezTo>
                  <a:pt x="1172323" y="911430"/>
                  <a:pt x="1171663" y="900905"/>
                  <a:pt x="1174459" y="892516"/>
                </a:cubicBezTo>
                <a:cubicBezTo>
                  <a:pt x="1171663" y="884127"/>
                  <a:pt x="1173800" y="871643"/>
                  <a:pt x="1166070" y="867349"/>
                </a:cubicBezTo>
                <a:cubicBezTo>
                  <a:pt x="1145913" y="856150"/>
                  <a:pt x="1098958" y="850571"/>
                  <a:pt x="1098958" y="850571"/>
                </a:cubicBezTo>
                <a:cubicBezTo>
                  <a:pt x="1096162" y="842182"/>
                  <a:pt x="1094228" y="833454"/>
                  <a:pt x="1090569" y="825404"/>
                </a:cubicBezTo>
                <a:cubicBezTo>
                  <a:pt x="1080219" y="802635"/>
                  <a:pt x="1063079" y="782556"/>
                  <a:pt x="1057013" y="758292"/>
                </a:cubicBezTo>
                <a:cubicBezTo>
                  <a:pt x="1051420" y="735921"/>
                  <a:pt x="1062111" y="698472"/>
                  <a:pt x="1040235" y="691180"/>
                </a:cubicBezTo>
                <a:cubicBezTo>
                  <a:pt x="978963" y="670756"/>
                  <a:pt x="1007059" y="678691"/>
                  <a:pt x="956345" y="666013"/>
                </a:cubicBezTo>
                <a:cubicBezTo>
                  <a:pt x="934938" y="633903"/>
                  <a:pt x="925709" y="632179"/>
                  <a:pt x="947956" y="582123"/>
                </a:cubicBezTo>
                <a:cubicBezTo>
                  <a:pt x="952051" y="572910"/>
                  <a:pt x="964734" y="570938"/>
                  <a:pt x="973123" y="565345"/>
                </a:cubicBezTo>
                <a:cubicBezTo>
                  <a:pt x="975919" y="556956"/>
                  <a:pt x="977218" y="547908"/>
                  <a:pt x="981512" y="540178"/>
                </a:cubicBezTo>
                <a:cubicBezTo>
                  <a:pt x="1000871" y="505331"/>
                  <a:pt x="1008185" y="489091"/>
                  <a:pt x="1040235" y="473066"/>
                </a:cubicBezTo>
                <a:cubicBezTo>
                  <a:pt x="1048144" y="469111"/>
                  <a:pt x="1057013" y="467473"/>
                  <a:pt x="1065402" y="464677"/>
                </a:cubicBezTo>
                <a:cubicBezTo>
                  <a:pt x="1113485" y="392552"/>
                  <a:pt x="1049460" y="477430"/>
                  <a:pt x="1107347" y="431121"/>
                </a:cubicBezTo>
                <a:cubicBezTo>
                  <a:pt x="1161555" y="387755"/>
                  <a:pt x="1086034" y="418651"/>
                  <a:pt x="1149292" y="397565"/>
                </a:cubicBezTo>
                <a:cubicBezTo>
                  <a:pt x="1152088" y="389176"/>
                  <a:pt x="1161636" y="380307"/>
                  <a:pt x="1157681" y="372398"/>
                </a:cubicBezTo>
                <a:cubicBezTo>
                  <a:pt x="1153726" y="364489"/>
                  <a:pt x="1141017" y="366438"/>
                  <a:pt x="1132514" y="364009"/>
                </a:cubicBezTo>
                <a:cubicBezTo>
                  <a:pt x="1058778" y="342942"/>
                  <a:pt x="1134133" y="367345"/>
                  <a:pt x="1073791" y="347231"/>
                </a:cubicBezTo>
                <a:cubicBezTo>
                  <a:pt x="1043031" y="350027"/>
                  <a:pt x="1010814" y="345853"/>
                  <a:pt x="981512" y="355620"/>
                </a:cubicBezTo>
                <a:cubicBezTo>
                  <a:pt x="973123" y="358416"/>
                  <a:pt x="978647" y="373882"/>
                  <a:pt x="973123" y="380787"/>
                </a:cubicBezTo>
                <a:cubicBezTo>
                  <a:pt x="966825" y="388660"/>
                  <a:pt x="956345" y="391972"/>
                  <a:pt x="947956" y="397565"/>
                </a:cubicBezTo>
                <a:cubicBezTo>
                  <a:pt x="919993" y="394769"/>
                  <a:pt x="890727" y="398063"/>
                  <a:pt x="864066" y="389176"/>
                </a:cubicBezTo>
                <a:cubicBezTo>
                  <a:pt x="854501" y="385988"/>
                  <a:pt x="855034" y="370464"/>
                  <a:pt x="847289" y="364009"/>
                </a:cubicBezTo>
                <a:cubicBezTo>
                  <a:pt x="837682" y="356003"/>
                  <a:pt x="824918" y="352824"/>
                  <a:pt x="813733" y="347231"/>
                </a:cubicBezTo>
                <a:cubicBezTo>
                  <a:pt x="799261" y="348839"/>
                  <a:pt x="710859" y="365600"/>
                  <a:pt x="687898" y="347231"/>
                </a:cubicBezTo>
                <a:cubicBezTo>
                  <a:pt x="680993" y="341707"/>
                  <a:pt x="692332" y="329973"/>
                  <a:pt x="696287" y="322064"/>
                </a:cubicBezTo>
                <a:cubicBezTo>
                  <a:pt x="700796" y="313046"/>
                  <a:pt x="707472" y="305286"/>
                  <a:pt x="713065" y="296897"/>
                </a:cubicBezTo>
                <a:cubicBezTo>
                  <a:pt x="734639" y="210603"/>
                  <a:pt x="707016" y="233047"/>
                  <a:pt x="788566" y="221397"/>
                </a:cubicBezTo>
                <a:cubicBezTo>
                  <a:pt x="794159" y="213008"/>
                  <a:pt x="797471" y="202528"/>
                  <a:pt x="805344" y="196230"/>
                </a:cubicBezTo>
                <a:cubicBezTo>
                  <a:pt x="812249" y="190706"/>
                  <a:pt x="824987" y="194746"/>
                  <a:pt x="830511" y="187841"/>
                </a:cubicBezTo>
                <a:cubicBezTo>
                  <a:pt x="872646" y="135172"/>
                  <a:pt x="803726" y="166010"/>
                  <a:pt x="864066" y="145896"/>
                </a:cubicBezTo>
                <a:cubicBezTo>
                  <a:pt x="866862" y="137507"/>
                  <a:pt x="866202" y="126982"/>
                  <a:pt x="872455" y="120729"/>
                </a:cubicBezTo>
                <a:cubicBezTo>
                  <a:pt x="886714" y="106470"/>
                  <a:pt x="922789" y="87173"/>
                  <a:pt x="922789" y="87173"/>
                </a:cubicBezTo>
                <a:cubicBezTo>
                  <a:pt x="928382" y="75988"/>
                  <a:pt x="930724" y="62460"/>
                  <a:pt x="939567" y="53617"/>
                </a:cubicBezTo>
                <a:cubicBezTo>
                  <a:pt x="953826" y="39358"/>
                  <a:pt x="989901" y="20061"/>
                  <a:pt x="989901" y="20061"/>
                </a:cubicBezTo>
                <a:cubicBezTo>
                  <a:pt x="1129401" y="39990"/>
                  <a:pt x="985524" y="0"/>
                  <a:pt x="1065402" y="213008"/>
                </a:cubicBezTo>
                <a:cubicBezTo>
                  <a:pt x="1072482" y="231889"/>
                  <a:pt x="1080922" y="171692"/>
                  <a:pt x="1098958" y="162674"/>
                </a:cubicBezTo>
                <a:lnTo>
                  <a:pt x="1166070" y="129118"/>
                </a:lnTo>
                <a:cubicBezTo>
                  <a:pt x="1180984" y="106747"/>
                  <a:pt x="1181916" y="98358"/>
                  <a:pt x="1208015" y="87173"/>
                </a:cubicBezTo>
                <a:cubicBezTo>
                  <a:pt x="1218612" y="82631"/>
                  <a:pt x="1241571" y="78784"/>
                  <a:pt x="1241571" y="78784"/>
                </a:cubicBezTo>
              </a:path>
            </a:pathLst>
          </a:custGeom>
          <a:noFill/>
          <a:ln w="5715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2777" name="矩形 5"/>
          <p:cNvSpPr>
            <a:spLocks noChangeArrowheads="1"/>
          </p:cNvSpPr>
          <p:nvPr/>
        </p:nvSpPr>
        <p:spPr bwMode="auto">
          <a:xfrm>
            <a:off x="723265" y="267970"/>
            <a:ext cx="170688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方正粗黑宋简体" panose="02000000000000000000" charset="-122"/>
                <a:ea typeface="方正粗黑宋简体" panose="02000000000000000000" charset="-122"/>
                <a:cs typeface="+mn-cs"/>
              </a:rPr>
              <a:t>陆上国界线</a:t>
            </a: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方正粗黑宋简体" panose="02000000000000000000" charset="-122"/>
              <a:ea typeface="方正粗黑宋简体" panose="02000000000000000000" charset="-122"/>
              <a:cs typeface="+mn-cs"/>
            </a:endParaRPr>
          </a:p>
        </p:txBody>
      </p:sp>
      <p:sp>
        <p:nvSpPr>
          <p:cNvPr id="7" name="矩形 6"/>
          <p:cNvSpPr/>
          <p:nvPr/>
        </p:nvSpPr>
        <p:spPr>
          <a:xfrm rot="2040000">
            <a:off x="-26035" y="2708910"/>
            <a:ext cx="2210435" cy="583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2.2</a:t>
            </a:r>
            <a:r>
              <a:rPr kumimoji="1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万千米</a:t>
            </a:r>
            <a:endParaRPr kumimoji="1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</a:endParaRPr>
          </a:p>
        </p:txBody>
      </p:sp>
      <p:sp>
        <p:nvSpPr>
          <p:cNvPr id="2" name="矩形 5"/>
          <p:cNvSpPr>
            <a:spLocks noChangeArrowheads="1"/>
          </p:cNvSpPr>
          <p:nvPr/>
        </p:nvSpPr>
        <p:spPr bwMode="auto">
          <a:xfrm rot="17880000">
            <a:off x="7104380" y="2361565"/>
            <a:ext cx="109728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方正粗黑宋简体" panose="02000000000000000000" charset="-122"/>
                <a:ea typeface="方正粗黑宋简体" panose="02000000000000000000" charset="-122"/>
                <a:cs typeface="+mn-cs"/>
              </a:rPr>
              <a:t>海岸线</a:t>
            </a: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方正粗黑宋简体" panose="02000000000000000000" charset="-122"/>
              <a:ea typeface="方正粗黑宋简体" panose="02000000000000000000" charset="-122"/>
              <a:cs typeface="+mn-cs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313170" y="3860165"/>
            <a:ext cx="2068195" cy="583565"/>
          </a:xfrm>
          <a:prstGeom prst="rect">
            <a:avLst/>
          </a:prstGeom>
        </p:spPr>
        <p:txBody>
          <a:bodyPr wrap="square">
            <a:spAutoFit/>
          </a:bodyPr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1.8</a:t>
            </a:r>
            <a:r>
              <a:rPr kumimoji="1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万千米</a:t>
            </a:r>
            <a:endParaRPr kumimoji="1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</a:endParaRPr>
          </a:p>
        </p:txBody>
      </p:sp>
      <p:sp>
        <p:nvSpPr>
          <p:cNvPr id="32774" name="矩形 7"/>
          <p:cNvSpPr>
            <a:spLocks noChangeArrowheads="1"/>
          </p:cNvSpPr>
          <p:nvPr/>
        </p:nvSpPr>
        <p:spPr bwMode="auto">
          <a:xfrm>
            <a:off x="275590" y="5672138"/>
            <a:ext cx="3830320" cy="706755"/>
          </a:xfrm>
          <a:prstGeom prst="rect">
            <a:avLst/>
          </a:prstGeom>
          <a:pattFill prst="pct5">
            <a:fgClr>
              <a:srgbClr val="BBE0E3"/>
            </a:fgClr>
            <a:bgClr>
              <a:srgbClr val="FFFFFF"/>
            </a:bgClr>
          </a:pattFill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400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与</a:t>
            </a:r>
            <a:r>
              <a:rPr kumimoji="1" lang="en-US" altLang="zh-CN" sz="400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14</a:t>
            </a:r>
            <a:r>
              <a:rPr kumimoji="1" lang="zh-CN" altLang="en-US" sz="400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个国家</a:t>
            </a:r>
            <a:r>
              <a:rPr kumimoji="1" lang="zh-CN" altLang="en-US" sz="400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相邻</a:t>
            </a:r>
            <a:endParaRPr kumimoji="1" lang="zh-CN" altLang="en-US" sz="400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</a:endParaRPr>
          </a:p>
        </p:txBody>
      </p:sp>
      <p:sp>
        <p:nvSpPr>
          <p:cNvPr id="4" name="矩形 7"/>
          <p:cNvSpPr>
            <a:spLocks noChangeArrowheads="1"/>
          </p:cNvSpPr>
          <p:nvPr/>
        </p:nvSpPr>
        <p:spPr bwMode="auto">
          <a:xfrm>
            <a:off x="4498340" y="5614353"/>
            <a:ext cx="4559935" cy="706755"/>
          </a:xfrm>
          <a:prstGeom prst="rect">
            <a:avLst/>
          </a:prstGeom>
          <a:pattFill prst="pct5">
            <a:fgClr>
              <a:srgbClr val="BBE0E3"/>
            </a:fgClr>
            <a:bgClr>
              <a:srgbClr val="FFFFFF"/>
            </a:bgClr>
          </a:pattFill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sz="400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+mn-ea"/>
              </a:rPr>
              <a:t>与</a:t>
            </a:r>
            <a:r>
              <a:rPr lang="en-US" altLang="zh-CN" sz="400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+mn-ea"/>
              </a:rPr>
              <a:t>6</a:t>
            </a:r>
            <a:r>
              <a:rPr lang="zh-CN" altLang="en-US" sz="400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+mn-ea"/>
              </a:rPr>
              <a:t>个国家</a:t>
            </a:r>
            <a:r>
              <a:rPr lang="zh-CN" altLang="en-US" sz="400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+mn-ea"/>
              </a:rPr>
              <a:t>隔海相望</a:t>
            </a:r>
            <a:endParaRPr kumimoji="1" lang="zh-CN" altLang="en-US" sz="4000" i="0" u="none" strike="noStrike" kern="1200" cap="none" spc="0" normalizeH="0" baseline="0" noProof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  <a:sym typeface="+mn-ea"/>
            </a:endParaRPr>
          </a:p>
        </p:txBody>
      </p:sp>
      <p:sp>
        <p:nvSpPr>
          <p:cNvPr id="5" name="任意多边形 4"/>
          <p:cNvSpPr/>
          <p:nvPr/>
        </p:nvSpPr>
        <p:spPr>
          <a:xfrm>
            <a:off x="8202295" y="2887345"/>
            <a:ext cx="126365" cy="296545"/>
          </a:xfrm>
          <a:custGeom>
            <a:avLst/>
            <a:gdLst>
              <a:gd name="connisteX0" fmla="*/ 73183 w 126472"/>
              <a:gd name="connsiteY0" fmla="*/ 10477 h 296227"/>
              <a:gd name="connisteX1" fmla="*/ 12223 w 126472"/>
              <a:gd name="connsiteY1" fmla="*/ 81597 h 296227"/>
              <a:gd name="connisteX2" fmla="*/ 1428 w 126472"/>
              <a:gd name="connsiteY2" fmla="*/ 153352 h 296227"/>
              <a:gd name="connisteX3" fmla="*/ 1428 w 126472"/>
              <a:gd name="connsiteY3" fmla="*/ 224472 h 296227"/>
              <a:gd name="connisteX4" fmla="*/ 12223 w 126472"/>
              <a:gd name="connsiteY4" fmla="*/ 296227 h 296227"/>
              <a:gd name="connisteX5" fmla="*/ 52863 w 126472"/>
              <a:gd name="connsiteY5" fmla="*/ 224472 h 296227"/>
              <a:gd name="connisteX6" fmla="*/ 103663 w 126472"/>
              <a:gd name="connsiteY6" fmla="*/ 153352 h 296227"/>
              <a:gd name="connisteX7" fmla="*/ 113823 w 126472"/>
              <a:gd name="connsiteY7" fmla="*/ 81597 h 296227"/>
              <a:gd name="connisteX8" fmla="*/ 123983 w 126472"/>
              <a:gd name="connsiteY8" fmla="*/ 10477 h 296227"/>
              <a:gd name="connisteX9" fmla="*/ 73183 w 126472"/>
              <a:gd name="connsiteY9" fmla="*/ 10477 h 296227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</a:cxnLst>
            <a:rect l="l" t="t" r="r" b="b"/>
            <a:pathLst>
              <a:path w="126473" h="296228">
                <a:moveTo>
                  <a:pt x="73184" y="10478"/>
                </a:moveTo>
                <a:cubicBezTo>
                  <a:pt x="50959" y="24448"/>
                  <a:pt x="26829" y="53023"/>
                  <a:pt x="12224" y="81598"/>
                </a:cubicBezTo>
                <a:cubicBezTo>
                  <a:pt x="-2381" y="110173"/>
                  <a:pt x="3334" y="124778"/>
                  <a:pt x="1429" y="153353"/>
                </a:cubicBezTo>
                <a:cubicBezTo>
                  <a:pt x="-476" y="181928"/>
                  <a:pt x="-476" y="195898"/>
                  <a:pt x="1429" y="224473"/>
                </a:cubicBezTo>
                <a:cubicBezTo>
                  <a:pt x="3334" y="253048"/>
                  <a:pt x="2064" y="296228"/>
                  <a:pt x="12224" y="296228"/>
                </a:cubicBezTo>
                <a:cubicBezTo>
                  <a:pt x="22384" y="296228"/>
                  <a:pt x="34449" y="253048"/>
                  <a:pt x="52864" y="224473"/>
                </a:cubicBezTo>
                <a:cubicBezTo>
                  <a:pt x="71279" y="195898"/>
                  <a:pt x="91599" y="181928"/>
                  <a:pt x="103664" y="153353"/>
                </a:cubicBezTo>
                <a:cubicBezTo>
                  <a:pt x="115729" y="124778"/>
                  <a:pt x="110014" y="110173"/>
                  <a:pt x="113824" y="81598"/>
                </a:cubicBezTo>
                <a:cubicBezTo>
                  <a:pt x="117634" y="53023"/>
                  <a:pt x="132239" y="24448"/>
                  <a:pt x="123984" y="10478"/>
                </a:cubicBezTo>
                <a:cubicBezTo>
                  <a:pt x="115729" y="-3492"/>
                  <a:pt x="95409" y="-3492"/>
                  <a:pt x="73184" y="10478"/>
                </a:cubicBezTo>
                <a:close/>
              </a:path>
            </a:pathLst>
          </a:custGeom>
          <a:noFill/>
          <a:ln w="38100">
            <a:solidFill>
              <a:srgbClr val="0000F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任意多边形 5"/>
          <p:cNvSpPr/>
          <p:nvPr/>
        </p:nvSpPr>
        <p:spPr>
          <a:xfrm>
            <a:off x="7261860" y="3472815"/>
            <a:ext cx="170180" cy="210185"/>
          </a:xfrm>
          <a:custGeom>
            <a:avLst/>
            <a:gdLst>
              <a:gd name="connisteX0" fmla="*/ 135661 w 170009"/>
              <a:gd name="connsiteY0" fmla="*/ 6491 h 210326"/>
              <a:gd name="connisteX1" fmla="*/ 63906 w 170009"/>
              <a:gd name="connsiteY1" fmla="*/ 6491 h 210326"/>
              <a:gd name="connisteX2" fmla="*/ 23266 w 170009"/>
              <a:gd name="connsiteY2" fmla="*/ 78246 h 210326"/>
              <a:gd name="connisteX3" fmla="*/ 2946 w 170009"/>
              <a:gd name="connsiteY3" fmla="*/ 149366 h 210326"/>
              <a:gd name="connisteX4" fmla="*/ 74066 w 170009"/>
              <a:gd name="connsiteY4" fmla="*/ 210326 h 210326"/>
              <a:gd name="connisteX5" fmla="*/ 145821 w 170009"/>
              <a:gd name="connsiteY5" fmla="*/ 149366 h 210326"/>
              <a:gd name="connisteX6" fmla="*/ 166141 w 170009"/>
              <a:gd name="connsiteY6" fmla="*/ 78246 h 210326"/>
              <a:gd name="connisteX7" fmla="*/ 166141 w 170009"/>
              <a:gd name="connsiteY7" fmla="*/ 6491 h 210326"/>
              <a:gd name="connisteX8" fmla="*/ 135661 w 170009"/>
              <a:gd name="connsiteY8" fmla="*/ 6491 h 210326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l" t="t" r="r" b="b"/>
            <a:pathLst>
              <a:path w="170010" h="210326">
                <a:moveTo>
                  <a:pt x="135662" y="6491"/>
                </a:moveTo>
                <a:cubicBezTo>
                  <a:pt x="115342" y="6491"/>
                  <a:pt x="86132" y="-8114"/>
                  <a:pt x="63907" y="6491"/>
                </a:cubicBezTo>
                <a:cubicBezTo>
                  <a:pt x="41682" y="21096"/>
                  <a:pt x="35332" y="49671"/>
                  <a:pt x="23267" y="78246"/>
                </a:cubicBezTo>
                <a:cubicBezTo>
                  <a:pt x="11202" y="106821"/>
                  <a:pt x="-7213" y="122696"/>
                  <a:pt x="2947" y="149366"/>
                </a:cubicBezTo>
                <a:cubicBezTo>
                  <a:pt x="13107" y="176036"/>
                  <a:pt x="45492" y="210326"/>
                  <a:pt x="74067" y="210326"/>
                </a:cubicBezTo>
                <a:cubicBezTo>
                  <a:pt x="102642" y="210326"/>
                  <a:pt x="127407" y="176036"/>
                  <a:pt x="145822" y="149366"/>
                </a:cubicBezTo>
                <a:cubicBezTo>
                  <a:pt x="164237" y="122696"/>
                  <a:pt x="162332" y="106821"/>
                  <a:pt x="166142" y="78246"/>
                </a:cubicBezTo>
                <a:cubicBezTo>
                  <a:pt x="169952" y="49671"/>
                  <a:pt x="172492" y="21096"/>
                  <a:pt x="166142" y="6491"/>
                </a:cubicBezTo>
                <a:cubicBezTo>
                  <a:pt x="159792" y="-8114"/>
                  <a:pt x="155982" y="6491"/>
                  <a:pt x="135662" y="6491"/>
                </a:cubicBezTo>
                <a:close/>
              </a:path>
            </a:pathLst>
          </a:custGeom>
          <a:noFill/>
          <a:ln w="38100">
            <a:solidFill>
              <a:srgbClr val="0000F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2613025" y="1621790"/>
            <a:ext cx="412496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000"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960</a:t>
            </a:r>
            <a:r>
              <a:rPr lang="zh-CN" altLang="en-US" sz="40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万</a:t>
            </a:r>
            <a:r>
              <a:rPr lang="zh-CN" altLang="en-US" sz="4000"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平方千米</a:t>
            </a:r>
            <a:endParaRPr lang="zh-CN" altLang="en-US" sz="4000"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134360" y="2406650"/>
            <a:ext cx="268033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sz="4000"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世界第三</a:t>
            </a:r>
            <a:endParaRPr lang="zh-CN" sz="4000"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775" grpId="0" bldLvl="0" animBg="1"/>
      <p:bldP spid="33800" grpId="0" bldLvl="0" animBg="1"/>
      <p:bldP spid="32777" grpId="0"/>
      <p:bldP spid="2" grpId="0"/>
      <p:bldP spid="7" grpId="0"/>
      <p:bldP spid="3" grpId="0"/>
      <p:bldP spid="32774" grpId="0" bldLvl="0" animBg="1"/>
      <p:bldP spid="4" grpId="0" bldLvl="0" animBg="1"/>
      <p:bldP spid="5" grpId="0" bldLvl="0" animBg="1"/>
      <p:bldP spid="6" grpId="0" bldLvl="0" animBg="1"/>
      <p:bldP spid="8" grpId="0"/>
      <p:bldP spid="9" grpId="0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1265" name="图片 3"/>
          <p:cNvPicPr>
            <a:picLocks noChangeAspect="1"/>
          </p:cNvPicPr>
          <p:nvPr/>
        </p:nvPicPr>
        <p:blipFill>
          <a:blip r:embed="rId1"/>
          <a:srcRect l="774"/>
          <a:stretch>
            <a:fillRect/>
          </a:stretch>
        </p:blipFill>
        <p:spPr>
          <a:xfrm>
            <a:off x="31750" y="17463"/>
            <a:ext cx="9124950" cy="677068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5715" name="文本框 115714">
            <a:hlinkClick r:id="" action="ppaction://noaction"/>
          </p:cNvPr>
          <p:cNvSpPr txBox="1"/>
          <p:nvPr/>
        </p:nvSpPr>
        <p:spPr>
          <a:xfrm>
            <a:off x="3605530" y="554355"/>
            <a:ext cx="4603750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2400" dirty="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唐古拉山脉</a:t>
            </a:r>
            <a:r>
              <a:rPr lang="zh-CN" altLang="en-US" sz="2400" dirty="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（各拉丹冬峰）</a:t>
            </a:r>
            <a:endParaRPr lang="zh-CN" altLang="en-US" sz="2400" dirty="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15716" name="文本框 115715"/>
          <p:cNvSpPr txBox="1"/>
          <p:nvPr/>
        </p:nvSpPr>
        <p:spPr>
          <a:xfrm>
            <a:off x="3481388" y="3430588"/>
            <a:ext cx="3748087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2400" dirty="0">
                <a:latin typeface="方正粗黑宋简体" panose="02000000000000000000" charset="-122"/>
                <a:ea typeface="方正粗黑宋简体" panose="02000000000000000000" charset="-122"/>
              </a:rPr>
              <a:t>青川</a:t>
            </a:r>
            <a:r>
              <a:rPr lang="zh-CN" altLang="en-US" sz="2400" dirty="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藏云渝鄂湘赣皖苏沪</a:t>
            </a:r>
            <a:r>
              <a:rPr lang="en-US" altLang="zh-CN" sz="2400" dirty="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.</a:t>
            </a:r>
            <a:endParaRPr lang="en-US" altLang="zh-CN" sz="2400" dirty="0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15718" name="文本框 115717">
            <a:hlinkClick r:id="" action="ppaction://noaction"/>
          </p:cNvPr>
          <p:cNvSpPr txBox="1"/>
          <p:nvPr/>
        </p:nvSpPr>
        <p:spPr>
          <a:xfrm>
            <a:off x="3605213" y="1074738"/>
            <a:ext cx="2252662" cy="4603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zh-CN" altLang="en-US" sz="2400" dirty="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东海</a:t>
            </a:r>
            <a:endParaRPr lang="zh-CN" altLang="en-US" sz="2400" dirty="0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15719" name="文本框 115718">
            <a:hlinkClick r:id="" action="ppaction://noaction"/>
          </p:cNvPr>
          <p:cNvSpPr txBox="1"/>
          <p:nvPr/>
        </p:nvSpPr>
        <p:spPr>
          <a:xfrm>
            <a:off x="3605213" y="1544638"/>
            <a:ext cx="2663825" cy="4603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zh-CN" altLang="en-US" sz="2400" dirty="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宜昌、湖口</a:t>
            </a:r>
            <a:endParaRPr lang="zh-CN" altLang="en-US" sz="2400" dirty="0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15720" name="文本框 115719"/>
          <p:cNvSpPr txBox="1"/>
          <p:nvPr/>
        </p:nvSpPr>
        <p:spPr>
          <a:xfrm>
            <a:off x="3471863" y="2570163"/>
            <a:ext cx="5551487" cy="86042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lnSpc>
                <a:spcPts val="3000"/>
              </a:lnSpc>
            </a:pPr>
            <a:r>
              <a:rPr lang="zh-CN" altLang="en-US" sz="2400" dirty="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青藏高原</a:t>
            </a:r>
            <a:r>
              <a:rPr lang="en-US" altLang="zh-CN" sz="2400" dirty="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.</a:t>
            </a:r>
            <a:r>
              <a:rPr lang="zh-CN" altLang="en-US" sz="2400" dirty="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横断山脉</a:t>
            </a:r>
            <a:r>
              <a:rPr lang="en-US" altLang="zh-CN" sz="2400" dirty="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.</a:t>
            </a:r>
            <a:r>
              <a:rPr lang="zh-CN" altLang="en-US" sz="2400" dirty="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云贵高原</a:t>
            </a:r>
            <a:r>
              <a:rPr lang="en-US" altLang="zh-CN" sz="2400" dirty="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.</a:t>
            </a:r>
            <a:r>
              <a:rPr lang="zh-CN" altLang="en-US" sz="2400" dirty="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四川盆地</a:t>
            </a:r>
            <a:r>
              <a:rPr lang="en-US" altLang="zh-CN" sz="2400" dirty="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.</a:t>
            </a:r>
            <a:r>
              <a:rPr lang="zh-CN" altLang="en-US" sz="2400" dirty="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巫山</a:t>
            </a:r>
            <a:r>
              <a:rPr lang="en-US" altLang="zh-CN" sz="2400" dirty="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.</a:t>
            </a:r>
            <a:r>
              <a:rPr lang="zh-CN" altLang="en-US" sz="2400" dirty="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长江中下游平原</a:t>
            </a:r>
            <a:r>
              <a:rPr lang="en-US" altLang="zh-CN" sz="2400" dirty="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.</a:t>
            </a:r>
            <a:endParaRPr lang="en-US" altLang="zh-CN" sz="2400" dirty="0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15721" name="文本框 115720"/>
          <p:cNvSpPr txBox="1"/>
          <p:nvPr/>
        </p:nvSpPr>
        <p:spPr>
          <a:xfrm>
            <a:off x="3605213" y="73025"/>
            <a:ext cx="3787775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en-US" altLang="zh-CN" sz="2400" dirty="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6300</a:t>
            </a:r>
            <a:r>
              <a:rPr lang="zh-CN" altLang="en-US" sz="2400" dirty="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千米</a:t>
            </a:r>
            <a:r>
              <a:rPr lang="en-US" altLang="zh-CN" sz="2400" dirty="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(</a:t>
            </a:r>
            <a:r>
              <a:rPr lang="zh-CN" altLang="en-US" sz="2400" dirty="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中国第</a:t>
            </a:r>
            <a:r>
              <a:rPr lang="en-US" altLang="zh-CN" sz="2400" dirty="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1</a:t>
            </a:r>
            <a:r>
              <a:rPr lang="zh-CN" altLang="en-US" sz="2400" dirty="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长河</a:t>
            </a:r>
            <a:r>
              <a:rPr lang="en-US" altLang="zh-CN" sz="2400" dirty="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)</a:t>
            </a:r>
            <a:endParaRPr lang="en-US" altLang="zh-CN" sz="2400" dirty="0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471863" y="2062163"/>
            <a:ext cx="5103812" cy="398462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2000" dirty="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雅砻江</a:t>
            </a:r>
            <a:r>
              <a:rPr lang="en-US" altLang="zh-CN" sz="2000" dirty="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.</a:t>
            </a:r>
            <a:r>
              <a:rPr lang="zh-CN" altLang="en-US" sz="2000" dirty="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岷江</a:t>
            </a:r>
            <a:r>
              <a:rPr lang="en-US" altLang="zh-CN" sz="2000" dirty="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.</a:t>
            </a:r>
            <a:r>
              <a:rPr lang="zh-CN" altLang="en-US" sz="2000" dirty="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嘉陵江</a:t>
            </a:r>
            <a:r>
              <a:rPr lang="en-US" altLang="zh-CN" sz="2000" dirty="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.</a:t>
            </a:r>
            <a:r>
              <a:rPr lang="zh-CN" altLang="en-US" sz="2000" dirty="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乌江</a:t>
            </a:r>
            <a:r>
              <a:rPr lang="en-US" altLang="zh-CN" sz="2000" dirty="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.</a:t>
            </a:r>
            <a:r>
              <a:rPr lang="zh-CN" altLang="en-US" sz="2000" dirty="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湘江</a:t>
            </a:r>
            <a:r>
              <a:rPr lang="en-US" altLang="zh-CN" sz="2000" dirty="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.</a:t>
            </a:r>
            <a:r>
              <a:rPr lang="zh-CN" altLang="en-US" sz="2000" dirty="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汉江</a:t>
            </a:r>
            <a:r>
              <a:rPr lang="en-US" altLang="zh-CN" sz="2000" dirty="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.</a:t>
            </a:r>
            <a:r>
              <a:rPr lang="zh-CN" altLang="en-US" sz="2000" dirty="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赣江</a:t>
            </a:r>
            <a:r>
              <a:rPr lang="en-US" altLang="zh-CN" sz="2000" dirty="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.</a:t>
            </a:r>
            <a:endParaRPr lang="en-US" altLang="zh-CN" sz="2000" dirty="0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5" name="文本框 4">
            <a:hlinkClick r:id="" action="ppaction://noaction"/>
          </p:cNvPr>
          <p:cNvSpPr txBox="1"/>
          <p:nvPr/>
        </p:nvSpPr>
        <p:spPr>
          <a:xfrm>
            <a:off x="3605213" y="3890963"/>
            <a:ext cx="1552575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2400" dirty="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水能宝库</a:t>
            </a:r>
            <a:endParaRPr lang="zh-CN" altLang="en-US" sz="2400" dirty="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6" name="文本框 5">
            <a:hlinkClick r:id="" action="ppaction://noaction"/>
          </p:cNvPr>
          <p:cNvSpPr txBox="1"/>
          <p:nvPr/>
        </p:nvSpPr>
        <p:spPr>
          <a:xfrm>
            <a:off x="3575050" y="4381500"/>
            <a:ext cx="1552575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2400" dirty="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黄金水道</a:t>
            </a:r>
            <a:endParaRPr lang="zh-CN" altLang="en-US" sz="2400" dirty="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7" name="文本框 6">
            <a:hlinkClick r:id="" action="ppaction://noaction"/>
          </p:cNvPr>
          <p:cNvSpPr txBox="1"/>
          <p:nvPr/>
        </p:nvSpPr>
        <p:spPr>
          <a:xfrm>
            <a:off x="1914525" y="4892675"/>
            <a:ext cx="1552575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2400" dirty="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川江</a:t>
            </a:r>
            <a:endParaRPr lang="zh-CN" altLang="en-US" sz="2400" dirty="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8" name="文本框 7">
            <a:hlinkClick r:id="" action="ppaction://noaction"/>
          </p:cNvPr>
          <p:cNvSpPr txBox="1"/>
          <p:nvPr/>
        </p:nvSpPr>
        <p:spPr>
          <a:xfrm>
            <a:off x="3605213" y="4841875"/>
            <a:ext cx="1552575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2400" dirty="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滩多流急</a:t>
            </a:r>
            <a:endParaRPr lang="zh-CN" altLang="en-US" sz="2400" dirty="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9" name="文本框 8">
            <a:hlinkClick r:id="" action="ppaction://noaction"/>
          </p:cNvPr>
          <p:cNvSpPr txBox="1"/>
          <p:nvPr/>
        </p:nvSpPr>
        <p:spPr>
          <a:xfrm>
            <a:off x="1955800" y="5353050"/>
            <a:ext cx="1552575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2400" dirty="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荆江</a:t>
            </a:r>
            <a:endParaRPr lang="zh-CN" altLang="en-US" sz="2400" dirty="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0" name="文本框 9">
            <a:hlinkClick r:id="" action="ppaction://noaction"/>
          </p:cNvPr>
          <p:cNvSpPr txBox="1"/>
          <p:nvPr/>
        </p:nvSpPr>
        <p:spPr>
          <a:xfrm>
            <a:off x="3584575" y="5332413"/>
            <a:ext cx="1552575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2400" dirty="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九曲回肠</a:t>
            </a:r>
            <a:endParaRPr lang="zh-CN" altLang="en-US" sz="2400" dirty="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1" name="文本框 10">
            <a:hlinkClick r:id="" action="ppaction://noaction"/>
          </p:cNvPr>
          <p:cNvSpPr txBox="1"/>
          <p:nvPr/>
        </p:nvSpPr>
        <p:spPr>
          <a:xfrm>
            <a:off x="3568700" y="5822950"/>
            <a:ext cx="1552575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2400" dirty="0">
                <a:solidFill>
                  <a:srgbClr val="FF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水土流失</a:t>
            </a:r>
            <a:endParaRPr lang="zh-CN" altLang="en-US" sz="2400" dirty="0">
              <a:solidFill>
                <a:srgbClr val="FF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2" name="文本框 11">
            <a:hlinkClick r:id="" action="ppaction://noaction"/>
          </p:cNvPr>
          <p:cNvSpPr txBox="1"/>
          <p:nvPr/>
        </p:nvSpPr>
        <p:spPr>
          <a:xfrm>
            <a:off x="3568700" y="6315075"/>
            <a:ext cx="3825875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2400" dirty="0">
                <a:solidFill>
                  <a:srgbClr val="FF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泥沙淤积</a:t>
            </a:r>
            <a:r>
              <a:rPr lang="en-US" altLang="zh-CN" sz="2400" dirty="0">
                <a:solidFill>
                  <a:srgbClr val="FF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.</a:t>
            </a:r>
            <a:r>
              <a:rPr lang="zh-CN" altLang="en-US" sz="2400" dirty="0">
                <a:solidFill>
                  <a:srgbClr val="FF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洪涝灾害</a:t>
            </a:r>
            <a:r>
              <a:rPr lang="en-US" altLang="zh-CN" sz="2400" dirty="0">
                <a:solidFill>
                  <a:srgbClr val="FF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.</a:t>
            </a:r>
            <a:r>
              <a:rPr lang="zh-CN" altLang="en-US" sz="2400" dirty="0">
                <a:solidFill>
                  <a:srgbClr val="FF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水污染</a:t>
            </a:r>
            <a:endParaRPr lang="zh-CN" altLang="en-US" sz="2400" dirty="0">
              <a:solidFill>
                <a:srgbClr val="FF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876800" y="5864225"/>
            <a:ext cx="1311275" cy="398463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ctr"/>
            <a:r>
              <a:rPr lang="zh-CN" altLang="en-US" sz="2000" dirty="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  <a:sym typeface="宋体" panose="02010600030101010101" pitchFamily="2" charset="-122"/>
              </a:rPr>
              <a:t>植树造林</a:t>
            </a:r>
            <a:endParaRPr lang="zh-CN" altLang="en-US" sz="2000" dirty="0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  <a:sym typeface="宋体" panose="02010600030101010101" pitchFamily="2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7392988" y="6345238"/>
            <a:ext cx="1647825" cy="398462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200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  <a:sym typeface="宋体" panose="02010600030101010101" pitchFamily="2" charset="-122"/>
              </a:rPr>
              <a:t>防治水污染</a:t>
            </a:r>
            <a:endParaRPr lang="zh-CN" altLang="en-US" sz="2000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  <a:sym typeface="宋体" panose="02010600030101010101" pitchFamily="2" charset="-122"/>
            </a:endParaRPr>
          </a:p>
        </p:txBody>
      </p:sp>
      <p:grpSp>
        <p:nvGrpSpPr>
          <p:cNvPr id="11284" name="组合 22"/>
          <p:cNvGrpSpPr/>
          <p:nvPr/>
        </p:nvGrpSpPr>
        <p:grpSpPr>
          <a:xfrm>
            <a:off x="139700" y="554038"/>
            <a:ext cx="8767763" cy="5583237"/>
            <a:chOff x="878" y="2500"/>
            <a:chExt cx="12250" cy="5800"/>
          </a:xfrm>
        </p:grpSpPr>
        <p:grpSp>
          <p:nvGrpSpPr>
            <p:cNvPr id="11285" name="组合 14"/>
            <p:cNvGrpSpPr/>
            <p:nvPr/>
          </p:nvGrpSpPr>
          <p:grpSpPr>
            <a:xfrm>
              <a:off x="877" y="2500"/>
              <a:ext cx="12250" cy="5800"/>
              <a:chOff x="1075" y="3550"/>
              <a:chExt cx="12250" cy="5798"/>
            </a:xfrm>
          </p:grpSpPr>
          <p:sp>
            <p:nvSpPr>
              <p:cNvPr id="14" name="任意多边形 12"/>
              <p:cNvSpPr/>
              <p:nvPr/>
            </p:nvSpPr>
            <p:spPr>
              <a:xfrm>
                <a:off x="1075" y="3550"/>
                <a:ext cx="12250" cy="5070"/>
              </a:xfrm>
              <a:custGeom>
                <a:avLst/>
                <a:gdLst>
                  <a:gd name="connisteX0" fmla="*/ 0 w 4488180"/>
                  <a:gd name="connsiteY0" fmla="*/ 167708 h 1759072"/>
                  <a:gd name="connisteX1" fmla="*/ 39370 w 4488180"/>
                  <a:gd name="connsiteY1" fmla="*/ 78173 h 1759072"/>
                  <a:gd name="connisteX2" fmla="*/ 55880 w 4488180"/>
                  <a:gd name="connsiteY2" fmla="*/ 10863 h 1759072"/>
                  <a:gd name="connisteX3" fmla="*/ 140335 w 4488180"/>
                  <a:gd name="connsiteY3" fmla="*/ 38803 h 1759072"/>
                  <a:gd name="connisteX4" fmla="*/ 168275 w 4488180"/>
                  <a:gd name="connsiteY4" fmla="*/ 66743 h 1759072"/>
                  <a:gd name="connisteX5" fmla="*/ 235585 w 4488180"/>
                  <a:gd name="connsiteY5" fmla="*/ 55948 h 1759072"/>
                  <a:gd name="connisteX6" fmla="*/ 285750 w 4488180"/>
                  <a:gd name="connsiteY6" fmla="*/ 100398 h 1759072"/>
                  <a:gd name="connisteX7" fmla="*/ 325120 w 4488180"/>
                  <a:gd name="connsiteY7" fmla="*/ 83888 h 1759072"/>
                  <a:gd name="connisteX8" fmla="*/ 375285 w 4488180"/>
                  <a:gd name="connsiteY8" fmla="*/ 66743 h 1759072"/>
                  <a:gd name="connisteX9" fmla="*/ 408940 w 4488180"/>
                  <a:gd name="connsiteY9" fmla="*/ 83888 h 1759072"/>
                  <a:gd name="connisteX10" fmla="*/ 454025 w 4488180"/>
                  <a:gd name="connsiteY10" fmla="*/ 72458 h 1759072"/>
                  <a:gd name="connisteX11" fmla="*/ 532130 w 4488180"/>
                  <a:gd name="connsiteY11" fmla="*/ 10863 h 1759072"/>
                  <a:gd name="connisteX12" fmla="*/ 588645 w 4488180"/>
                  <a:gd name="connsiteY12" fmla="*/ 5148 h 1759072"/>
                  <a:gd name="connisteX13" fmla="*/ 627380 w 4488180"/>
                  <a:gd name="connsiteY13" fmla="*/ 50233 h 1759072"/>
                  <a:gd name="connisteX14" fmla="*/ 655955 w 4488180"/>
                  <a:gd name="connsiteY14" fmla="*/ 55948 h 1759072"/>
                  <a:gd name="connisteX15" fmla="*/ 694690 w 4488180"/>
                  <a:gd name="connsiteY15" fmla="*/ 123258 h 1759072"/>
                  <a:gd name="connisteX16" fmla="*/ 717550 w 4488180"/>
                  <a:gd name="connsiteY16" fmla="*/ 145483 h 1759072"/>
                  <a:gd name="connisteX17" fmla="*/ 745490 w 4488180"/>
                  <a:gd name="connsiteY17" fmla="*/ 161993 h 1759072"/>
                  <a:gd name="connisteX18" fmla="*/ 762000 w 4488180"/>
                  <a:gd name="connsiteY18" fmla="*/ 207078 h 1759072"/>
                  <a:gd name="connisteX19" fmla="*/ 801370 w 4488180"/>
                  <a:gd name="connsiteY19" fmla="*/ 229303 h 1759072"/>
                  <a:gd name="connisteX20" fmla="*/ 846455 w 4488180"/>
                  <a:gd name="connsiteY20" fmla="*/ 308043 h 1759072"/>
                  <a:gd name="connisteX21" fmla="*/ 896620 w 4488180"/>
                  <a:gd name="connsiteY21" fmla="*/ 358208 h 1759072"/>
                  <a:gd name="connisteX22" fmla="*/ 958215 w 4488180"/>
                  <a:gd name="connsiteY22" fmla="*/ 397578 h 1759072"/>
                  <a:gd name="connisteX23" fmla="*/ 975360 w 4488180"/>
                  <a:gd name="connsiteY23" fmla="*/ 459173 h 1759072"/>
                  <a:gd name="connisteX24" fmla="*/ 1042035 w 4488180"/>
                  <a:gd name="connsiteY24" fmla="*/ 542993 h 1759072"/>
                  <a:gd name="connisteX25" fmla="*/ 1070610 w 4488180"/>
                  <a:gd name="connsiteY25" fmla="*/ 638243 h 1759072"/>
                  <a:gd name="connisteX26" fmla="*/ 1137285 w 4488180"/>
                  <a:gd name="connsiteY26" fmla="*/ 694758 h 1759072"/>
                  <a:gd name="connisteX27" fmla="*/ 1092835 w 4488180"/>
                  <a:gd name="connsiteY27" fmla="*/ 733493 h 1759072"/>
                  <a:gd name="connisteX28" fmla="*/ 1115060 w 4488180"/>
                  <a:gd name="connsiteY28" fmla="*/ 790008 h 1759072"/>
                  <a:gd name="connisteX29" fmla="*/ 1137285 w 4488180"/>
                  <a:gd name="connsiteY29" fmla="*/ 896053 h 1759072"/>
                  <a:gd name="connisteX30" fmla="*/ 1132205 w 4488180"/>
                  <a:gd name="connsiteY30" fmla="*/ 1024958 h 1759072"/>
                  <a:gd name="connisteX31" fmla="*/ 1115060 w 4488180"/>
                  <a:gd name="connsiteY31" fmla="*/ 1114493 h 1759072"/>
                  <a:gd name="connisteX32" fmla="*/ 1115060 w 4488180"/>
                  <a:gd name="connsiteY32" fmla="*/ 1198948 h 1759072"/>
                  <a:gd name="connisteX33" fmla="*/ 1115060 w 4488180"/>
                  <a:gd name="connsiteY33" fmla="*/ 1271338 h 1759072"/>
                  <a:gd name="connisteX34" fmla="*/ 1160145 w 4488180"/>
                  <a:gd name="connsiteY34" fmla="*/ 1361508 h 1759072"/>
                  <a:gd name="connisteX35" fmla="*/ 1160145 w 4488180"/>
                  <a:gd name="connsiteY35" fmla="*/ 1456758 h 1759072"/>
                  <a:gd name="connisteX36" fmla="*/ 1210310 w 4488180"/>
                  <a:gd name="connsiteY36" fmla="*/ 1534863 h 1759072"/>
                  <a:gd name="connisteX37" fmla="*/ 1238250 w 4488180"/>
                  <a:gd name="connsiteY37" fmla="*/ 1562803 h 1759072"/>
                  <a:gd name="connisteX38" fmla="*/ 1266190 w 4488180"/>
                  <a:gd name="connsiteY38" fmla="*/ 1484698 h 1759072"/>
                  <a:gd name="connisteX39" fmla="*/ 1305560 w 4488180"/>
                  <a:gd name="connsiteY39" fmla="*/ 1423103 h 1759072"/>
                  <a:gd name="connisteX40" fmla="*/ 1316990 w 4488180"/>
                  <a:gd name="connsiteY40" fmla="*/ 1467553 h 1759072"/>
                  <a:gd name="connisteX41" fmla="*/ 1311275 w 4488180"/>
                  <a:gd name="connsiteY41" fmla="*/ 1518353 h 1759072"/>
                  <a:gd name="connisteX42" fmla="*/ 1289050 w 4488180"/>
                  <a:gd name="connsiteY42" fmla="*/ 1579948 h 1759072"/>
                  <a:gd name="connisteX43" fmla="*/ 1294130 w 4488180"/>
                  <a:gd name="connsiteY43" fmla="*/ 1613603 h 1759072"/>
                  <a:gd name="connisteX44" fmla="*/ 1277620 w 4488180"/>
                  <a:gd name="connsiteY44" fmla="*/ 1669483 h 1759072"/>
                  <a:gd name="connisteX45" fmla="*/ 1316990 w 4488180"/>
                  <a:gd name="connsiteY45" fmla="*/ 1703138 h 1759072"/>
                  <a:gd name="connisteX46" fmla="*/ 1389380 w 4488180"/>
                  <a:gd name="connsiteY46" fmla="*/ 1675198 h 1759072"/>
                  <a:gd name="connisteX47" fmla="*/ 1434465 w 4488180"/>
                  <a:gd name="connsiteY47" fmla="*/ 1675198 h 1759072"/>
                  <a:gd name="connisteX48" fmla="*/ 1473835 w 4488180"/>
                  <a:gd name="connsiteY48" fmla="*/ 1641543 h 1759072"/>
                  <a:gd name="connisteX49" fmla="*/ 1513205 w 4488180"/>
                  <a:gd name="connsiteY49" fmla="*/ 1675198 h 1759072"/>
                  <a:gd name="connisteX50" fmla="*/ 1507490 w 4488180"/>
                  <a:gd name="connsiteY50" fmla="*/ 1719648 h 1759072"/>
                  <a:gd name="connisteX51" fmla="*/ 1524000 w 4488180"/>
                  <a:gd name="connsiteY51" fmla="*/ 1759018 h 1759072"/>
                  <a:gd name="connisteX52" fmla="*/ 1579880 w 4488180"/>
                  <a:gd name="connsiteY52" fmla="*/ 1725363 h 1759072"/>
                  <a:gd name="connisteX53" fmla="*/ 1642110 w 4488180"/>
                  <a:gd name="connsiteY53" fmla="*/ 1691708 h 1759072"/>
                  <a:gd name="connisteX54" fmla="*/ 1658620 w 4488180"/>
                  <a:gd name="connsiteY54" fmla="*/ 1708853 h 1759072"/>
                  <a:gd name="connisteX55" fmla="*/ 1708785 w 4488180"/>
                  <a:gd name="connsiteY55" fmla="*/ 1685993 h 1759072"/>
                  <a:gd name="connisteX56" fmla="*/ 1708785 w 4488180"/>
                  <a:gd name="connsiteY56" fmla="*/ 1574233 h 1759072"/>
                  <a:gd name="connisteX57" fmla="*/ 1703705 w 4488180"/>
                  <a:gd name="connsiteY57" fmla="*/ 1512638 h 1759072"/>
                  <a:gd name="connisteX58" fmla="*/ 1753870 w 4488180"/>
                  <a:gd name="connsiteY58" fmla="*/ 1490413 h 1759072"/>
                  <a:gd name="connisteX59" fmla="*/ 1821180 w 4488180"/>
                  <a:gd name="connsiteY59" fmla="*/ 1433898 h 1759072"/>
                  <a:gd name="connisteX60" fmla="*/ 1804035 w 4488180"/>
                  <a:gd name="connsiteY60" fmla="*/ 1378018 h 1759072"/>
                  <a:gd name="connisteX61" fmla="*/ 1849120 w 4488180"/>
                  <a:gd name="connsiteY61" fmla="*/ 1355793 h 1759072"/>
                  <a:gd name="connisteX62" fmla="*/ 1865630 w 4488180"/>
                  <a:gd name="connsiteY62" fmla="*/ 1299913 h 1759072"/>
                  <a:gd name="connisteX63" fmla="*/ 1922145 w 4488180"/>
                  <a:gd name="connsiteY63" fmla="*/ 1294198 h 1759072"/>
                  <a:gd name="connisteX64" fmla="*/ 1960880 w 4488180"/>
                  <a:gd name="connsiteY64" fmla="*/ 1304993 h 1759072"/>
                  <a:gd name="connisteX65" fmla="*/ 2017395 w 4488180"/>
                  <a:gd name="connsiteY65" fmla="*/ 1277053 h 1759072"/>
                  <a:gd name="connisteX66" fmla="*/ 2067560 w 4488180"/>
                  <a:gd name="connsiteY66" fmla="*/ 1282768 h 1759072"/>
                  <a:gd name="connisteX67" fmla="*/ 2112645 w 4488180"/>
                  <a:gd name="connsiteY67" fmla="*/ 1243398 h 1759072"/>
                  <a:gd name="connisteX68" fmla="*/ 2185035 w 4488180"/>
                  <a:gd name="connsiteY68" fmla="*/ 1260543 h 1759072"/>
                  <a:gd name="connisteX69" fmla="*/ 2185035 w 4488180"/>
                  <a:gd name="connsiteY69" fmla="*/ 1226888 h 1759072"/>
                  <a:gd name="connisteX70" fmla="*/ 2230120 w 4488180"/>
                  <a:gd name="connsiteY70" fmla="*/ 1198948 h 1759072"/>
                  <a:gd name="connisteX71" fmla="*/ 2263775 w 4488180"/>
                  <a:gd name="connsiteY71" fmla="*/ 1176088 h 1759072"/>
                  <a:gd name="connisteX72" fmla="*/ 2303145 w 4488180"/>
                  <a:gd name="connsiteY72" fmla="*/ 1137353 h 1759072"/>
                  <a:gd name="connisteX73" fmla="*/ 2359025 w 4488180"/>
                  <a:gd name="connsiteY73" fmla="*/ 1120208 h 1759072"/>
                  <a:gd name="connisteX74" fmla="*/ 2420620 w 4488180"/>
                  <a:gd name="connsiteY74" fmla="*/ 1097983 h 1759072"/>
                  <a:gd name="connisteX75" fmla="*/ 2448560 w 4488180"/>
                  <a:gd name="connsiteY75" fmla="*/ 1070043 h 1759072"/>
                  <a:gd name="connisteX76" fmla="*/ 2515870 w 4488180"/>
                  <a:gd name="connsiteY76" fmla="*/ 1024958 h 1759072"/>
                  <a:gd name="connisteX77" fmla="*/ 2555240 w 4488180"/>
                  <a:gd name="connsiteY77" fmla="*/ 963363 h 1759072"/>
                  <a:gd name="connisteX78" fmla="*/ 2605405 w 4488180"/>
                  <a:gd name="connsiteY78" fmla="*/ 907483 h 1759072"/>
                  <a:gd name="connisteX79" fmla="*/ 2694940 w 4488180"/>
                  <a:gd name="connsiteY79" fmla="*/ 896053 h 1759072"/>
                  <a:gd name="connisteX80" fmla="*/ 2785110 w 4488180"/>
                  <a:gd name="connsiteY80" fmla="*/ 873828 h 1759072"/>
                  <a:gd name="connisteX81" fmla="*/ 2924810 w 4488180"/>
                  <a:gd name="connsiteY81" fmla="*/ 885258 h 1759072"/>
                  <a:gd name="connisteX82" fmla="*/ 3014345 w 4488180"/>
                  <a:gd name="connsiteY82" fmla="*/ 913198 h 1759072"/>
                  <a:gd name="connisteX83" fmla="*/ 3070860 w 4488180"/>
                  <a:gd name="connsiteY83" fmla="*/ 991303 h 1759072"/>
                  <a:gd name="connisteX84" fmla="*/ 3087370 w 4488180"/>
                  <a:gd name="connsiteY84" fmla="*/ 1014163 h 1759072"/>
                  <a:gd name="connisteX85" fmla="*/ 3143250 w 4488180"/>
                  <a:gd name="connsiteY85" fmla="*/ 1002733 h 1759072"/>
                  <a:gd name="connisteX86" fmla="*/ 3148965 w 4488180"/>
                  <a:gd name="connsiteY86" fmla="*/ 1019243 h 1759072"/>
                  <a:gd name="connisteX87" fmla="*/ 3199130 w 4488180"/>
                  <a:gd name="connsiteY87" fmla="*/ 1024958 h 1759072"/>
                  <a:gd name="connisteX88" fmla="*/ 3210560 w 4488180"/>
                  <a:gd name="connsiteY88" fmla="*/ 1064328 h 1759072"/>
                  <a:gd name="connisteX89" fmla="*/ 3221990 w 4488180"/>
                  <a:gd name="connsiteY89" fmla="*/ 1092268 h 1759072"/>
                  <a:gd name="connisteX90" fmla="*/ 3227705 w 4488180"/>
                  <a:gd name="connsiteY90" fmla="*/ 1120208 h 1759072"/>
                  <a:gd name="connisteX91" fmla="*/ 3261360 w 4488180"/>
                  <a:gd name="connsiteY91" fmla="*/ 1103698 h 1759072"/>
                  <a:gd name="connisteX92" fmla="*/ 3294380 w 4488180"/>
                  <a:gd name="connsiteY92" fmla="*/ 1109413 h 1759072"/>
                  <a:gd name="connisteX93" fmla="*/ 3311525 w 4488180"/>
                  <a:gd name="connsiteY93" fmla="*/ 1153863 h 1759072"/>
                  <a:gd name="connisteX94" fmla="*/ 3345180 w 4488180"/>
                  <a:gd name="connsiteY94" fmla="*/ 1148148 h 1759072"/>
                  <a:gd name="connisteX95" fmla="*/ 3373120 w 4488180"/>
                  <a:gd name="connsiteY95" fmla="*/ 1092268 h 1759072"/>
                  <a:gd name="connisteX96" fmla="*/ 3446145 w 4488180"/>
                  <a:gd name="connsiteY96" fmla="*/ 1058613 h 1759072"/>
                  <a:gd name="connisteX97" fmla="*/ 3479800 w 4488180"/>
                  <a:gd name="connsiteY97" fmla="*/ 1058613 h 1759072"/>
                  <a:gd name="connisteX98" fmla="*/ 3451860 w 4488180"/>
                  <a:gd name="connsiteY98" fmla="*/ 1024958 h 1759072"/>
                  <a:gd name="connisteX99" fmla="*/ 3518535 w 4488180"/>
                  <a:gd name="connsiteY99" fmla="*/ 1002733 h 1759072"/>
                  <a:gd name="connisteX100" fmla="*/ 3557905 w 4488180"/>
                  <a:gd name="connsiteY100" fmla="*/ 969078 h 1759072"/>
                  <a:gd name="connisteX101" fmla="*/ 3580130 w 4488180"/>
                  <a:gd name="connsiteY101" fmla="*/ 935423 h 1759072"/>
                  <a:gd name="connisteX102" fmla="*/ 3658870 w 4488180"/>
                  <a:gd name="connsiteY102" fmla="*/ 985588 h 1759072"/>
                  <a:gd name="connisteX103" fmla="*/ 3714750 w 4488180"/>
                  <a:gd name="connsiteY103" fmla="*/ 1047818 h 1759072"/>
                  <a:gd name="connisteX104" fmla="*/ 3726180 w 4488180"/>
                  <a:gd name="connsiteY104" fmla="*/ 1086553 h 1759072"/>
                  <a:gd name="connisteX105" fmla="*/ 3810000 w 4488180"/>
                  <a:gd name="connsiteY105" fmla="*/ 1097983 h 1759072"/>
                  <a:gd name="connisteX106" fmla="*/ 3860800 w 4488180"/>
                  <a:gd name="connsiteY106" fmla="*/ 1070043 h 1759072"/>
                  <a:gd name="connisteX107" fmla="*/ 3922395 w 4488180"/>
                  <a:gd name="connsiteY107" fmla="*/ 1047818 h 1759072"/>
                  <a:gd name="connisteX108" fmla="*/ 3938905 w 4488180"/>
                  <a:gd name="connsiteY108" fmla="*/ 1002733 h 1759072"/>
                  <a:gd name="connisteX109" fmla="*/ 3956050 w 4488180"/>
                  <a:gd name="connsiteY109" fmla="*/ 929708 h 1759072"/>
                  <a:gd name="connisteX110" fmla="*/ 4051300 w 4488180"/>
                  <a:gd name="connsiteY110" fmla="*/ 885258 h 1759072"/>
                  <a:gd name="connisteX111" fmla="*/ 4079240 w 4488180"/>
                  <a:gd name="connsiteY111" fmla="*/ 857318 h 1759072"/>
                  <a:gd name="connisteX112" fmla="*/ 4079240 w 4488180"/>
                  <a:gd name="connsiteY112" fmla="*/ 817948 h 1759072"/>
                  <a:gd name="connisteX113" fmla="*/ 4123690 w 4488180"/>
                  <a:gd name="connsiteY113" fmla="*/ 778578 h 1759072"/>
                  <a:gd name="connisteX114" fmla="*/ 4157345 w 4488180"/>
                  <a:gd name="connsiteY114" fmla="*/ 744923 h 1759072"/>
                  <a:gd name="connisteX115" fmla="*/ 4163060 w 4488180"/>
                  <a:gd name="connsiteY115" fmla="*/ 655388 h 1759072"/>
                  <a:gd name="connisteX116" fmla="*/ 4213860 w 4488180"/>
                  <a:gd name="connsiteY116" fmla="*/ 604588 h 1759072"/>
                  <a:gd name="connisteX117" fmla="*/ 4246880 w 4488180"/>
                  <a:gd name="connsiteY117" fmla="*/ 582363 h 1759072"/>
                  <a:gd name="connisteX118" fmla="*/ 4303395 w 4488180"/>
                  <a:gd name="connsiteY118" fmla="*/ 599508 h 1759072"/>
                  <a:gd name="connisteX119" fmla="*/ 4370705 w 4488180"/>
                  <a:gd name="connsiteY119" fmla="*/ 576648 h 1759072"/>
                  <a:gd name="connisteX120" fmla="*/ 4392930 w 4488180"/>
                  <a:gd name="connsiteY120" fmla="*/ 616018 h 1759072"/>
                  <a:gd name="connisteX121" fmla="*/ 4488180 w 4488180"/>
                  <a:gd name="connsiteY121" fmla="*/ 616018 h 1759072"/>
                </a:gdLst>
                <a:ahLst/>
                <a:cxnLst>
                  <a:cxn ang="0">
                    <a:pos x="connisteX0" y="connsiteY0"/>
                  </a:cxn>
                  <a:cxn ang="0">
                    <a:pos x="connisteX1" y="connsiteY1"/>
                  </a:cxn>
                  <a:cxn ang="0">
                    <a:pos x="connisteX2" y="connsiteY2"/>
                  </a:cxn>
                  <a:cxn ang="0">
                    <a:pos x="connisteX3" y="connsiteY3"/>
                  </a:cxn>
                  <a:cxn ang="0">
                    <a:pos x="connisteX4" y="connsiteY4"/>
                  </a:cxn>
                  <a:cxn ang="0">
                    <a:pos x="connisteX5" y="connsiteY5"/>
                  </a:cxn>
                  <a:cxn ang="0">
                    <a:pos x="connisteX6" y="connsiteY6"/>
                  </a:cxn>
                  <a:cxn ang="0">
                    <a:pos x="connisteX7" y="connsiteY7"/>
                  </a:cxn>
                  <a:cxn ang="0">
                    <a:pos x="connisteX8" y="connsiteY8"/>
                  </a:cxn>
                  <a:cxn ang="0">
                    <a:pos x="connisteX9" y="connsiteY9"/>
                  </a:cxn>
                  <a:cxn ang="0">
                    <a:pos x="connisteX10" y="connsiteY10"/>
                  </a:cxn>
                  <a:cxn ang="0">
                    <a:pos x="connisteX11" y="connsiteY11"/>
                  </a:cxn>
                  <a:cxn ang="0">
                    <a:pos x="connisteX12" y="connsiteY12"/>
                  </a:cxn>
                  <a:cxn ang="0">
                    <a:pos x="connisteX13" y="connsiteY13"/>
                  </a:cxn>
                  <a:cxn ang="0">
                    <a:pos x="connisteX14" y="connsiteY14"/>
                  </a:cxn>
                  <a:cxn ang="0">
                    <a:pos x="connisteX15" y="connsiteY15"/>
                  </a:cxn>
                  <a:cxn ang="0">
                    <a:pos x="connisteX16" y="connsiteY16"/>
                  </a:cxn>
                  <a:cxn ang="0">
                    <a:pos x="connisteX17" y="connsiteY17"/>
                  </a:cxn>
                  <a:cxn ang="0">
                    <a:pos x="connisteX18" y="connsiteY18"/>
                  </a:cxn>
                  <a:cxn ang="0">
                    <a:pos x="connisteX19" y="connsiteY19"/>
                  </a:cxn>
                  <a:cxn ang="0">
                    <a:pos x="connisteX20" y="connsiteY20"/>
                  </a:cxn>
                  <a:cxn ang="0">
                    <a:pos x="connisteX21" y="connsiteY21"/>
                  </a:cxn>
                  <a:cxn ang="0">
                    <a:pos x="connisteX22" y="connsiteY22"/>
                  </a:cxn>
                  <a:cxn ang="0">
                    <a:pos x="connisteX23" y="connsiteY23"/>
                  </a:cxn>
                  <a:cxn ang="0">
                    <a:pos x="connisteX24" y="connsiteY24"/>
                  </a:cxn>
                  <a:cxn ang="0">
                    <a:pos x="connisteX25" y="connsiteY25"/>
                  </a:cxn>
                  <a:cxn ang="0">
                    <a:pos x="connisteX26" y="connsiteY26"/>
                  </a:cxn>
                  <a:cxn ang="0">
                    <a:pos x="connisteX27" y="connsiteY27"/>
                  </a:cxn>
                  <a:cxn ang="0">
                    <a:pos x="connisteX28" y="connsiteY28"/>
                  </a:cxn>
                  <a:cxn ang="0">
                    <a:pos x="connisteX29" y="connsiteY29"/>
                  </a:cxn>
                  <a:cxn ang="0">
                    <a:pos x="connisteX30" y="connsiteY30"/>
                  </a:cxn>
                  <a:cxn ang="0">
                    <a:pos x="connisteX31" y="connsiteY31"/>
                  </a:cxn>
                  <a:cxn ang="0">
                    <a:pos x="connisteX32" y="connsiteY32"/>
                  </a:cxn>
                  <a:cxn ang="0">
                    <a:pos x="connisteX33" y="connsiteY33"/>
                  </a:cxn>
                  <a:cxn ang="0">
                    <a:pos x="connisteX34" y="connsiteY34"/>
                  </a:cxn>
                  <a:cxn ang="0">
                    <a:pos x="connisteX35" y="connsiteY35"/>
                  </a:cxn>
                  <a:cxn ang="0">
                    <a:pos x="connisteX36" y="connsiteY36"/>
                  </a:cxn>
                  <a:cxn ang="0">
                    <a:pos x="connisteX37" y="connsiteY37"/>
                  </a:cxn>
                  <a:cxn ang="0">
                    <a:pos x="connisteX38" y="connsiteY38"/>
                  </a:cxn>
                  <a:cxn ang="0">
                    <a:pos x="connisteX39" y="connsiteY39"/>
                  </a:cxn>
                  <a:cxn ang="0">
                    <a:pos x="connisteX40" y="connsiteY40"/>
                  </a:cxn>
                  <a:cxn ang="0">
                    <a:pos x="connisteX41" y="connsiteY41"/>
                  </a:cxn>
                  <a:cxn ang="0">
                    <a:pos x="connisteX42" y="connsiteY42"/>
                  </a:cxn>
                  <a:cxn ang="0">
                    <a:pos x="connisteX43" y="connsiteY43"/>
                  </a:cxn>
                  <a:cxn ang="0">
                    <a:pos x="connisteX44" y="connsiteY44"/>
                  </a:cxn>
                  <a:cxn ang="0">
                    <a:pos x="connisteX45" y="connsiteY45"/>
                  </a:cxn>
                  <a:cxn ang="0">
                    <a:pos x="connisteX46" y="connsiteY46"/>
                  </a:cxn>
                  <a:cxn ang="0">
                    <a:pos x="connisteX47" y="connsiteY47"/>
                  </a:cxn>
                  <a:cxn ang="0">
                    <a:pos x="connisteX48" y="connsiteY48"/>
                  </a:cxn>
                  <a:cxn ang="0">
                    <a:pos x="connisteX49" y="connsiteY49"/>
                  </a:cxn>
                  <a:cxn ang="0">
                    <a:pos x="connisteX50" y="connsiteY50"/>
                  </a:cxn>
                  <a:cxn ang="0">
                    <a:pos x="connisteX51" y="connsiteY51"/>
                  </a:cxn>
                  <a:cxn ang="0">
                    <a:pos x="connisteX52" y="connsiteY52"/>
                  </a:cxn>
                  <a:cxn ang="0">
                    <a:pos x="connisteX53" y="connsiteY53"/>
                  </a:cxn>
                  <a:cxn ang="0">
                    <a:pos x="connisteX54" y="connsiteY54"/>
                  </a:cxn>
                  <a:cxn ang="0">
                    <a:pos x="connisteX55" y="connsiteY55"/>
                  </a:cxn>
                  <a:cxn ang="0">
                    <a:pos x="connisteX56" y="connsiteY56"/>
                  </a:cxn>
                  <a:cxn ang="0">
                    <a:pos x="connisteX57" y="connsiteY57"/>
                  </a:cxn>
                  <a:cxn ang="0">
                    <a:pos x="connisteX58" y="connsiteY58"/>
                  </a:cxn>
                  <a:cxn ang="0">
                    <a:pos x="connisteX59" y="connsiteY59"/>
                  </a:cxn>
                  <a:cxn ang="0">
                    <a:pos x="connisteX60" y="connsiteY60"/>
                  </a:cxn>
                  <a:cxn ang="0">
                    <a:pos x="connisteX61" y="connsiteY61"/>
                  </a:cxn>
                  <a:cxn ang="0">
                    <a:pos x="connisteX62" y="connsiteY62"/>
                  </a:cxn>
                  <a:cxn ang="0">
                    <a:pos x="connisteX63" y="connsiteY63"/>
                  </a:cxn>
                  <a:cxn ang="0">
                    <a:pos x="connisteX64" y="connsiteY64"/>
                  </a:cxn>
                  <a:cxn ang="0">
                    <a:pos x="connisteX65" y="connsiteY65"/>
                  </a:cxn>
                  <a:cxn ang="0">
                    <a:pos x="connisteX66" y="connsiteY66"/>
                  </a:cxn>
                  <a:cxn ang="0">
                    <a:pos x="connisteX67" y="connsiteY67"/>
                  </a:cxn>
                  <a:cxn ang="0">
                    <a:pos x="connisteX68" y="connsiteY68"/>
                  </a:cxn>
                  <a:cxn ang="0">
                    <a:pos x="connisteX69" y="connsiteY69"/>
                  </a:cxn>
                  <a:cxn ang="0">
                    <a:pos x="connisteX70" y="connsiteY70"/>
                  </a:cxn>
                  <a:cxn ang="0">
                    <a:pos x="connisteX71" y="connsiteY71"/>
                  </a:cxn>
                  <a:cxn ang="0">
                    <a:pos x="connisteX72" y="connsiteY72"/>
                  </a:cxn>
                  <a:cxn ang="0">
                    <a:pos x="connisteX73" y="connsiteY73"/>
                  </a:cxn>
                  <a:cxn ang="0">
                    <a:pos x="connisteX74" y="connsiteY74"/>
                  </a:cxn>
                  <a:cxn ang="0">
                    <a:pos x="connisteX75" y="connsiteY75"/>
                  </a:cxn>
                  <a:cxn ang="0">
                    <a:pos x="connisteX76" y="connsiteY76"/>
                  </a:cxn>
                  <a:cxn ang="0">
                    <a:pos x="connisteX77" y="connsiteY77"/>
                  </a:cxn>
                  <a:cxn ang="0">
                    <a:pos x="connisteX78" y="connsiteY78"/>
                  </a:cxn>
                  <a:cxn ang="0">
                    <a:pos x="connisteX79" y="connsiteY79"/>
                  </a:cxn>
                  <a:cxn ang="0">
                    <a:pos x="connisteX80" y="connsiteY80"/>
                  </a:cxn>
                  <a:cxn ang="0">
                    <a:pos x="connisteX81" y="connsiteY81"/>
                  </a:cxn>
                  <a:cxn ang="0">
                    <a:pos x="connisteX82" y="connsiteY82"/>
                  </a:cxn>
                  <a:cxn ang="0">
                    <a:pos x="connisteX83" y="connsiteY83"/>
                  </a:cxn>
                  <a:cxn ang="0">
                    <a:pos x="connisteX84" y="connsiteY84"/>
                  </a:cxn>
                  <a:cxn ang="0">
                    <a:pos x="connisteX85" y="connsiteY85"/>
                  </a:cxn>
                  <a:cxn ang="0">
                    <a:pos x="connisteX86" y="connsiteY86"/>
                  </a:cxn>
                  <a:cxn ang="0">
                    <a:pos x="connisteX87" y="connsiteY87"/>
                  </a:cxn>
                  <a:cxn ang="0">
                    <a:pos x="connisteX88" y="connsiteY88"/>
                  </a:cxn>
                  <a:cxn ang="0">
                    <a:pos x="connisteX89" y="connsiteY89"/>
                  </a:cxn>
                  <a:cxn ang="0">
                    <a:pos x="connisteX90" y="connsiteY90"/>
                  </a:cxn>
                  <a:cxn ang="0">
                    <a:pos x="connisteX91" y="connsiteY91"/>
                  </a:cxn>
                  <a:cxn ang="0">
                    <a:pos x="connisteX92" y="connsiteY92"/>
                  </a:cxn>
                  <a:cxn ang="0">
                    <a:pos x="connisteX93" y="connsiteY93"/>
                  </a:cxn>
                  <a:cxn ang="0">
                    <a:pos x="connisteX94" y="connsiteY94"/>
                  </a:cxn>
                  <a:cxn ang="0">
                    <a:pos x="connisteX95" y="connsiteY95"/>
                  </a:cxn>
                  <a:cxn ang="0">
                    <a:pos x="connisteX96" y="connsiteY96"/>
                  </a:cxn>
                  <a:cxn ang="0">
                    <a:pos x="connisteX97" y="connsiteY97"/>
                  </a:cxn>
                  <a:cxn ang="0">
                    <a:pos x="connisteX98" y="connsiteY98"/>
                  </a:cxn>
                  <a:cxn ang="0">
                    <a:pos x="connisteX99" y="connsiteY99"/>
                  </a:cxn>
                  <a:cxn ang="0">
                    <a:pos x="connisteX100" y="connsiteY100"/>
                  </a:cxn>
                  <a:cxn ang="0">
                    <a:pos x="connisteX101" y="connsiteY101"/>
                  </a:cxn>
                  <a:cxn ang="0">
                    <a:pos x="connisteX102" y="connsiteY102"/>
                  </a:cxn>
                  <a:cxn ang="0">
                    <a:pos x="connisteX103" y="connsiteY103"/>
                  </a:cxn>
                  <a:cxn ang="0">
                    <a:pos x="connisteX104" y="connsiteY104"/>
                  </a:cxn>
                  <a:cxn ang="0">
                    <a:pos x="connisteX105" y="connsiteY105"/>
                  </a:cxn>
                  <a:cxn ang="0">
                    <a:pos x="connisteX106" y="connsiteY106"/>
                  </a:cxn>
                  <a:cxn ang="0">
                    <a:pos x="connisteX107" y="connsiteY107"/>
                  </a:cxn>
                  <a:cxn ang="0">
                    <a:pos x="connisteX108" y="connsiteY108"/>
                  </a:cxn>
                  <a:cxn ang="0">
                    <a:pos x="connisteX109" y="connsiteY109"/>
                  </a:cxn>
                  <a:cxn ang="0">
                    <a:pos x="connisteX110" y="connsiteY110"/>
                  </a:cxn>
                  <a:cxn ang="0">
                    <a:pos x="connisteX111" y="connsiteY111"/>
                  </a:cxn>
                  <a:cxn ang="0">
                    <a:pos x="connisteX112" y="connsiteY112"/>
                  </a:cxn>
                  <a:cxn ang="0">
                    <a:pos x="connisteX113" y="connsiteY113"/>
                  </a:cxn>
                  <a:cxn ang="0">
                    <a:pos x="connisteX114" y="connsiteY114"/>
                  </a:cxn>
                  <a:cxn ang="0">
                    <a:pos x="connisteX115" y="connsiteY115"/>
                  </a:cxn>
                  <a:cxn ang="0">
                    <a:pos x="connisteX116" y="connsiteY116"/>
                  </a:cxn>
                  <a:cxn ang="0">
                    <a:pos x="connisteX117" y="connsiteY117"/>
                  </a:cxn>
                  <a:cxn ang="0">
                    <a:pos x="connisteX118" y="connsiteY118"/>
                  </a:cxn>
                  <a:cxn ang="0">
                    <a:pos x="connisteX119" y="connsiteY119"/>
                  </a:cxn>
                  <a:cxn ang="0">
                    <a:pos x="connisteX120" y="connsiteY120"/>
                  </a:cxn>
                  <a:cxn ang="0">
                    <a:pos x="connisteX121" y="connsiteY121"/>
                  </a:cxn>
                </a:cxnLst>
                <a:rect l="l" t="t" r="r" b="b"/>
                <a:pathLst>
                  <a:path w="4488180" h="1759072">
                    <a:moveTo>
                      <a:pt x="0" y="167709"/>
                    </a:moveTo>
                    <a:cubicBezTo>
                      <a:pt x="7620" y="151199"/>
                      <a:pt x="27940" y="109289"/>
                      <a:pt x="39370" y="78174"/>
                    </a:cubicBezTo>
                    <a:cubicBezTo>
                      <a:pt x="50800" y="47059"/>
                      <a:pt x="35560" y="18484"/>
                      <a:pt x="55880" y="10864"/>
                    </a:cubicBezTo>
                    <a:cubicBezTo>
                      <a:pt x="76200" y="3244"/>
                      <a:pt x="118110" y="27374"/>
                      <a:pt x="140335" y="38804"/>
                    </a:cubicBezTo>
                    <a:cubicBezTo>
                      <a:pt x="162560" y="50234"/>
                      <a:pt x="149225" y="63569"/>
                      <a:pt x="168275" y="66744"/>
                    </a:cubicBezTo>
                    <a:cubicBezTo>
                      <a:pt x="187325" y="69919"/>
                      <a:pt x="212090" y="48964"/>
                      <a:pt x="235585" y="55949"/>
                    </a:cubicBezTo>
                    <a:cubicBezTo>
                      <a:pt x="259080" y="62934"/>
                      <a:pt x="267970" y="94684"/>
                      <a:pt x="285750" y="100399"/>
                    </a:cubicBezTo>
                    <a:cubicBezTo>
                      <a:pt x="303530" y="106114"/>
                      <a:pt x="307340" y="90874"/>
                      <a:pt x="325120" y="83889"/>
                    </a:cubicBezTo>
                    <a:cubicBezTo>
                      <a:pt x="342900" y="76904"/>
                      <a:pt x="358775" y="66744"/>
                      <a:pt x="375285" y="66744"/>
                    </a:cubicBezTo>
                    <a:cubicBezTo>
                      <a:pt x="391795" y="66744"/>
                      <a:pt x="393065" y="82619"/>
                      <a:pt x="408940" y="83889"/>
                    </a:cubicBezTo>
                    <a:cubicBezTo>
                      <a:pt x="424815" y="85159"/>
                      <a:pt x="429260" y="87064"/>
                      <a:pt x="454025" y="72459"/>
                    </a:cubicBezTo>
                    <a:cubicBezTo>
                      <a:pt x="478790" y="57854"/>
                      <a:pt x="505460" y="24199"/>
                      <a:pt x="532130" y="10864"/>
                    </a:cubicBezTo>
                    <a:cubicBezTo>
                      <a:pt x="558800" y="-2471"/>
                      <a:pt x="569595" y="-2471"/>
                      <a:pt x="588645" y="5149"/>
                    </a:cubicBezTo>
                    <a:cubicBezTo>
                      <a:pt x="607695" y="12769"/>
                      <a:pt x="614045" y="40074"/>
                      <a:pt x="627380" y="50234"/>
                    </a:cubicBezTo>
                    <a:cubicBezTo>
                      <a:pt x="640715" y="60394"/>
                      <a:pt x="642620" y="41344"/>
                      <a:pt x="655955" y="55949"/>
                    </a:cubicBezTo>
                    <a:cubicBezTo>
                      <a:pt x="669290" y="70554"/>
                      <a:pt x="682625" y="105479"/>
                      <a:pt x="694690" y="123259"/>
                    </a:cubicBezTo>
                    <a:cubicBezTo>
                      <a:pt x="706755" y="141039"/>
                      <a:pt x="707390" y="137864"/>
                      <a:pt x="717550" y="145484"/>
                    </a:cubicBezTo>
                    <a:cubicBezTo>
                      <a:pt x="727710" y="153104"/>
                      <a:pt x="736600" y="149929"/>
                      <a:pt x="745490" y="161994"/>
                    </a:cubicBezTo>
                    <a:cubicBezTo>
                      <a:pt x="754380" y="174059"/>
                      <a:pt x="750570" y="193744"/>
                      <a:pt x="762000" y="207079"/>
                    </a:cubicBezTo>
                    <a:cubicBezTo>
                      <a:pt x="773430" y="220414"/>
                      <a:pt x="784225" y="208984"/>
                      <a:pt x="801370" y="229304"/>
                    </a:cubicBezTo>
                    <a:cubicBezTo>
                      <a:pt x="818515" y="249624"/>
                      <a:pt x="827405" y="282009"/>
                      <a:pt x="846455" y="308044"/>
                    </a:cubicBezTo>
                    <a:cubicBezTo>
                      <a:pt x="865505" y="334079"/>
                      <a:pt x="874395" y="340429"/>
                      <a:pt x="896620" y="358209"/>
                    </a:cubicBezTo>
                    <a:cubicBezTo>
                      <a:pt x="918845" y="375989"/>
                      <a:pt x="942340" y="377259"/>
                      <a:pt x="958215" y="397579"/>
                    </a:cubicBezTo>
                    <a:cubicBezTo>
                      <a:pt x="974090" y="417899"/>
                      <a:pt x="958850" y="429964"/>
                      <a:pt x="975360" y="459174"/>
                    </a:cubicBezTo>
                    <a:cubicBezTo>
                      <a:pt x="991870" y="488384"/>
                      <a:pt x="1022985" y="507434"/>
                      <a:pt x="1042035" y="542994"/>
                    </a:cubicBezTo>
                    <a:cubicBezTo>
                      <a:pt x="1061085" y="578554"/>
                      <a:pt x="1051560" y="607764"/>
                      <a:pt x="1070610" y="638244"/>
                    </a:cubicBezTo>
                    <a:cubicBezTo>
                      <a:pt x="1089660" y="668724"/>
                      <a:pt x="1132840" y="675709"/>
                      <a:pt x="1137285" y="694759"/>
                    </a:cubicBezTo>
                    <a:cubicBezTo>
                      <a:pt x="1141730" y="713809"/>
                      <a:pt x="1097280" y="714444"/>
                      <a:pt x="1092835" y="733494"/>
                    </a:cubicBezTo>
                    <a:cubicBezTo>
                      <a:pt x="1088390" y="752544"/>
                      <a:pt x="1106170" y="757624"/>
                      <a:pt x="1115060" y="790009"/>
                    </a:cubicBezTo>
                    <a:cubicBezTo>
                      <a:pt x="1123950" y="822394"/>
                      <a:pt x="1134110" y="849064"/>
                      <a:pt x="1137285" y="896054"/>
                    </a:cubicBezTo>
                    <a:cubicBezTo>
                      <a:pt x="1140460" y="943044"/>
                      <a:pt x="1136650" y="981144"/>
                      <a:pt x="1132205" y="1024959"/>
                    </a:cubicBezTo>
                    <a:cubicBezTo>
                      <a:pt x="1127760" y="1068774"/>
                      <a:pt x="1118235" y="1079569"/>
                      <a:pt x="1115060" y="1114494"/>
                    </a:cubicBezTo>
                    <a:cubicBezTo>
                      <a:pt x="1111885" y="1149419"/>
                      <a:pt x="1115060" y="1167834"/>
                      <a:pt x="1115060" y="1198949"/>
                    </a:cubicBezTo>
                    <a:cubicBezTo>
                      <a:pt x="1115060" y="1230064"/>
                      <a:pt x="1106170" y="1238954"/>
                      <a:pt x="1115060" y="1271339"/>
                    </a:cubicBezTo>
                    <a:cubicBezTo>
                      <a:pt x="1123950" y="1303724"/>
                      <a:pt x="1151255" y="1324679"/>
                      <a:pt x="1160145" y="1361509"/>
                    </a:cubicBezTo>
                    <a:cubicBezTo>
                      <a:pt x="1169035" y="1398339"/>
                      <a:pt x="1149985" y="1421834"/>
                      <a:pt x="1160145" y="1456759"/>
                    </a:cubicBezTo>
                    <a:cubicBezTo>
                      <a:pt x="1170305" y="1491684"/>
                      <a:pt x="1194435" y="1513909"/>
                      <a:pt x="1210310" y="1534864"/>
                    </a:cubicBezTo>
                    <a:cubicBezTo>
                      <a:pt x="1226185" y="1555819"/>
                      <a:pt x="1226820" y="1572964"/>
                      <a:pt x="1238250" y="1562804"/>
                    </a:cubicBezTo>
                    <a:cubicBezTo>
                      <a:pt x="1249680" y="1552644"/>
                      <a:pt x="1252855" y="1512639"/>
                      <a:pt x="1266190" y="1484699"/>
                    </a:cubicBezTo>
                    <a:cubicBezTo>
                      <a:pt x="1279525" y="1456759"/>
                      <a:pt x="1295400" y="1426279"/>
                      <a:pt x="1305560" y="1423104"/>
                    </a:cubicBezTo>
                    <a:cubicBezTo>
                      <a:pt x="1315720" y="1419929"/>
                      <a:pt x="1315720" y="1448504"/>
                      <a:pt x="1316990" y="1467554"/>
                    </a:cubicBezTo>
                    <a:cubicBezTo>
                      <a:pt x="1318260" y="1486604"/>
                      <a:pt x="1316990" y="1496129"/>
                      <a:pt x="1311275" y="1518354"/>
                    </a:cubicBezTo>
                    <a:cubicBezTo>
                      <a:pt x="1305560" y="1540579"/>
                      <a:pt x="1292225" y="1560899"/>
                      <a:pt x="1289050" y="1579949"/>
                    </a:cubicBezTo>
                    <a:cubicBezTo>
                      <a:pt x="1285875" y="1598999"/>
                      <a:pt x="1296670" y="1595824"/>
                      <a:pt x="1294130" y="1613604"/>
                    </a:cubicBezTo>
                    <a:cubicBezTo>
                      <a:pt x="1291590" y="1631384"/>
                      <a:pt x="1273175" y="1651704"/>
                      <a:pt x="1277620" y="1669484"/>
                    </a:cubicBezTo>
                    <a:cubicBezTo>
                      <a:pt x="1282065" y="1687264"/>
                      <a:pt x="1294765" y="1701869"/>
                      <a:pt x="1316990" y="1703139"/>
                    </a:cubicBezTo>
                    <a:cubicBezTo>
                      <a:pt x="1339215" y="1704409"/>
                      <a:pt x="1365885" y="1680914"/>
                      <a:pt x="1389380" y="1675199"/>
                    </a:cubicBezTo>
                    <a:cubicBezTo>
                      <a:pt x="1412875" y="1669484"/>
                      <a:pt x="1417320" y="1682184"/>
                      <a:pt x="1434465" y="1675199"/>
                    </a:cubicBezTo>
                    <a:cubicBezTo>
                      <a:pt x="1451610" y="1668214"/>
                      <a:pt x="1457960" y="1641544"/>
                      <a:pt x="1473835" y="1641544"/>
                    </a:cubicBezTo>
                    <a:cubicBezTo>
                      <a:pt x="1489710" y="1641544"/>
                      <a:pt x="1506220" y="1659324"/>
                      <a:pt x="1513205" y="1675199"/>
                    </a:cubicBezTo>
                    <a:cubicBezTo>
                      <a:pt x="1520190" y="1691074"/>
                      <a:pt x="1505585" y="1703139"/>
                      <a:pt x="1507490" y="1719649"/>
                    </a:cubicBezTo>
                    <a:cubicBezTo>
                      <a:pt x="1509395" y="1736159"/>
                      <a:pt x="1509395" y="1757749"/>
                      <a:pt x="1524000" y="1759019"/>
                    </a:cubicBezTo>
                    <a:cubicBezTo>
                      <a:pt x="1538605" y="1760289"/>
                      <a:pt x="1556385" y="1738699"/>
                      <a:pt x="1579880" y="1725364"/>
                    </a:cubicBezTo>
                    <a:cubicBezTo>
                      <a:pt x="1603375" y="1712029"/>
                      <a:pt x="1626235" y="1694884"/>
                      <a:pt x="1642110" y="1691709"/>
                    </a:cubicBezTo>
                    <a:cubicBezTo>
                      <a:pt x="1657985" y="1688534"/>
                      <a:pt x="1645285" y="1710124"/>
                      <a:pt x="1658620" y="1708854"/>
                    </a:cubicBezTo>
                    <a:cubicBezTo>
                      <a:pt x="1671955" y="1707584"/>
                      <a:pt x="1698625" y="1712664"/>
                      <a:pt x="1708785" y="1685994"/>
                    </a:cubicBezTo>
                    <a:cubicBezTo>
                      <a:pt x="1718945" y="1659324"/>
                      <a:pt x="1710055" y="1609159"/>
                      <a:pt x="1708785" y="1574234"/>
                    </a:cubicBezTo>
                    <a:cubicBezTo>
                      <a:pt x="1707515" y="1539309"/>
                      <a:pt x="1694815" y="1529149"/>
                      <a:pt x="1703705" y="1512639"/>
                    </a:cubicBezTo>
                    <a:cubicBezTo>
                      <a:pt x="1712595" y="1496129"/>
                      <a:pt x="1730375" y="1506289"/>
                      <a:pt x="1753870" y="1490414"/>
                    </a:cubicBezTo>
                    <a:cubicBezTo>
                      <a:pt x="1777365" y="1474539"/>
                      <a:pt x="1811020" y="1456124"/>
                      <a:pt x="1821180" y="1433899"/>
                    </a:cubicBezTo>
                    <a:cubicBezTo>
                      <a:pt x="1831340" y="1411674"/>
                      <a:pt x="1798320" y="1393894"/>
                      <a:pt x="1804035" y="1378019"/>
                    </a:cubicBezTo>
                    <a:cubicBezTo>
                      <a:pt x="1809750" y="1362144"/>
                      <a:pt x="1837055" y="1371669"/>
                      <a:pt x="1849120" y="1355794"/>
                    </a:cubicBezTo>
                    <a:cubicBezTo>
                      <a:pt x="1861185" y="1339919"/>
                      <a:pt x="1851025" y="1311979"/>
                      <a:pt x="1865630" y="1299914"/>
                    </a:cubicBezTo>
                    <a:cubicBezTo>
                      <a:pt x="1880235" y="1287849"/>
                      <a:pt x="1903095" y="1292929"/>
                      <a:pt x="1922145" y="1294199"/>
                    </a:cubicBezTo>
                    <a:cubicBezTo>
                      <a:pt x="1941195" y="1295469"/>
                      <a:pt x="1941830" y="1308169"/>
                      <a:pt x="1960880" y="1304994"/>
                    </a:cubicBezTo>
                    <a:cubicBezTo>
                      <a:pt x="1979930" y="1301819"/>
                      <a:pt x="1995805" y="1281499"/>
                      <a:pt x="2017395" y="1277054"/>
                    </a:cubicBezTo>
                    <a:cubicBezTo>
                      <a:pt x="2038985" y="1272609"/>
                      <a:pt x="2048510" y="1289754"/>
                      <a:pt x="2067560" y="1282769"/>
                    </a:cubicBezTo>
                    <a:cubicBezTo>
                      <a:pt x="2086610" y="1275784"/>
                      <a:pt x="2089150" y="1247844"/>
                      <a:pt x="2112645" y="1243399"/>
                    </a:cubicBezTo>
                    <a:cubicBezTo>
                      <a:pt x="2136140" y="1238954"/>
                      <a:pt x="2170430" y="1263719"/>
                      <a:pt x="2185035" y="1260544"/>
                    </a:cubicBezTo>
                    <a:cubicBezTo>
                      <a:pt x="2199640" y="1257369"/>
                      <a:pt x="2176145" y="1238954"/>
                      <a:pt x="2185035" y="1226889"/>
                    </a:cubicBezTo>
                    <a:cubicBezTo>
                      <a:pt x="2193925" y="1214824"/>
                      <a:pt x="2214245" y="1209109"/>
                      <a:pt x="2230120" y="1198949"/>
                    </a:cubicBezTo>
                    <a:cubicBezTo>
                      <a:pt x="2245995" y="1188789"/>
                      <a:pt x="2249170" y="1188154"/>
                      <a:pt x="2263775" y="1176089"/>
                    </a:cubicBezTo>
                    <a:cubicBezTo>
                      <a:pt x="2278380" y="1164024"/>
                      <a:pt x="2284095" y="1148784"/>
                      <a:pt x="2303145" y="1137354"/>
                    </a:cubicBezTo>
                    <a:cubicBezTo>
                      <a:pt x="2322195" y="1125924"/>
                      <a:pt x="2335530" y="1127829"/>
                      <a:pt x="2359025" y="1120209"/>
                    </a:cubicBezTo>
                    <a:cubicBezTo>
                      <a:pt x="2382520" y="1112589"/>
                      <a:pt x="2402840" y="1108144"/>
                      <a:pt x="2420620" y="1097984"/>
                    </a:cubicBezTo>
                    <a:cubicBezTo>
                      <a:pt x="2438400" y="1087824"/>
                      <a:pt x="2429510" y="1084649"/>
                      <a:pt x="2448560" y="1070044"/>
                    </a:cubicBezTo>
                    <a:cubicBezTo>
                      <a:pt x="2467610" y="1055439"/>
                      <a:pt x="2494280" y="1046549"/>
                      <a:pt x="2515870" y="1024959"/>
                    </a:cubicBezTo>
                    <a:cubicBezTo>
                      <a:pt x="2537460" y="1003369"/>
                      <a:pt x="2537460" y="986859"/>
                      <a:pt x="2555240" y="963364"/>
                    </a:cubicBezTo>
                    <a:cubicBezTo>
                      <a:pt x="2573020" y="939869"/>
                      <a:pt x="2577465" y="920819"/>
                      <a:pt x="2605405" y="907484"/>
                    </a:cubicBezTo>
                    <a:cubicBezTo>
                      <a:pt x="2633345" y="894149"/>
                      <a:pt x="2658745" y="903039"/>
                      <a:pt x="2694940" y="896054"/>
                    </a:cubicBezTo>
                    <a:cubicBezTo>
                      <a:pt x="2731135" y="889069"/>
                      <a:pt x="2739390" y="875734"/>
                      <a:pt x="2785110" y="873829"/>
                    </a:cubicBezTo>
                    <a:cubicBezTo>
                      <a:pt x="2830830" y="871924"/>
                      <a:pt x="2879090" y="877639"/>
                      <a:pt x="2924810" y="885259"/>
                    </a:cubicBezTo>
                    <a:cubicBezTo>
                      <a:pt x="2970530" y="892879"/>
                      <a:pt x="2985135" y="892244"/>
                      <a:pt x="3014345" y="913199"/>
                    </a:cubicBezTo>
                    <a:cubicBezTo>
                      <a:pt x="3043555" y="934154"/>
                      <a:pt x="3056255" y="970984"/>
                      <a:pt x="3070860" y="991304"/>
                    </a:cubicBezTo>
                    <a:cubicBezTo>
                      <a:pt x="3085465" y="1011624"/>
                      <a:pt x="3072765" y="1011624"/>
                      <a:pt x="3087370" y="1014164"/>
                    </a:cubicBezTo>
                    <a:cubicBezTo>
                      <a:pt x="3101975" y="1016704"/>
                      <a:pt x="3131185" y="1001464"/>
                      <a:pt x="3143250" y="1002734"/>
                    </a:cubicBezTo>
                    <a:cubicBezTo>
                      <a:pt x="3155315" y="1004004"/>
                      <a:pt x="3137535" y="1014799"/>
                      <a:pt x="3148965" y="1019244"/>
                    </a:cubicBezTo>
                    <a:cubicBezTo>
                      <a:pt x="3160395" y="1023689"/>
                      <a:pt x="3187065" y="1016069"/>
                      <a:pt x="3199130" y="1024959"/>
                    </a:cubicBezTo>
                    <a:cubicBezTo>
                      <a:pt x="3211195" y="1033849"/>
                      <a:pt x="3206115" y="1050994"/>
                      <a:pt x="3210560" y="1064329"/>
                    </a:cubicBezTo>
                    <a:cubicBezTo>
                      <a:pt x="3215005" y="1077664"/>
                      <a:pt x="3218815" y="1080839"/>
                      <a:pt x="3221990" y="1092269"/>
                    </a:cubicBezTo>
                    <a:cubicBezTo>
                      <a:pt x="3225165" y="1103699"/>
                      <a:pt x="3220085" y="1117669"/>
                      <a:pt x="3227705" y="1120209"/>
                    </a:cubicBezTo>
                    <a:cubicBezTo>
                      <a:pt x="3235325" y="1122749"/>
                      <a:pt x="3248025" y="1105604"/>
                      <a:pt x="3261360" y="1103699"/>
                    </a:cubicBezTo>
                    <a:cubicBezTo>
                      <a:pt x="3274695" y="1101794"/>
                      <a:pt x="3284220" y="1099254"/>
                      <a:pt x="3294380" y="1109414"/>
                    </a:cubicBezTo>
                    <a:cubicBezTo>
                      <a:pt x="3304540" y="1119574"/>
                      <a:pt x="3301365" y="1146244"/>
                      <a:pt x="3311525" y="1153864"/>
                    </a:cubicBezTo>
                    <a:cubicBezTo>
                      <a:pt x="3321685" y="1161484"/>
                      <a:pt x="3333115" y="1160214"/>
                      <a:pt x="3345180" y="1148149"/>
                    </a:cubicBezTo>
                    <a:cubicBezTo>
                      <a:pt x="3357245" y="1136084"/>
                      <a:pt x="3352800" y="1110049"/>
                      <a:pt x="3373120" y="1092269"/>
                    </a:cubicBezTo>
                    <a:cubicBezTo>
                      <a:pt x="3393440" y="1074489"/>
                      <a:pt x="3424555" y="1065599"/>
                      <a:pt x="3446145" y="1058614"/>
                    </a:cubicBezTo>
                    <a:cubicBezTo>
                      <a:pt x="3467735" y="1051629"/>
                      <a:pt x="3478530" y="1065599"/>
                      <a:pt x="3479800" y="1058614"/>
                    </a:cubicBezTo>
                    <a:cubicBezTo>
                      <a:pt x="3481070" y="1051629"/>
                      <a:pt x="3444240" y="1036389"/>
                      <a:pt x="3451860" y="1024959"/>
                    </a:cubicBezTo>
                    <a:cubicBezTo>
                      <a:pt x="3459480" y="1013529"/>
                      <a:pt x="3497580" y="1014164"/>
                      <a:pt x="3518535" y="1002734"/>
                    </a:cubicBezTo>
                    <a:cubicBezTo>
                      <a:pt x="3539490" y="991304"/>
                      <a:pt x="3545840" y="982414"/>
                      <a:pt x="3557905" y="969079"/>
                    </a:cubicBezTo>
                    <a:cubicBezTo>
                      <a:pt x="3569970" y="955744"/>
                      <a:pt x="3559810" y="932249"/>
                      <a:pt x="3580130" y="935424"/>
                    </a:cubicBezTo>
                    <a:cubicBezTo>
                      <a:pt x="3600450" y="938599"/>
                      <a:pt x="3632200" y="963364"/>
                      <a:pt x="3658870" y="985589"/>
                    </a:cubicBezTo>
                    <a:cubicBezTo>
                      <a:pt x="3685540" y="1007814"/>
                      <a:pt x="3701415" y="1027499"/>
                      <a:pt x="3714750" y="1047819"/>
                    </a:cubicBezTo>
                    <a:cubicBezTo>
                      <a:pt x="3728085" y="1068139"/>
                      <a:pt x="3707130" y="1076394"/>
                      <a:pt x="3726180" y="1086554"/>
                    </a:cubicBezTo>
                    <a:cubicBezTo>
                      <a:pt x="3745230" y="1096714"/>
                      <a:pt x="3783330" y="1101159"/>
                      <a:pt x="3810000" y="1097984"/>
                    </a:cubicBezTo>
                    <a:cubicBezTo>
                      <a:pt x="3836670" y="1094809"/>
                      <a:pt x="3838575" y="1080204"/>
                      <a:pt x="3860800" y="1070044"/>
                    </a:cubicBezTo>
                    <a:cubicBezTo>
                      <a:pt x="3883025" y="1059884"/>
                      <a:pt x="3906520" y="1061154"/>
                      <a:pt x="3922395" y="1047819"/>
                    </a:cubicBezTo>
                    <a:cubicBezTo>
                      <a:pt x="3938270" y="1034484"/>
                      <a:pt x="3931920" y="1026229"/>
                      <a:pt x="3938905" y="1002734"/>
                    </a:cubicBezTo>
                    <a:cubicBezTo>
                      <a:pt x="3945890" y="979239"/>
                      <a:pt x="3933825" y="953204"/>
                      <a:pt x="3956050" y="929709"/>
                    </a:cubicBezTo>
                    <a:cubicBezTo>
                      <a:pt x="3978275" y="906214"/>
                      <a:pt x="4026535" y="899864"/>
                      <a:pt x="4051300" y="885259"/>
                    </a:cubicBezTo>
                    <a:cubicBezTo>
                      <a:pt x="4076065" y="870654"/>
                      <a:pt x="4073525" y="870654"/>
                      <a:pt x="4079240" y="857319"/>
                    </a:cubicBezTo>
                    <a:cubicBezTo>
                      <a:pt x="4084955" y="843984"/>
                      <a:pt x="4070350" y="833824"/>
                      <a:pt x="4079240" y="817949"/>
                    </a:cubicBezTo>
                    <a:cubicBezTo>
                      <a:pt x="4088130" y="802074"/>
                      <a:pt x="4107815" y="793184"/>
                      <a:pt x="4123690" y="778579"/>
                    </a:cubicBezTo>
                    <a:cubicBezTo>
                      <a:pt x="4139565" y="763974"/>
                      <a:pt x="4149725" y="769689"/>
                      <a:pt x="4157345" y="744924"/>
                    </a:cubicBezTo>
                    <a:cubicBezTo>
                      <a:pt x="4164965" y="720159"/>
                      <a:pt x="4151630" y="683329"/>
                      <a:pt x="4163060" y="655389"/>
                    </a:cubicBezTo>
                    <a:cubicBezTo>
                      <a:pt x="4174490" y="627449"/>
                      <a:pt x="4197350" y="619194"/>
                      <a:pt x="4213860" y="604589"/>
                    </a:cubicBezTo>
                    <a:cubicBezTo>
                      <a:pt x="4230370" y="589984"/>
                      <a:pt x="4229100" y="583634"/>
                      <a:pt x="4246880" y="582364"/>
                    </a:cubicBezTo>
                    <a:cubicBezTo>
                      <a:pt x="4264660" y="581094"/>
                      <a:pt x="4278630" y="600779"/>
                      <a:pt x="4303395" y="599509"/>
                    </a:cubicBezTo>
                    <a:cubicBezTo>
                      <a:pt x="4328160" y="598239"/>
                      <a:pt x="4352925" y="573474"/>
                      <a:pt x="4370705" y="576649"/>
                    </a:cubicBezTo>
                    <a:cubicBezTo>
                      <a:pt x="4388485" y="579824"/>
                      <a:pt x="4369435" y="608399"/>
                      <a:pt x="4392930" y="616019"/>
                    </a:cubicBezTo>
                    <a:cubicBezTo>
                      <a:pt x="4416425" y="623639"/>
                      <a:pt x="4469765" y="616654"/>
                      <a:pt x="4488180" y="616019"/>
                    </a:cubicBezTo>
                  </a:path>
                </a:pathLst>
              </a:custGeom>
              <a:noFill/>
              <a:ln w="381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anchor="ctr"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1" i="0" u="none" strike="noStrike" kern="1200" cap="none" spc="0" normalizeH="0" baseline="0" noProof="1">
                  <a:ln>
                    <a:noFill/>
                  </a:ln>
                  <a:solidFill>
                    <a:schemeClr val="dk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grpSp>
            <p:nvGrpSpPr>
              <p:cNvPr id="11287" name="组合 13"/>
              <p:cNvGrpSpPr/>
              <p:nvPr/>
            </p:nvGrpSpPr>
            <p:grpSpPr>
              <a:xfrm>
                <a:off x="3351" y="3934"/>
                <a:ext cx="8581" cy="5415"/>
                <a:chOff x="3050" y="4321"/>
                <a:chExt cx="8581" cy="5415"/>
              </a:xfrm>
            </p:grpSpPr>
            <p:sp>
              <p:nvSpPr>
                <p:cNvPr id="15" name="任意多边形 14"/>
                <p:cNvSpPr/>
                <p:nvPr/>
              </p:nvSpPr>
              <p:spPr>
                <a:xfrm>
                  <a:off x="3050" y="4321"/>
                  <a:ext cx="1917" cy="4484"/>
                </a:xfrm>
                <a:custGeom>
                  <a:avLst/>
                  <a:gdLst>
                    <a:gd name="connisteX0" fmla="*/ 84772 w 1217010"/>
                    <a:gd name="connsiteY0" fmla="*/ 5937 h 2847562"/>
                    <a:gd name="connisteX1" fmla="*/ 20637 w 1217010"/>
                    <a:gd name="connsiteY1" fmla="*/ 5937 h 2847562"/>
                    <a:gd name="connisteX2" fmla="*/ 2857 w 1217010"/>
                    <a:gd name="connsiteY2" fmla="*/ 70072 h 2847562"/>
                    <a:gd name="connisteX3" fmla="*/ 2857 w 1217010"/>
                    <a:gd name="connsiteY3" fmla="*/ 143097 h 2847562"/>
                    <a:gd name="connisteX4" fmla="*/ 20637 w 1217010"/>
                    <a:gd name="connsiteY4" fmla="*/ 215487 h 2847562"/>
                    <a:gd name="connisteX5" fmla="*/ 47942 w 1217010"/>
                    <a:gd name="connsiteY5" fmla="*/ 279622 h 2847562"/>
                    <a:gd name="connisteX6" fmla="*/ 112077 w 1217010"/>
                    <a:gd name="connsiteY6" fmla="*/ 297402 h 2847562"/>
                    <a:gd name="connisteX7" fmla="*/ 185102 w 1217010"/>
                    <a:gd name="connsiteY7" fmla="*/ 324707 h 2847562"/>
                    <a:gd name="connisteX8" fmla="*/ 257492 w 1217010"/>
                    <a:gd name="connsiteY8" fmla="*/ 388842 h 2847562"/>
                    <a:gd name="connisteX9" fmla="*/ 321627 w 1217010"/>
                    <a:gd name="connsiteY9" fmla="*/ 434562 h 2847562"/>
                    <a:gd name="connisteX10" fmla="*/ 403542 w 1217010"/>
                    <a:gd name="connsiteY10" fmla="*/ 479647 h 2847562"/>
                    <a:gd name="connisteX11" fmla="*/ 458152 w 1217010"/>
                    <a:gd name="connsiteY11" fmla="*/ 543782 h 2847562"/>
                    <a:gd name="connisteX12" fmla="*/ 458152 w 1217010"/>
                    <a:gd name="connsiteY12" fmla="*/ 616172 h 2847562"/>
                    <a:gd name="connisteX13" fmla="*/ 449262 w 1217010"/>
                    <a:gd name="connsiteY13" fmla="*/ 680307 h 2847562"/>
                    <a:gd name="connisteX14" fmla="*/ 439737 w 1217010"/>
                    <a:gd name="connsiteY14" fmla="*/ 753332 h 2847562"/>
                    <a:gd name="connisteX15" fmla="*/ 503872 w 1217010"/>
                    <a:gd name="connsiteY15" fmla="*/ 771112 h 2847562"/>
                    <a:gd name="connisteX16" fmla="*/ 585787 w 1217010"/>
                    <a:gd name="connsiteY16" fmla="*/ 780637 h 2847562"/>
                    <a:gd name="connisteX17" fmla="*/ 630872 w 1217010"/>
                    <a:gd name="connsiteY17" fmla="*/ 853027 h 2847562"/>
                    <a:gd name="connisteX18" fmla="*/ 630872 w 1217010"/>
                    <a:gd name="connsiteY18" fmla="*/ 917162 h 2847562"/>
                    <a:gd name="connisteX19" fmla="*/ 667702 w 1217010"/>
                    <a:gd name="connsiteY19" fmla="*/ 989552 h 2847562"/>
                    <a:gd name="connisteX20" fmla="*/ 712787 w 1217010"/>
                    <a:gd name="connsiteY20" fmla="*/ 1053687 h 2847562"/>
                    <a:gd name="connisteX21" fmla="*/ 768032 w 1217010"/>
                    <a:gd name="connsiteY21" fmla="*/ 1126712 h 2847562"/>
                    <a:gd name="connisteX22" fmla="*/ 804227 w 1217010"/>
                    <a:gd name="connsiteY22" fmla="*/ 1199102 h 2847562"/>
                    <a:gd name="connisteX23" fmla="*/ 749617 w 1217010"/>
                    <a:gd name="connsiteY23" fmla="*/ 1263237 h 2847562"/>
                    <a:gd name="connisteX24" fmla="*/ 740092 w 1217010"/>
                    <a:gd name="connsiteY24" fmla="*/ 1335627 h 2847562"/>
                    <a:gd name="connisteX25" fmla="*/ 804227 w 1217010"/>
                    <a:gd name="connsiteY25" fmla="*/ 1372457 h 2847562"/>
                    <a:gd name="connisteX26" fmla="*/ 849947 w 1217010"/>
                    <a:gd name="connsiteY26" fmla="*/ 1445482 h 2847562"/>
                    <a:gd name="connisteX27" fmla="*/ 913447 w 1217010"/>
                    <a:gd name="connsiteY27" fmla="*/ 1517872 h 2847562"/>
                    <a:gd name="connisteX28" fmla="*/ 949642 w 1217010"/>
                    <a:gd name="connsiteY28" fmla="*/ 1582007 h 2847562"/>
                    <a:gd name="connisteX29" fmla="*/ 959167 w 1217010"/>
                    <a:gd name="connsiteY29" fmla="*/ 1654397 h 2847562"/>
                    <a:gd name="connisteX30" fmla="*/ 968057 w 1217010"/>
                    <a:gd name="connsiteY30" fmla="*/ 1718532 h 2847562"/>
                    <a:gd name="connisteX31" fmla="*/ 986472 w 1217010"/>
                    <a:gd name="connsiteY31" fmla="*/ 1791557 h 2847562"/>
                    <a:gd name="connisteX32" fmla="*/ 995362 w 1217010"/>
                    <a:gd name="connsiteY32" fmla="*/ 1863947 h 2847562"/>
                    <a:gd name="connisteX33" fmla="*/ 976947 w 1217010"/>
                    <a:gd name="connsiteY33" fmla="*/ 1936972 h 2847562"/>
                    <a:gd name="connisteX34" fmla="*/ 976947 w 1217010"/>
                    <a:gd name="connsiteY34" fmla="*/ 2009997 h 2847562"/>
                    <a:gd name="connisteX35" fmla="*/ 986472 w 1217010"/>
                    <a:gd name="connsiteY35" fmla="*/ 2083022 h 2847562"/>
                    <a:gd name="connisteX36" fmla="*/ 1058862 w 1217010"/>
                    <a:gd name="connsiteY36" fmla="*/ 2155412 h 2847562"/>
                    <a:gd name="connisteX37" fmla="*/ 1068387 w 1217010"/>
                    <a:gd name="connsiteY37" fmla="*/ 2219547 h 2847562"/>
                    <a:gd name="connisteX38" fmla="*/ 1077277 w 1217010"/>
                    <a:gd name="connsiteY38" fmla="*/ 2291937 h 2847562"/>
                    <a:gd name="connisteX39" fmla="*/ 1131887 w 1217010"/>
                    <a:gd name="connsiteY39" fmla="*/ 2219547 h 2847562"/>
                    <a:gd name="connisteX40" fmla="*/ 1196022 w 1217010"/>
                    <a:gd name="connsiteY40" fmla="*/ 2201132 h 2847562"/>
                    <a:gd name="connisteX41" fmla="*/ 1186497 w 1217010"/>
                    <a:gd name="connsiteY41" fmla="*/ 2274157 h 2847562"/>
                    <a:gd name="connisteX42" fmla="*/ 1177607 w 1217010"/>
                    <a:gd name="connsiteY42" fmla="*/ 2347182 h 2847562"/>
                    <a:gd name="connisteX43" fmla="*/ 1168717 w 1217010"/>
                    <a:gd name="connsiteY43" fmla="*/ 2419572 h 2847562"/>
                    <a:gd name="connisteX44" fmla="*/ 1168717 w 1217010"/>
                    <a:gd name="connsiteY44" fmla="*/ 2483707 h 2847562"/>
                    <a:gd name="connisteX45" fmla="*/ 1213802 w 1217010"/>
                    <a:gd name="connsiteY45" fmla="*/ 2556097 h 2847562"/>
                    <a:gd name="connisteX46" fmla="*/ 1204912 w 1217010"/>
                    <a:gd name="connsiteY46" fmla="*/ 2620232 h 2847562"/>
                    <a:gd name="connisteX47" fmla="*/ 1159192 w 1217010"/>
                    <a:gd name="connsiteY47" fmla="*/ 2702147 h 2847562"/>
                    <a:gd name="connisteX48" fmla="*/ 1159192 w 1217010"/>
                    <a:gd name="connsiteY48" fmla="*/ 2775172 h 2847562"/>
                    <a:gd name="connisteX49" fmla="*/ 1150302 w 1217010"/>
                    <a:gd name="connsiteY49" fmla="*/ 2847562 h 2847562"/>
                  </a:gdLst>
                  <a:ahLst/>
                  <a:cxnLst>
                    <a:cxn ang="0">
                      <a:pos x="connisteX0" y="connsiteY0"/>
                    </a:cxn>
                    <a:cxn ang="0">
                      <a:pos x="connisteX1" y="connsiteY1"/>
                    </a:cxn>
                    <a:cxn ang="0">
                      <a:pos x="connisteX2" y="connsiteY2"/>
                    </a:cxn>
                    <a:cxn ang="0">
                      <a:pos x="connisteX3" y="connsiteY3"/>
                    </a:cxn>
                    <a:cxn ang="0">
                      <a:pos x="connisteX4" y="connsiteY4"/>
                    </a:cxn>
                    <a:cxn ang="0">
                      <a:pos x="connisteX5" y="connsiteY5"/>
                    </a:cxn>
                    <a:cxn ang="0">
                      <a:pos x="connisteX6" y="connsiteY6"/>
                    </a:cxn>
                    <a:cxn ang="0">
                      <a:pos x="connisteX7" y="connsiteY7"/>
                    </a:cxn>
                    <a:cxn ang="0">
                      <a:pos x="connisteX8" y="connsiteY8"/>
                    </a:cxn>
                    <a:cxn ang="0">
                      <a:pos x="connisteX9" y="connsiteY9"/>
                    </a:cxn>
                    <a:cxn ang="0">
                      <a:pos x="connisteX10" y="connsiteY10"/>
                    </a:cxn>
                    <a:cxn ang="0">
                      <a:pos x="connisteX11" y="connsiteY11"/>
                    </a:cxn>
                    <a:cxn ang="0">
                      <a:pos x="connisteX12" y="connsiteY12"/>
                    </a:cxn>
                    <a:cxn ang="0">
                      <a:pos x="connisteX13" y="connsiteY13"/>
                    </a:cxn>
                    <a:cxn ang="0">
                      <a:pos x="connisteX14" y="connsiteY14"/>
                    </a:cxn>
                    <a:cxn ang="0">
                      <a:pos x="connisteX15" y="connsiteY15"/>
                    </a:cxn>
                    <a:cxn ang="0">
                      <a:pos x="connisteX16" y="connsiteY16"/>
                    </a:cxn>
                    <a:cxn ang="0">
                      <a:pos x="connisteX17" y="connsiteY17"/>
                    </a:cxn>
                    <a:cxn ang="0">
                      <a:pos x="connisteX18" y="connsiteY18"/>
                    </a:cxn>
                    <a:cxn ang="0">
                      <a:pos x="connisteX19" y="connsiteY19"/>
                    </a:cxn>
                    <a:cxn ang="0">
                      <a:pos x="connisteX20" y="connsiteY20"/>
                    </a:cxn>
                    <a:cxn ang="0">
                      <a:pos x="connisteX21" y="connsiteY21"/>
                    </a:cxn>
                    <a:cxn ang="0">
                      <a:pos x="connisteX22" y="connsiteY22"/>
                    </a:cxn>
                    <a:cxn ang="0">
                      <a:pos x="connisteX23" y="connsiteY23"/>
                    </a:cxn>
                    <a:cxn ang="0">
                      <a:pos x="connisteX24" y="connsiteY24"/>
                    </a:cxn>
                    <a:cxn ang="0">
                      <a:pos x="connisteX25" y="connsiteY25"/>
                    </a:cxn>
                    <a:cxn ang="0">
                      <a:pos x="connisteX26" y="connsiteY26"/>
                    </a:cxn>
                    <a:cxn ang="0">
                      <a:pos x="connisteX27" y="connsiteY27"/>
                    </a:cxn>
                    <a:cxn ang="0">
                      <a:pos x="connisteX28" y="connsiteY28"/>
                    </a:cxn>
                    <a:cxn ang="0">
                      <a:pos x="connisteX29" y="connsiteY29"/>
                    </a:cxn>
                    <a:cxn ang="0">
                      <a:pos x="connisteX30" y="connsiteY30"/>
                    </a:cxn>
                    <a:cxn ang="0">
                      <a:pos x="connisteX31" y="connsiteY31"/>
                    </a:cxn>
                    <a:cxn ang="0">
                      <a:pos x="connisteX32" y="connsiteY32"/>
                    </a:cxn>
                    <a:cxn ang="0">
                      <a:pos x="connisteX33" y="connsiteY33"/>
                    </a:cxn>
                    <a:cxn ang="0">
                      <a:pos x="connisteX34" y="connsiteY34"/>
                    </a:cxn>
                    <a:cxn ang="0">
                      <a:pos x="connisteX35" y="connsiteY35"/>
                    </a:cxn>
                    <a:cxn ang="0">
                      <a:pos x="connisteX36" y="connsiteY36"/>
                    </a:cxn>
                    <a:cxn ang="0">
                      <a:pos x="connisteX37" y="connsiteY37"/>
                    </a:cxn>
                    <a:cxn ang="0">
                      <a:pos x="connisteX38" y="connsiteY38"/>
                    </a:cxn>
                    <a:cxn ang="0">
                      <a:pos x="connisteX39" y="connsiteY39"/>
                    </a:cxn>
                    <a:cxn ang="0">
                      <a:pos x="connisteX40" y="connsiteY40"/>
                    </a:cxn>
                    <a:cxn ang="0">
                      <a:pos x="connisteX41" y="connsiteY41"/>
                    </a:cxn>
                    <a:cxn ang="0">
                      <a:pos x="connisteX42" y="connsiteY42"/>
                    </a:cxn>
                    <a:cxn ang="0">
                      <a:pos x="connisteX43" y="connsiteY43"/>
                    </a:cxn>
                    <a:cxn ang="0">
                      <a:pos x="connisteX44" y="connsiteY44"/>
                    </a:cxn>
                    <a:cxn ang="0">
                      <a:pos x="connisteX45" y="connsiteY45"/>
                    </a:cxn>
                    <a:cxn ang="0">
                      <a:pos x="connisteX46" y="connsiteY46"/>
                    </a:cxn>
                    <a:cxn ang="0">
                      <a:pos x="connisteX47" y="connsiteY47"/>
                    </a:cxn>
                    <a:cxn ang="0">
                      <a:pos x="connisteX48" y="connsiteY48"/>
                    </a:cxn>
                    <a:cxn ang="0">
                      <a:pos x="connisteX49" y="connsiteY49"/>
                    </a:cxn>
                  </a:cxnLst>
                  <a:rect l="l" t="t" r="r" b="b"/>
                  <a:pathLst>
                    <a:path w="1217010" h="2847562">
                      <a:moveTo>
                        <a:pt x="84773" y="5937"/>
                      </a:moveTo>
                      <a:cubicBezTo>
                        <a:pt x="72073" y="4667"/>
                        <a:pt x="37148" y="-6763"/>
                        <a:pt x="20638" y="5937"/>
                      </a:cubicBezTo>
                      <a:cubicBezTo>
                        <a:pt x="4128" y="18637"/>
                        <a:pt x="6668" y="42767"/>
                        <a:pt x="2858" y="70072"/>
                      </a:cubicBezTo>
                      <a:cubicBezTo>
                        <a:pt x="-952" y="97377"/>
                        <a:pt x="-952" y="113887"/>
                        <a:pt x="2858" y="143097"/>
                      </a:cubicBezTo>
                      <a:cubicBezTo>
                        <a:pt x="6668" y="172307"/>
                        <a:pt x="11748" y="188182"/>
                        <a:pt x="20638" y="215487"/>
                      </a:cubicBezTo>
                      <a:cubicBezTo>
                        <a:pt x="29528" y="242792"/>
                        <a:pt x="29528" y="263112"/>
                        <a:pt x="47943" y="279622"/>
                      </a:cubicBezTo>
                      <a:cubicBezTo>
                        <a:pt x="66358" y="296132"/>
                        <a:pt x="84773" y="288512"/>
                        <a:pt x="112078" y="297402"/>
                      </a:cubicBezTo>
                      <a:cubicBezTo>
                        <a:pt x="139383" y="306292"/>
                        <a:pt x="155893" y="306292"/>
                        <a:pt x="185103" y="324707"/>
                      </a:cubicBezTo>
                      <a:cubicBezTo>
                        <a:pt x="214313" y="343122"/>
                        <a:pt x="230188" y="366617"/>
                        <a:pt x="257493" y="388842"/>
                      </a:cubicBezTo>
                      <a:cubicBezTo>
                        <a:pt x="284798" y="411067"/>
                        <a:pt x="292418" y="416147"/>
                        <a:pt x="321628" y="434562"/>
                      </a:cubicBezTo>
                      <a:cubicBezTo>
                        <a:pt x="350838" y="452977"/>
                        <a:pt x="376238" y="458057"/>
                        <a:pt x="403543" y="479647"/>
                      </a:cubicBezTo>
                      <a:cubicBezTo>
                        <a:pt x="430848" y="501237"/>
                        <a:pt x="447358" y="516477"/>
                        <a:pt x="458153" y="543782"/>
                      </a:cubicBezTo>
                      <a:cubicBezTo>
                        <a:pt x="468948" y="571087"/>
                        <a:pt x="460058" y="588867"/>
                        <a:pt x="458153" y="616172"/>
                      </a:cubicBezTo>
                      <a:cubicBezTo>
                        <a:pt x="456248" y="643477"/>
                        <a:pt x="453073" y="653002"/>
                        <a:pt x="449263" y="680307"/>
                      </a:cubicBezTo>
                      <a:cubicBezTo>
                        <a:pt x="445453" y="707612"/>
                        <a:pt x="428943" y="734917"/>
                        <a:pt x="439738" y="753332"/>
                      </a:cubicBezTo>
                      <a:cubicBezTo>
                        <a:pt x="450533" y="771747"/>
                        <a:pt x="474663" y="765397"/>
                        <a:pt x="503873" y="771112"/>
                      </a:cubicBezTo>
                      <a:cubicBezTo>
                        <a:pt x="533083" y="776827"/>
                        <a:pt x="560388" y="764127"/>
                        <a:pt x="585788" y="780637"/>
                      </a:cubicBezTo>
                      <a:cubicBezTo>
                        <a:pt x="611188" y="797147"/>
                        <a:pt x="621983" y="825722"/>
                        <a:pt x="630873" y="853027"/>
                      </a:cubicBezTo>
                      <a:cubicBezTo>
                        <a:pt x="639763" y="880332"/>
                        <a:pt x="623253" y="889857"/>
                        <a:pt x="630873" y="917162"/>
                      </a:cubicBezTo>
                      <a:cubicBezTo>
                        <a:pt x="638493" y="944467"/>
                        <a:pt x="651193" y="962247"/>
                        <a:pt x="667703" y="989552"/>
                      </a:cubicBezTo>
                      <a:cubicBezTo>
                        <a:pt x="684213" y="1016857"/>
                        <a:pt x="692468" y="1026382"/>
                        <a:pt x="712788" y="1053687"/>
                      </a:cubicBezTo>
                      <a:cubicBezTo>
                        <a:pt x="733108" y="1080992"/>
                        <a:pt x="749618" y="1097502"/>
                        <a:pt x="768033" y="1126712"/>
                      </a:cubicBezTo>
                      <a:cubicBezTo>
                        <a:pt x="786448" y="1155922"/>
                        <a:pt x="808038" y="1171797"/>
                        <a:pt x="804228" y="1199102"/>
                      </a:cubicBezTo>
                      <a:cubicBezTo>
                        <a:pt x="800418" y="1226407"/>
                        <a:pt x="762318" y="1235932"/>
                        <a:pt x="749618" y="1263237"/>
                      </a:cubicBezTo>
                      <a:cubicBezTo>
                        <a:pt x="736918" y="1290542"/>
                        <a:pt x="729298" y="1314037"/>
                        <a:pt x="740093" y="1335627"/>
                      </a:cubicBezTo>
                      <a:cubicBezTo>
                        <a:pt x="750888" y="1357217"/>
                        <a:pt x="782003" y="1350232"/>
                        <a:pt x="804228" y="1372457"/>
                      </a:cubicBezTo>
                      <a:cubicBezTo>
                        <a:pt x="826453" y="1394682"/>
                        <a:pt x="828358" y="1416272"/>
                        <a:pt x="849948" y="1445482"/>
                      </a:cubicBezTo>
                      <a:cubicBezTo>
                        <a:pt x="871538" y="1474692"/>
                        <a:pt x="893763" y="1490567"/>
                        <a:pt x="913448" y="1517872"/>
                      </a:cubicBezTo>
                      <a:cubicBezTo>
                        <a:pt x="933133" y="1545177"/>
                        <a:pt x="940753" y="1554702"/>
                        <a:pt x="949643" y="1582007"/>
                      </a:cubicBezTo>
                      <a:cubicBezTo>
                        <a:pt x="958533" y="1609312"/>
                        <a:pt x="955358" y="1627092"/>
                        <a:pt x="959168" y="1654397"/>
                      </a:cubicBezTo>
                      <a:cubicBezTo>
                        <a:pt x="962978" y="1681702"/>
                        <a:pt x="962343" y="1691227"/>
                        <a:pt x="968058" y="1718532"/>
                      </a:cubicBezTo>
                      <a:cubicBezTo>
                        <a:pt x="973773" y="1745837"/>
                        <a:pt x="980758" y="1762347"/>
                        <a:pt x="986473" y="1791557"/>
                      </a:cubicBezTo>
                      <a:cubicBezTo>
                        <a:pt x="992188" y="1820767"/>
                        <a:pt x="997268" y="1834737"/>
                        <a:pt x="995363" y="1863947"/>
                      </a:cubicBezTo>
                      <a:cubicBezTo>
                        <a:pt x="993458" y="1893157"/>
                        <a:pt x="980758" y="1907762"/>
                        <a:pt x="976948" y="1936972"/>
                      </a:cubicBezTo>
                      <a:cubicBezTo>
                        <a:pt x="973138" y="1966182"/>
                        <a:pt x="975043" y="1980787"/>
                        <a:pt x="976948" y="2009997"/>
                      </a:cubicBezTo>
                      <a:cubicBezTo>
                        <a:pt x="978853" y="2039207"/>
                        <a:pt x="969963" y="2053812"/>
                        <a:pt x="986473" y="2083022"/>
                      </a:cubicBezTo>
                      <a:cubicBezTo>
                        <a:pt x="1002983" y="2112232"/>
                        <a:pt x="1042353" y="2128107"/>
                        <a:pt x="1058863" y="2155412"/>
                      </a:cubicBezTo>
                      <a:cubicBezTo>
                        <a:pt x="1075373" y="2182717"/>
                        <a:pt x="1064578" y="2192242"/>
                        <a:pt x="1068388" y="2219547"/>
                      </a:cubicBezTo>
                      <a:cubicBezTo>
                        <a:pt x="1072198" y="2246852"/>
                        <a:pt x="1064578" y="2291937"/>
                        <a:pt x="1077278" y="2291937"/>
                      </a:cubicBezTo>
                      <a:cubicBezTo>
                        <a:pt x="1089978" y="2291937"/>
                        <a:pt x="1108393" y="2237962"/>
                        <a:pt x="1131888" y="2219547"/>
                      </a:cubicBezTo>
                      <a:cubicBezTo>
                        <a:pt x="1155383" y="2201132"/>
                        <a:pt x="1185228" y="2190337"/>
                        <a:pt x="1196023" y="2201132"/>
                      </a:cubicBezTo>
                      <a:cubicBezTo>
                        <a:pt x="1206818" y="2211927"/>
                        <a:pt x="1190308" y="2244947"/>
                        <a:pt x="1186498" y="2274157"/>
                      </a:cubicBezTo>
                      <a:cubicBezTo>
                        <a:pt x="1182688" y="2303367"/>
                        <a:pt x="1181418" y="2317972"/>
                        <a:pt x="1177608" y="2347182"/>
                      </a:cubicBezTo>
                      <a:cubicBezTo>
                        <a:pt x="1173798" y="2376392"/>
                        <a:pt x="1170623" y="2392267"/>
                        <a:pt x="1168718" y="2419572"/>
                      </a:cubicBezTo>
                      <a:cubicBezTo>
                        <a:pt x="1166813" y="2446877"/>
                        <a:pt x="1159828" y="2456402"/>
                        <a:pt x="1168718" y="2483707"/>
                      </a:cubicBezTo>
                      <a:cubicBezTo>
                        <a:pt x="1177608" y="2511012"/>
                        <a:pt x="1206818" y="2528792"/>
                        <a:pt x="1213803" y="2556097"/>
                      </a:cubicBezTo>
                      <a:cubicBezTo>
                        <a:pt x="1220788" y="2583402"/>
                        <a:pt x="1215708" y="2591022"/>
                        <a:pt x="1204913" y="2620232"/>
                      </a:cubicBezTo>
                      <a:cubicBezTo>
                        <a:pt x="1194118" y="2649442"/>
                        <a:pt x="1168083" y="2671032"/>
                        <a:pt x="1159193" y="2702147"/>
                      </a:cubicBezTo>
                      <a:cubicBezTo>
                        <a:pt x="1150303" y="2733262"/>
                        <a:pt x="1161098" y="2745962"/>
                        <a:pt x="1159193" y="2775172"/>
                      </a:cubicBezTo>
                      <a:cubicBezTo>
                        <a:pt x="1157288" y="2804382"/>
                        <a:pt x="1152208" y="2834227"/>
                        <a:pt x="1150303" y="2847562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 fontAlgn="base"/>
                  <a:endParaRPr lang="zh-CN" altLang="en-US" strike="noStrike" noProof="1"/>
                </a:p>
              </p:txBody>
            </p:sp>
            <p:sp>
              <p:nvSpPr>
                <p:cNvPr id="16" name="任意多边形 15"/>
                <p:cNvSpPr/>
                <p:nvPr/>
              </p:nvSpPr>
              <p:spPr>
                <a:xfrm>
                  <a:off x="5713" y="5103"/>
                  <a:ext cx="324" cy="2553"/>
                </a:xfrm>
                <a:custGeom>
                  <a:avLst/>
                  <a:gdLst>
                    <a:gd name="connisteX0" fmla="*/ 14322 w 205457"/>
                    <a:gd name="connsiteY0" fmla="*/ 0 h 1621155"/>
                    <a:gd name="connisteX1" fmla="*/ 14322 w 205457"/>
                    <a:gd name="connsiteY1" fmla="*/ 72390 h 1621155"/>
                    <a:gd name="connisteX2" fmla="*/ 14322 w 205457"/>
                    <a:gd name="connsiteY2" fmla="*/ 136525 h 1621155"/>
                    <a:gd name="connisteX3" fmla="*/ 23212 w 205457"/>
                    <a:gd name="connsiteY3" fmla="*/ 208915 h 1621155"/>
                    <a:gd name="connisteX4" fmla="*/ 68932 w 205457"/>
                    <a:gd name="connsiteY4" fmla="*/ 273050 h 1621155"/>
                    <a:gd name="connisteX5" fmla="*/ 96237 w 205457"/>
                    <a:gd name="connsiteY5" fmla="*/ 346075 h 1621155"/>
                    <a:gd name="connisteX6" fmla="*/ 114652 w 205457"/>
                    <a:gd name="connsiteY6" fmla="*/ 418465 h 1621155"/>
                    <a:gd name="connisteX7" fmla="*/ 132432 w 205457"/>
                    <a:gd name="connsiteY7" fmla="*/ 482600 h 1621155"/>
                    <a:gd name="connisteX8" fmla="*/ 114652 w 205457"/>
                    <a:gd name="connsiteY8" fmla="*/ 554990 h 1621155"/>
                    <a:gd name="connisteX9" fmla="*/ 50517 w 205457"/>
                    <a:gd name="connsiteY9" fmla="*/ 600710 h 1621155"/>
                    <a:gd name="connisteX10" fmla="*/ 4797 w 205457"/>
                    <a:gd name="connsiteY10" fmla="*/ 664845 h 1621155"/>
                    <a:gd name="connisteX11" fmla="*/ 4797 w 205457"/>
                    <a:gd name="connsiteY11" fmla="*/ 737235 h 1621155"/>
                    <a:gd name="connisteX12" fmla="*/ 4797 w 205457"/>
                    <a:gd name="connsiteY12" fmla="*/ 801370 h 1621155"/>
                    <a:gd name="connisteX13" fmla="*/ 60042 w 205457"/>
                    <a:gd name="connsiteY13" fmla="*/ 873760 h 1621155"/>
                    <a:gd name="connisteX14" fmla="*/ 114652 w 205457"/>
                    <a:gd name="connsiteY14" fmla="*/ 946785 h 1621155"/>
                    <a:gd name="connisteX15" fmla="*/ 114652 w 205457"/>
                    <a:gd name="connsiteY15" fmla="*/ 1010920 h 1621155"/>
                    <a:gd name="connisteX16" fmla="*/ 114652 w 205457"/>
                    <a:gd name="connsiteY16" fmla="*/ 1083310 h 1621155"/>
                    <a:gd name="connisteX17" fmla="*/ 96237 w 205457"/>
                    <a:gd name="connsiteY17" fmla="*/ 1147445 h 1621155"/>
                    <a:gd name="connisteX18" fmla="*/ 87347 w 205457"/>
                    <a:gd name="connsiteY18" fmla="*/ 1219835 h 1621155"/>
                    <a:gd name="connisteX19" fmla="*/ 77822 w 205457"/>
                    <a:gd name="connsiteY19" fmla="*/ 1283970 h 1621155"/>
                    <a:gd name="connisteX20" fmla="*/ 68932 w 205457"/>
                    <a:gd name="connsiteY20" fmla="*/ 1356995 h 1621155"/>
                    <a:gd name="connisteX21" fmla="*/ 68932 w 205457"/>
                    <a:gd name="connsiteY21" fmla="*/ 1429385 h 1621155"/>
                    <a:gd name="connisteX22" fmla="*/ 77822 w 205457"/>
                    <a:gd name="connsiteY22" fmla="*/ 1493520 h 1621155"/>
                    <a:gd name="connisteX23" fmla="*/ 141957 w 205457"/>
                    <a:gd name="connsiteY23" fmla="*/ 1557020 h 1621155"/>
                    <a:gd name="connisteX24" fmla="*/ 205457 w 205457"/>
                    <a:gd name="connsiteY24" fmla="*/ 1621155 h 1621155"/>
                  </a:gdLst>
                  <a:ahLst/>
                  <a:cxnLst>
                    <a:cxn ang="0">
                      <a:pos x="connisteX0" y="connsiteY0"/>
                    </a:cxn>
                    <a:cxn ang="0">
                      <a:pos x="connisteX1" y="connsiteY1"/>
                    </a:cxn>
                    <a:cxn ang="0">
                      <a:pos x="connisteX2" y="connsiteY2"/>
                    </a:cxn>
                    <a:cxn ang="0">
                      <a:pos x="connisteX3" y="connsiteY3"/>
                    </a:cxn>
                    <a:cxn ang="0">
                      <a:pos x="connisteX4" y="connsiteY4"/>
                    </a:cxn>
                    <a:cxn ang="0">
                      <a:pos x="connisteX5" y="connsiteY5"/>
                    </a:cxn>
                    <a:cxn ang="0">
                      <a:pos x="connisteX6" y="connsiteY6"/>
                    </a:cxn>
                    <a:cxn ang="0">
                      <a:pos x="connisteX7" y="connsiteY7"/>
                    </a:cxn>
                    <a:cxn ang="0">
                      <a:pos x="connisteX8" y="connsiteY8"/>
                    </a:cxn>
                    <a:cxn ang="0">
                      <a:pos x="connisteX9" y="connsiteY9"/>
                    </a:cxn>
                    <a:cxn ang="0">
                      <a:pos x="connisteX10" y="connsiteY10"/>
                    </a:cxn>
                    <a:cxn ang="0">
                      <a:pos x="connisteX11" y="connsiteY11"/>
                    </a:cxn>
                    <a:cxn ang="0">
                      <a:pos x="connisteX12" y="connsiteY12"/>
                    </a:cxn>
                    <a:cxn ang="0">
                      <a:pos x="connisteX13" y="connsiteY13"/>
                    </a:cxn>
                    <a:cxn ang="0">
                      <a:pos x="connisteX14" y="connsiteY14"/>
                    </a:cxn>
                    <a:cxn ang="0">
                      <a:pos x="connisteX15" y="connsiteY15"/>
                    </a:cxn>
                    <a:cxn ang="0">
                      <a:pos x="connisteX16" y="connsiteY16"/>
                    </a:cxn>
                    <a:cxn ang="0">
                      <a:pos x="connisteX17" y="connsiteY17"/>
                    </a:cxn>
                    <a:cxn ang="0">
                      <a:pos x="connisteX18" y="connsiteY18"/>
                    </a:cxn>
                    <a:cxn ang="0">
                      <a:pos x="connisteX19" y="connsiteY19"/>
                    </a:cxn>
                    <a:cxn ang="0">
                      <a:pos x="connisteX20" y="connsiteY20"/>
                    </a:cxn>
                    <a:cxn ang="0">
                      <a:pos x="connisteX21" y="connsiteY21"/>
                    </a:cxn>
                    <a:cxn ang="0">
                      <a:pos x="connisteX22" y="connsiteY22"/>
                    </a:cxn>
                    <a:cxn ang="0">
                      <a:pos x="connisteX23" y="connsiteY23"/>
                    </a:cxn>
                    <a:cxn ang="0">
                      <a:pos x="connisteX24" y="connsiteY24"/>
                    </a:cxn>
                  </a:cxnLst>
                  <a:rect l="l" t="t" r="r" b="b"/>
                  <a:pathLst>
                    <a:path w="205458" h="1621155">
                      <a:moveTo>
                        <a:pt x="14323" y="0"/>
                      </a:moveTo>
                      <a:cubicBezTo>
                        <a:pt x="14323" y="13335"/>
                        <a:pt x="14323" y="45085"/>
                        <a:pt x="14323" y="72390"/>
                      </a:cubicBezTo>
                      <a:cubicBezTo>
                        <a:pt x="14323" y="99695"/>
                        <a:pt x="12418" y="109220"/>
                        <a:pt x="14323" y="136525"/>
                      </a:cubicBezTo>
                      <a:cubicBezTo>
                        <a:pt x="16228" y="163830"/>
                        <a:pt x="12418" y="181610"/>
                        <a:pt x="23213" y="208915"/>
                      </a:cubicBezTo>
                      <a:cubicBezTo>
                        <a:pt x="34008" y="236220"/>
                        <a:pt x="54328" y="245745"/>
                        <a:pt x="68933" y="273050"/>
                      </a:cubicBezTo>
                      <a:cubicBezTo>
                        <a:pt x="83538" y="300355"/>
                        <a:pt x="87348" y="316865"/>
                        <a:pt x="96238" y="346075"/>
                      </a:cubicBezTo>
                      <a:cubicBezTo>
                        <a:pt x="105128" y="375285"/>
                        <a:pt x="107668" y="391160"/>
                        <a:pt x="114653" y="418465"/>
                      </a:cubicBezTo>
                      <a:cubicBezTo>
                        <a:pt x="121638" y="445770"/>
                        <a:pt x="132433" y="455295"/>
                        <a:pt x="132433" y="482600"/>
                      </a:cubicBezTo>
                      <a:cubicBezTo>
                        <a:pt x="132433" y="509905"/>
                        <a:pt x="131163" y="531495"/>
                        <a:pt x="114653" y="554990"/>
                      </a:cubicBezTo>
                      <a:cubicBezTo>
                        <a:pt x="98143" y="578485"/>
                        <a:pt x="72743" y="578485"/>
                        <a:pt x="50518" y="600710"/>
                      </a:cubicBezTo>
                      <a:cubicBezTo>
                        <a:pt x="28293" y="622935"/>
                        <a:pt x="13688" y="637540"/>
                        <a:pt x="4798" y="664845"/>
                      </a:cubicBezTo>
                      <a:cubicBezTo>
                        <a:pt x="-4092" y="692150"/>
                        <a:pt x="4798" y="709930"/>
                        <a:pt x="4798" y="737235"/>
                      </a:cubicBezTo>
                      <a:cubicBezTo>
                        <a:pt x="4798" y="764540"/>
                        <a:pt x="-5997" y="774065"/>
                        <a:pt x="4798" y="801370"/>
                      </a:cubicBezTo>
                      <a:cubicBezTo>
                        <a:pt x="15593" y="828675"/>
                        <a:pt x="37818" y="844550"/>
                        <a:pt x="60043" y="873760"/>
                      </a:cubicBezTo>
                      <a:cubicBezTo>
                        <a:pt x="82268" y="902970"/>
                        <a:pt x="103858" y="919480"/>
                        <a:pt x="114653" y="946785"/>
                      </a:cubicBezTo>
                      <a:cubicBezTo>
                        <a:pt x="125448" y="974090"/>
                        <a:pt x="114653" y="983615"/>
                        <a:pt x="114653" y="1010920"/>
                      </a:cubicBezTo>
                      <a:cubicBezTo>
                        <a:pt x="114653" y="1038225"/>
                        <a:pt x="118463" y="1056005"/>
                        <a:pt x="114653" y="1083310"/>
                      </a:cubicBezTo>
                      <a:cubicBezTo>
                        <a:pt x="110843" y="1110615"/>
                        <a:pt x="101953" y="1120140"/>
                        <a:pt x="96238" y="1147445"/>
                      </a:cubicBezTo>
                      <a:cubicBezTo>
                        <a:pt x="90523" y="1174750"/>
                        <a:pt x="91158" y="1192530"/>
                        <a:pt x="87348" y="1219835"/>
                      </a:cubicBezTo>
                      <a:cubicBezTo>
                        <a:pt x="83538" y="1247140"/>
                        <a:pt x="81633" y="1256665"/>
                        <a:pt x="77823" y="1283970"/>
                      </a:cubicBezTo>
                      <a:cubicBezTo>
                        <a:pt x="74013" y="1311275"/>
                        <a:pt x="70838" y="1327785"/>
                        <a:pt x="68933" y="1356995"/>
                      </a:cubicBezTo>
                      <a:cubicBezTo>
                        <a:pt x="67028" y="1386205"/>
                        <a:pt x="67028" y="1402080"/>
                        <a:pt x="68933" y="1429385"/>
                      </a:cubicBezTo>
                      <a:cubicBezTo>
                        <a:pt x="70838" y="1456690"/>
                        <a:pt x="63218" y="1468120"/>
                        <a:pt x="77823" y="1493520"/>
                      </a:cubicBezTo>
                      <a:cubicBezTo>
                        <a:pt x="92428" y="1518920"/>
                        <a:pt x="116558" y="1531620"/>
                        <a:pt x="141958" y="1557020"/>
                      </a:cubicBezTo>
                      <a:cubicBezTo>
                        <a:pt x="167358" y="1582420"/>
                        <a:pt x="194028" y="1609725"/>
                        <a:pt x="205458" y="1621155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 fontAlgn="base"/>
                  <a:endParaRPr lang="zh-CN" altLang="en-US" strike="noStrike" noProof="1"/>
                </a:p>
              </p:txBody>
            </p:sp>
            <p:sp>
              <p:nvSpPr>
                <p:cNvPr id="17" name="任意多边形 16"/>
                <p:cNvSpPr/>
                <p:nvPr/>
              </p:nvSpPr>
              <p:spPr>
                <a:xfrm>
                  <a:off x="5721" y="4488"/>
                  <a:ext cx="1320" cy="2697"/>
                </a:xfrm>
                <a:custGeom>
                  <a:avLst/>
                  <a:gdLst>
                    <a:gd name="connisteX0" fmla="*/ 0 w 838200"/>
                    <a:gd name="connsiteY0" fmla="*/ 0 h 1712595"/>
                    <a:gd name="connisteX1" fmla="*/ 73025 w 838200"/>
                    <a:gd name="connsiteY1" fmla="*/ 45720 h 1712595"/>
                    <a:gd name="connisteX2" fmla="*/ 137160 w 838200"/>
                    <a:gd name="connsiteY2" fmla="*/ 54610 h 1712595"/>
                    <a:gd name="connisteX3" fmla="*/ 209550 w 838200"/>
                    <a:gd name="connsiteY3" fmla="*/ 64135 h 1712595"/>
                    <a:gd name="connisteX4" fmla="*/ 273685 w 838200"/>
                    <a:gd name="connsiteY4" fmla="*/ 127635 h 1712595"/>
                    <a:gd name="connisteX5" fmla="*/ 346075 w 838200"/>
                    <a:gd name="connsiteY5" fmla="*/ 200660 h 1712595"/>
                    <a:gd name="connisteX6" fmla="*/ 410210 w 838200"/>
                    <a:gd name="connsiteY6" fmla="*/ 255270 h 1712595"/>
                    <a:gd name="connisteX7" fmla="*/ 437515 w 838200"/>
                    <a:gd name="connsiteY7" fmla="*/ 328295 h 1712595"/>
                    <a:gd name="connisteX8" fmla="*/ 455930 w 838200"/>
                    <a:gd name="connsiteY8" fmla="*/ 400685 h 1712595"/>
                    <a:gd name="connisteX9" fmla="*/ 501015 w 838200"/>
                    <a:gd name="connsiteY9" fmla="*/ 464820 h 1712595"/>
                    <a:gd name="connisteX10" fmla="*/ 565150 w 838200"/>
                    <a:gd name="connsiteY10" fmla="*/ 501015 h 1712595"/>
                    <a:gd name="connisteX11" fmla="*/ 619760 w 838200"/>
                    <a:gd name="connsiteY11" fmla="*/ 574040 h 1712595"/>
                    <a:gd name="connisteX12" fmla="*/ 628650 w 838200"/>
                    <a:gd name="connsiteY12" fmla="*/ 647065 h 1712595"/>
                    <a:gd name="connisteX13" fmla="*/ 628650 w 838200"/>
                    <a:gd name="connsiteY13" fmla="*/ 719455 h 1712595"/>
                    <a:gd name="connisteX14" fmla="*/ 628650 w 838200"/>
                    <a:gd name="connsiteY14" fmla="*/ 783590 h 1712595"/>
                    <a:gd name="connisteX15" fmla="*/ 655955 w 838200"/>
                    <a:gd name="connsiteY15" fmla="*/ 865505 h 1712595"/>
                    <a:gd name="connisteX16" fmla="*/ 701675 w 838200"/>
                    <a:gd name="connsiteY16" fmla="*/ 938530 h 1712595"/>
                    <a:gd name="connisteX17" fmla="*/ 720090 w 838200"/>
                    <a:gd name="connsiteY17" fmla="*/ 1020445 h 1712595"/>
                    <a:gd name="connisteX18" fmla="*/ 747395 w 838200"/>
                    <a:gd name="connsiteY18" fmla="*/ 1092835 h 1712595"/>
                    <a:gd name="connisteX19" fmla="*/ 783590 w 838200"/>
                    <a:gd name="connsiteY19" fmla="*/ 1156970 h 1712595"/>
                    <a:gd name="connisteX20" fmla="*/ 728980 w 838200"/>
                    <a:gd name="connsiteY20" fmla="*/ 1229360 h 1712595"/>
                    <a:gd name="connisteX21" fmla="*/ 720090 w 838200"/>
                    <a:gd name="connsiteY21" fmla="*/ 1293495 h 1712595"/>
                    <a:gd name="connisteX22" fmla="*/ 720090 w 838200"/>
                    <a:gd name="connsiteY22" fmla="*/ 1366520 h 1712595"/>
                    <a:gd name="connisteX23" fmla="*/ 720090 w 838200"/>
                    <a:gd name="connsiteY23" fmla="*/ 1438910 h 1712595"/>
                    <a:gd name="connisteX24" fmla="*/ 774700 w 838200"/>
                    <a:gd name="connsiteY24" fmla="*/ 1503045 h 1712595"/>
                    <a:gd name="connisteX25" fmla="*/ 810895 w 838200"/>
                    <a:gd name="connsiteY25" fmla="*/ 1576070 h 1712595"/>
                    <a:gd name="connisteX26" fmla="*/ 819785 w 838200"/>
                    <a:gd name="connsiteY26" fmla="*/ 1648460 h 1712595"/>
                    <a:gd name="connisteX27" fmla="*/ 838200 w 838200"/>
                    <a:gd name="connsiteY27" fmla="*/ 1712595 h 1712595"/>
                  </a:gdLst>
                  <a:ahLst/>
                  <a:cxnLst>
                    <a:cxn ang="0">
                      <a:pos x="connisteX0" y="connsiteY0"/>
                    </a:cxn>
                    <a:cxn ang="0">
                      <a:pos x="connisteX1" y="connsiteY1"/>
                    </a:cxn>
                    <a:cxn ang="0">
                      <a:pos x="connisteX2" y="connsiteY2"/>
                    </a:cxn>
                    <a:cxn ang="0">
                      <a:pos x="connisteX3" y="connsiteY3"/>
                    </a:cxn>
                    <a:cxn ang="0">
                      <a:pos x="connisteX4" y="connsiteY4"/>
                    </a:cxn>
                    <a:cxn ang="0">
                      <a:pos x="connisteX5" y="connsiteY5"/>
                    </a:cxn>
                    <a:cxn ang="0">
                      <a:pos x="connisteX6" y="connsiteY6"/>
                    </a:cxn>
                    <a:cxn ang="0">
                      <a:pos x="connisteX7" y="connsiteY7"/>
                    </a:cxn>
                    <a:cxn ang="0">
                      <a:pos x="connisteX8" y="connsiteY8"/>
                    </a:cxn>
                    <a:cxn ang="0">
                      <a:pos x="connisteX9" y="connsiteY9"/>
                    </a:cxn>
                    <a:cxn ang="0">
                      <a:pos x="connisteX10" y="connsiteY10"/>
                    </a:cxn>
                    <a:cxn ang="0">
                      <a:pos x="connisteX11" y="connsiteY11"/>
                    </a:cxn>
                    <a:cxn ang="0">
                      <a:pos x="connisteX12" y="connsiteY12"/>
                    </a:cxn>
                    <a:cxn ang="0">
                      <a:pos x="connisteX13" y="connsiteY13"/>
                    </a:cxn>
                    <a:cxn ang="0">
                      <a:pos x="connisteX14" y="connsiteY14"/>
                    </a:cxn>
                    <a:cxn ang="0">
                      <a:pos x="connisteX15" y="connsiteY15"/>
                    </a:cxn>
                    <a:cxn ang="0">
                      <a:pos x="connisteX16" y="connsiteY16"/>
                    </a:cxn>
                    <a:cxn ang="0">
                      <a:pos x="connisteX17" y="connsiteY17"/>
                    </a:cxn>
                    <a:cxn ang="0">
                      <a:pos x="connisteX18" y="connsiteY18"/>
                    </a:cxn>
                    <a:cxn ang="0">
                      <a:pos x="connisteX19" y="connsiteY19"/>
                    </a:cxn>
                    <a:cxn ang="0">
                      <a:pos x="connisteX20" y="connsiteY20"/>
                    </a:cxn>
                    <a:cxn ang="0">
                      <a:pos x="connisteX21" y="connsiteY21"/>
                    </a:cxn>
                    <a:cxn ang="0">
                      <a:pos x="connisteX22" y="connsiteY22"/>
                    </a:cxn>
                    <a:cxn ang="0">
                      <a:pos x="connisteX23" y="connsiteY23"/>
                    </a:cxn>
                    <a:cxn ang="0">
                      <a:pos x="connisteX24" y="connsiteY24"/>
                    </a:cxn>
                    <a:cxn ang="0">
                      <a:pos x="connisteX25" y="connsiteY25"/>
                    </a:cxn>
                    <a:cxn ang="0">
                      <a:pos x="connisteX26" y="connsiteY26"/>
                    </a:cxn>
                    <a:cxn ang="0">
                      <a:pos x="connisteX27" y="connsiteY27"/>
                    </a:cxn>
                  </a:cxnLst>
                  <a:rect l="l" t="t" r="r" b="b"/>
                  <a:pathLst>
                    <a:path w="838200" h="1712595">
                      <a:moveTo>
                        <a:pt x="0" y="0"/>
                      </a:moveTo>
                      <a:cubicBezTo>
                        <a:pt x="13335" y="8890"/>
                        <a:pt x="45720" y="34925"/>
                        <a:pt x="73025" y="45720"/>
                      </a:cubicBezTo>
                      <a:cubicBezTo>
                        <a:pt x="100330" y="56515"/>
                        <a:pt x="109855" y="50800"/>
                        <a:pt x="137160" y="54610"/>
                      </a:cubicBezTo>
                      <a:cubicBezTo>
                        <a:pt x="164465" y="58420"/>
                        <a:pt x="182245" y="49530"/>
                        <a:pt x="209550" y="64135"/>
                      </a:cubicBezTo>
                      <a:cubicBezTo>
                        <a:pt x="236855" y="78740"/>
                        <a:pt x="246380" y="100330"/>
                        <a:pt x="273685" y="127635"/>
                      </a:cubicBezTo>
                      <a:cubicBezTo>
                        <a:pt x="300990" y="154940"/>
                        <a:pt x="318770" y="175260"/>
                        <a:pt x="346075" y="200660"/>
                      </a:cubicBezTo>
                      <a:cubicBezTo>
                        <a:pt x="373380" y="226060"/>
                        <a:pt x="391795" y="229870"/>
                        <a:pt x="410210" y="255270"/>
                      </a:cubicBezTo>
                      <a:cubicBezTo>
                        <a:pt x="428625" y="280670"/>
                        <a:pt x="428625" y="299085"/>
                        <a:pt x="437515" y="328295"/>
                      </a:cubicBezTo>
                      <a:cubicBezTo>
                        <a:pt x="446405" y="357505"/>
                        <a:pt x="443230" y="373380"/>
                        <a:pt x="455930" y="400685"/>
                      </a:cubicBezTo>
                      <a:cubicBezTo>
                        <a:pt x="468630" y="427990"/>
                        <a:pt x="479425" y="444500"/>
                        <a:pt x="501015" y="464820"/>
                      </a:cubicBezTo>
                      <a:cubicBezTo>
                        <a:pt x="522605" y="485140"/>
                        <a:pt x="541655" y="479425"/>
                        <a:pt x="565150" y="501015"/>
                      </a:cubicBezTo>
                      <a:cubicBezTo>
                        <a:pt x="588645" y="522605"/>
                        <a:pt x="607060" y="544830"/>
                        <a:pt x="619760" y="574040"/>
                      </a:cubicBezTo>
                      <a:cubicBezTo>
                        <a:pt x="632460" y="603250"/>
                        <a:pt x="626745" y="617855"/>
                        <a:pt x="628650" y="647065"/>
                      </a:cubicBezTo>
                      <a:cubicBezTo>
                        <a:pt x="630555" y="676275"/>
                        <a:pt x="628650" y="692150"/>
                        <a:pt x="628650" y="719455"/>
                      </a:cubicBezTo>
                      <a:cubicBezTo>
                        <a:pt x="628650" y="746760"/>
                        <a:pt x="622935" y="754380"/>
                        <a:pt x="628650" y="783590"/>
                      </a:cubicBezTo>
                      <a:cubicBezTo>
                        <a:pt x="634365" y="812800"/>
                        <a:pt x="641350" y="834390"/>
                        <a:pt x="655955" y="865505"/>
                      </a:cubicBezTo>
                      <a:cubicBezTo>
                        <a:pt x="670560" y="896620"/>
                        <a:pt x="688975" y="907415"/>
                        <a:pt x="701675" y="938530"/>
                      </a:cubicBezTo>
                      <a:cubicBezTo>
                        <a:pt x="714375" y="969645"/>
                        <a:pt x="711200" y="989330"/>
                        <a:pt x="720090" y="1020445"/>
                      </a:cubicBezTo>
                      <a:cubicBezTo>
                        <a:pt x="728980" y="1051560"/>
                        <a:pt x="734695" y="1065530"/>
                        <a:pt x="747395" y="1092835"/>
                      </a:cubicBezTo>
                      <a:cubicBezTo>
                        <a:pt x="760095" y="1120140"/>
                        <a:pt x="787400" y="1129665"/>
                        <a:pt x="783590" y="1156970"/>
                      </a:cubicBezTo>
                      <a:cubicBezTo>
                        <a:pt x="779780" y="1184275"/>
                        <a:pt x="741680" y="1202055"/>
                        <a:pt x="728980" y="1229360"/>
                      </a:cubicBezTo>
                      <a:cubicBezTo>
                        <a:pt x="716280" y="1256665"/>
                        <a:pt x="721995" y="1266190"/>
                        <a:pt x="720090" y="1293495"/>
                      </a:cubicBezTo>
                      <a:cubicBezTo>
                        <a:pt x="718185" y="1320800"/>
                        <a:pt x="720090" y="1337310"/>
                        <a:pt x="720090" y="1366520"/>
                      </a:cubicBezTo>
                      <a:cubicBezTo>
                        <a:pt x="720090" y="1395730"/>
                        <a:pt x="709295" y="1411605"/>
                        <a:pt x="720090" y="1438910"/>
                      </a:cubicBezTo>
                      <a:cubicBezTo>
                        <a:pt x="730885" y="1466215"/>
                        <a:pt x="756285" y="1475740"/>
                        <a:pt x="774700" y="1503045"/>
                      </a:cubicBezTo>
                      <a:cubicBezTo>
                        <a:pt x="793115" y="1530350"/>
                        <a:pt x="802005" y="1546860"/>
                        <a:pt x="810895" y="1576070"/>
                      </a:cubicBezTo>
                      <a:cubicBezTo>
                        <a:pt x="819785" y="1605280"/>
                        <a:pt x="814070" y="1621155"/>
                        <a:pt x="819785" y="1648460"/>
                      </a:cubicBezTo>
                      <a:cubicBezTo>
                        <a:pt x="825500" y="1675765"/>
                        <a:pt x="834390" y="1701165"/>
                        <a:pt x="838200" y="1712595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 fontAlgn="base"/>
                  <a:endParaRPr lang="zh-CN" altLang="en-US" strike="noStrike" noProof="1"/>
                </a:p>
              </p:txBody>
            </p:sp>
            <p:sp>
              <p:nvSpPr>
                <p:cNvPr id="19" name="任意多边形 18"/>
                <p:cNvSpPr/>
                <p:nvPr/>
              </p:nvSpPr>
              <p:spPr>
                <a:xfrm>
                  <a:off x="6067" y="7129"/>
                  <a:ext cx="1854" cy="1960"/>
                </a:xfrm>
                <a:custGeom>
                  <a:avLst/>
                  <a:gdLst>
                    <a:gd name="connisteX0" fmla="*/ 0 w 1177473"/>
                    <a:gd name="connsiteY0" fmla="*/ 1038225 h 1244741"/>
                    <a:gd name="connisteX1" fmla="*/ 81915 w 1177473"/>
                    <a:gd name="connsiteY1" fmla="*/ 1074420 h 1244741"/>
                    <a:gd name="connisteX2" fmla="*/ 163830 w 1177473"/>
                    <a:gd name="connsiteY2" fmla="*/ 1120140 h 1244741"/>
                    <a:gd name="connisteX3" fmla="*/ 236855 w 1177473"/>
                    <a:gd name="connsiteY3" fmla="*/ 1156335 h 1244741"/>
                    <a:gd name="connisteX4" fmla="*/ 291465 w 1177473"/>
                    <a:gd name="connsiteY4" fmla="*/ 1229360 h 1244741"/>
                    <a:gd name="connisteX5" fmla="*/ 363855 w 1177473"/>
                    <a:gd name="connsiteY5" fmla="*/ 1238250 h 1244741"/>
                    <a:gd name="connisteX6" fmla="*/ 427990 w 1177473"/>
                    <a:gd name="connsiteY6" fmla="*/ 1238250 h 1244741"/>
                    <a:gd name="connisteX7" fmla="*/ 509905 w 1177473"/>
                    <a:gd name="connsiteY7" fmla="*/ 1238250 h 1244741"/>
                    <a:gd name="connisteX8" fmla="*/ 537210 w 1177473"/>
                    <a:gd name="connsiteY8" fmla="*/ 1165225 h 1244741"/>
                    <a:gd name="connisteX9" fmla="*/ 528320 w 1177473"/>
                    <a:gd name="connsiteY9" fmla="*/ 1092835 h 1244741"/>
                    <a:gd name="connisteX10" fmla="*/ 591820 w 1177473"/>
                    <a:gd name="connsiteY10" fmla="*/ 1019810 h 1244741"/>
                    <a:gd name="connisteX11" fmla="*/ 619125 w 1177473"/>
                    <a:gd name="connsiteY11" fmla="*/ 946785 h 1244741"/>
                    <a:gd name="connisteX12" fmla="*/ 709930 w 1177473"/>
                    <a:gd name="connsiteY12" fmla="*/ 919480 h 1244741"/>
                    <a:gd name="connisteX13" fmla="*/ 774065 w 1177473"/>
                    <a:gd name="connsiteY13" fmla="*/ 919480 h 1244741"/>
                    <a:gd name="connisteX14" fmla="*/ 847090 w 1177473"/>
                    <a:gd name="connsiteY14" fmla="*/ 874395 h 1244741"/>
                    <a:gd name="connisteX15" fmla="*/ 946785 w 1177473"/>
                    <a:gd name="connsiteY15" fmla="*/ 874395 h 1244741"/>
                    <a:gd name="connisteX16" fmla="*/ 1028700 w 1177473"/>
                    <a:gd name="connsiteY16" fmla="*/ 874395 h 1244741"/>
                    <a:gd name="connisteX17" fmla="*/ 1092835 w 1177473"/>
                    <a:gd name="connsiteY17" fmla="*/ 864870 h 1244741"/>
                    <a:gd name="connisteX18" fmla="*/ 1147445 w 1177473"/>
                    <a:gd name="connsiteY18" fmla="*/ 782955 h 1244741"/>
                    <a:gd name="connisteX19" fmla="*/ 1111250 w 1177473"/>
                    <a:gd name="connsiteY19" fmla="*/ 701040 h 1244741"/>
                    <a:gd name="connisteX20" fmla="*/ 1074420 w 1177473"/>
                    <a:gd name="connsiteY20" fmla="*/ 628015 h 1244741"/>
                    <a:gd name="connisteX21" fmla="*/ 1147445 w 1177473"/>
                    <a:gd name="connsiteY21" fmla="*/ 582930 h 1244741"/>
                    <a:gd name="connisteX22" fmla="*/ 1174750 w 1177473"/>
                    <a:gd name="connsiteY22" fmla="*/ 518795 h 1244741"/>
                    <a:gd name="connisteX23" fmla="*/ 1165860 w 1177473"/>
                    <a:gd name="connsiteY23" fmla="*/ 436880 h 1244741"/>
                    <a:gd name="connisteX24" fmla="*/ 1101725 w 1177473"/>
                    <a:gd name="connsiteY24" fmla="*/ 363855 h 1244741"/>
                    <a:gd name="connisteX25" fmla="*/ 1092835 w 1177473"/>
                    <a:gd name="connsiteY25" fmla="*/ 291465 h 1244741"/>
                    <a:gd name="connisteX26" fmla="*/ 1111250 w 1177473"/>
                    <a:gd name="connsiteY26" fmla="*/ 218440 h 1244741"/>
                    <a:gd name="connisteX27" fmla="*/ 1129030 w 1177473"/>
                    <a:gd name="connsiteY27" fmla="*/ 154305 h 1244741"/>
                    <a:gd name="connisteX28" fmla="*/ 1074420 w 1177473"/>
                    <a:gd name="connsiteY28" fmla="*/ 81915 h 1244741"/>
                    <a:gd name="connisteX29" fmla="*/ 1001395 w 1177473"/>
                    <a:gd name="connsiteY29" fmla="*/ 54610 h 1244741"/>
                    <a:gd name="connisteX30" fmla="*/ 919480 w 1177473"/>
                    <a:gd name="connsiteY30" fmla="*/ 72390 h 1244741"/>
                    <a:gd name="connisteX31" fmla="*/ 855980 w 1177473"/>
                    <a:gd name="connsiteY31" fmla="*/ 0 h 1244741"/>
                  </a:gdLst>
                  <a:ahLst/>
                  <a:cxnLst>
                    <a:cxn ang="0">
                      <a:pos x="connisteX0" y="connsiteY0"/>
                    </a:cxn>
                    <a:cxn ang="0">
                      <a:pos x="connisteX1" y="connsiteY1"/>
                    </a:cxn>
                    <a:cxn ang="0">
                      <a:pos x="connisteX2" y="connsiteY2"/>
                    </a:cxn>
                    <a:cxn ang="0">
                      <a:pos x="connisteX3" y="connsiteY3"/>
                    </a:cxn>
                    <a:cxn ang="0">
                      <a:pos x="connisteX4" y="connsiteY4"/>
                    </a:cxn>
                    <a:cxn ang="0">
                      <a:pos x="connisteX5" y="connsiteY5"/>
                    </a:cxn>
                    <a:cxn ang="0">
                      <a:pos x="connisteX6" y="connsiteY6"/>
                    </a:cxn>
                    <a:cxn ang="0">
                      <a:pos x="connisteX7" y="connsiteY7"/>
                    </a:cxn>
                    <a:cxn ang="0">
                      <a:pos x="connisteX8" y="connsiteY8"/>
                    </a:cxn>
                    <a:cxn ang="0">
                      <a:pos x="connisteX9" y="connsiteY9"/>
                    </a:cxn>
                    <a:cxn ang="0">
                      <a:pos x="connisteX10" y="connsiteY10"/>
                    </a:cxn>
                    <a:cxn ang="0">
                      <a:pos x="connisteX11" y="connsiteY11"/>
                    </a:cxn>
                    <a:cxn ang="0">
                      <a:pos x="connisteX12" y="connsiteY12"/>
                    </a:cxn>
                    <a:cxn ang="0">
                      <a:pos x="connisteX13" y="connsiteY13"/>
                    </a:cxn>
                    <a:cxn ang="0">
                      <a:pos x="connisteX14" y="connsiteY14"/>
                    </a:cxn>
                    <a:cxn ang="0">
                      <a:pos x="connisteX15" y="connsiteY15"/>
                    </a:cxn>
                    <a:cxn ang="0">
                      <a:pos x="connisteX16" y="connsiteY16"/>
                    </a:cxn>
                    <a:cxn ang="0">
                      <a:pos x="connisteX17" y="connsiteY17"/>
                    </a:cxn>
                    <a:cxn ang="0">
                      <a:pos x="connisteX18" y="connsiteY18"/>
                    </a:cxn>
                    <a:cxn ang="0">
                      <a:pos x="connisteX19" y="connsiteY19"/>
                    </a:cxn>
                    <a:cxn ang="0">
                      <a:pos x="connisteX20" y="connsiteY20"/>
                    </a:cxn>
                    <a:cxn ang="0">
                      <a:pos x="connisteX21" y="connsiteY21"/>
                    </a:cxn>
                    <a:cxn ang="0">
                      <a:pos x="connisteX22" y="connsiteY22"/>
                    </a:cxn>
                    <a:cxn ang="0">
                      <a:pos x="connisteX23" y="connsiteY23"/>
                    </a:cxn>
                    <a:cxn ang="0">
                      <a:pos x="connisteX24" y="connsiteY24"/>
                    </a:cxn>
                    <a:cxn ang="0">
                      <a:pos x="connisteX25" y="connsiteY25"/>
                    </a:cxn>
                    <a:cxn ang="0">
                      <a:pos x="connisteX26" y="connsiteY26"/>
                    </a:cxn>
                    <a:cxn ang="0">
                      <a:pos x="connisteX27" y="connsiteY27"/>
                    </a:cxn>
                    <a:cxn ang="0">
                      <a:pos x="connisteX28" y="connsiteY28"/>
                    </a:cxn>
                    <a:cxn ang="0">
                      <a:pos x="connisteX29" y="connsiteY29"/>
                    </a:cxn>
                    <a:cxn ang="0">
                      <a:pos x="connisteX30" y="connsiteY30"/>
                    </a:cxn>
                    <a:cxn ang="0">
                      <a:pos x="connisteX31" y="connsiteY31"/>
                    </a:cxn>
                  </a:cxnLst>
                  <a:rect l="l" t="t" r="r" b="b"/>
                  <a:pathLst>
                    <a:path w="1177473" h="1244741">
                      <a:moveTo>
                        <a:pt x="0" y="1038225"/>
                      </a:moveTo>
                      <a:cubicBezTo>
                        <a:pt x="14605" y="1044575"/>
                        <a:pt x="48895" y="1057910"/>
                        <a:pt x="81915" y="1074420"/>
                      </a:cubicBezTo>
                      <a:cubicBezTo>
                        <a:pt x="114935" y="1090930"/>
                        <a:pt x="132715" y="1103630"/>
                        <a:pt x="163830" y="1120140"/>
                      </a:cubicBezTo>
                      <a:cubicBezTo>
                        <a:pt x="194945" y="1136650"/>
                        <a:pt x="211455" y="1134745"/>
                        <a:pt x="236855" y="1156335"/>
                      </a:cubicBezTo>
                      <a:cubicBezTo>
                        <a:pt x="262255" y="1177925"/>
                        <a:pt x="266065" y="1212850"/>
                        <a:pt x="291465" y="1229360"/>
                      </a:cubicBezTo>
                      <a:cubicBezTo>
                        <a:pt x="316865" y="1245870"/>
                        <a:pt x="336550" y="1236345"/>
                        <a:pt x="363855" y="1238250"/>
                      </a:cubicBezTo>
                      <a:cubicBezTo>
                        <a:pt x="391160" y="1240155"/>
                        <a:pt x="398780" y="1238250"/>
                        <a:pt x="427990" y="1238250"/>
                      </a:cubicBezTo>
                      <a:cubicBezTo>
                        <a:pt x="457200" y="1238250"/>
                        <a:pt x="488315" y="1252855"/>
                        <a:pt x="509905" y="1238250"/>
                      </a:cubicBezTo>
                      <a:cubicBezTo>
                        <a:pt x="531495" y="1223645"/>
                        <a:pt x="533400" y="1194435"/>
                        <a:pt x="537210" y="1165225"/>
                      </a:cubicBezTo>
                      <a:cubicBezTo>
                        <a:pt x="541020" y="1136015"/>
                        <a:pt x="517525" y="1122045"/>
                        <a:pt x="528320" y="1092835"/>
                      </a:cubicBezTo>
                      <a:cubicBezTo>
                        <a:pt x="539115" y="1063625"/>
                        <a:pt x="573405" y="1049020"/>
                        <a:pt x="591820" y="1019810"/>
                      </a:cubicBezTo>
                      <a:cubicBezTo>
                        <a:pt x="610235" y="990600"/>
                        <a:pt x="595630" y="967105"/>
                        <a:pt x="619125" y="946785"/>
                      </a:cubicBezTo>
                      <a:cubicBezTo>
                        <a:pt x="642620" y="926465"/>
                        <a:pt x="678815" y="925195"/>
                        <a:pt x="709930" y="919480"/>
                      </a:cubicBezTo>
                      <a:cubicBezTo>
                        <a:pt x="741045" y="913765"/>
                        <a:pt x="746760" y="928370"/>
                        <a:pt x="774065" y="919480"/>
                      </a:cubicBezTo>
                      <a:cubicBezTo>
                        <a:pt x="801370" y="910590"/>
                        <a:pt x="812800" y="883285"/>
                        <a:pt x="847090" y="874395"/>
                      </a:cubicBezTo>
                      <a:cubicBezTo>
                        <a:pt x="881380" y="865505"/>
                        <a:pt x="910590" y="874395"/>
                        <a:pt x="946785" y="874395"/>
                      </a:cubicBezTo>
                      <a:cubicBezTo>
                        <a:pt x="982980" y="874395"/>
                        <a:pt x="999490" y="876300"/>
                        <a:pt x="1028700" y="874395"/>
                      </a:cubicBezTo>
                      <a:cubicBezTo>
                        <a:pt x="1057910" y="872490"/>
                        <a:pt x="1069340" y="883285"/>
                        <a:pt x="1092835" y="864870"/>
                      </a:cubicBezTo>
                      <a:cubicBezTo>
                        <a:pt x="1116330" y="846455"/>
                        <a:pt x="1143635" y="815975"/>
                        <a:pt x="1147445" y="782955"/>
                      </a:cubicBezTo>
                      <a:cubicBezTo>
                        <a:pt x="1151255" y="749935"/>
                        <a:pt x="1125855" y="732155"/>
                        <a:pt x="1111250" y="701040"/>
                      </a:cubicBezTo>
                      <a:cubicBezTo>
                        <a:pt x="1096645" y="669925"/>
                        <a:pt x="1067435" y="651510"/>
                        <a:pt x="1074420" y="628015"/>
                      </a:cubicBezTo>
                      <a:cubicBezTo>
                        <a:pt x="1081405" y="604520"/>
                        <a:pt x="1127125" y="604520"/>
                        <a:pt x="1147445" y="582930"/>
                      </a:cubicBezTo>
                      <a:cubicBezTo>
                        <a:pt x="1167765" y="561340"/>
                        <a:pt x="1170940" y="548005"/>
                        <a:pt x="1174750" y="518795"/>
                      </a:cubicBezTo>
                      <a:cubicBezTo>
                        <a:pt x="1178560" y="489585"/>
                        <a:pt x="1180465" y="467995"/>
                        <a:pt x="1165860" y="436880"/>
                      </a:cubicBezTo>
                      <a:cubicBezTo>
                        <a:pt x="1151255" y="405765"/>
                        <a:pt x="1116330" y="393065"/>
                        <a:pt x="1101725" y="363855"/>
                      </a:cubicBezTo>
                      <a:cubicBezTo>
                        <a:pt x="1087120" y="334645"/>
                        <a:pt x="1090930" y="320675"/>
                        <a:pt x="1092835" y="291465"/>
                      </a:cubicBezTo>
                      <a:cubicBezTo>
                        <a:pt x="1094740" y="262255"/>
                        <a:pt x="1104265" y="245745"/>
                        <a:pt x="1111250" y="218440"/>
                      </a:cubicBezTo>
                      <a:cubicBezTo>
                        <a:pt x="1118235" y="191135"/>
                        <a:pt x="1136650" y="181610"/>
                        <a:pt x="1129030" y="154305"/>
                      </a:cubicBezTo>
                      <a:cubicBezTo>
                        <a:pt x="1121410" y="127000"/>
                        <a:pt x="1099820" y="101600"/>
                        <a:pt x="1074420" y="81915"/>
                      </a:cubicBezTo>
                      <a:cubicBezTo>
                        <a:pt x="1049020" y="62230"/>
                        <a:pt x="1032510" y="56515"/>
                        <a:pt x="1001395" y="54610"/>
                      </a:cubicBezTo>
                      <a:cubicBezTo>
                        <a:pt x="970280" y="52705"/>
                        <a:pt x="948690" y="83185"/>
                        <a:pt x="919480" y="72390"/>
                      </a:cubicBezTo>
                      <a:cubicBezTo>
                        <a:pt x="890270" y="61595"/>
                        <a:pt x="866775" y="14605"/>
                        <a:pt x="855980" y="0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 fontAlgn="base"/>
                  <a:endParaRPr lang="zh-CN" altLang="en-US" strike="noStrike" noProof="1"/>
                </a:p>
              </p:txBody>
            </p:sp>
            <p:sp>
              <p:nvSpPr>
                <p:cNvPr id="20" name="任意多边形 19"/>
                <p:cNvSpPr/>
                <p:nvPr/>
              </p:nvSpPr>
              <p:spPr>
                <a:xfrm>
                  <a:off x="7054" y="5268"/>
                  <a:ext cx="3486" cy="1482"/>
                </a:xfrm>
                <a:custGeom>
                  <a:avLst/>
                  <a:gdLst>
                    <a:gd name="connisteX0" fmla="*/ 0 w 2213610"/>
                    <a:gd name="connsiteY0" fmla="*/ 21272 h 940752"/>
                    <a:gd name="connisteX1" fmla="*/ 64135 w 2213610"/>
                    <a:gd name="connsiteY1" fmla="*/ 2857 h 940752"/>
                    <a:gd name="connisteX2" fmla="*/ 136525 w 2213610"/>
                    <a:gd name="connsiteY2" fmla="*/ 2857 h 940752"/>
                    <a:gd name="connisteX3" fmla="*/ 200660 w 2213610"/>
                    <a:gd name="connsiteY3" fmla="*/ 21272 h 940752"/>
                    <a:gd name="connisteX4" fmla="*/ 273685 w 2213610"/>
                    <a:gd name="connsiteY4" fmla="*/ 39052 h 940752"/>
                    <a:gd name="connisteX5" fmla="*/ 346075 w 2213610"/>
                    <a:gd name="connsiteY5" fmla="*/ 39052 h 940752"/>
                    <a:gd name="connisteX6" fmla="*/ 410210 w 2213610"/>
                    <a:gd name="connsiteY6" fmla="*/ 39052 h 940752"/>
                    <a:gd name="connisteX7" fmla="*/ 482600 w 2213610"/>
                    <a:gd name="connsiteY7" fmla="*/ 30162 h 940752"/>
                    <a:gd name="connisteX8" fmla="*/ 528320 w 2213610"/>
                    <a:gd name="connsiteY8" fmla="*/ 103187 h 940752"/>
                    <a:gd name="connisteX9" fmla="*/ 555625 w 2213610"/>
                    <a:gd name="connsiteY9" fmla="*/ 175577 h 940752"/>
                    <a:gd name="connisteX10" fmla="*/ 601345 w 2213610"/>
                    <a:gd name="connsiteY10" fmla="*/ 239712 h 940752"/>
                    <a:gd name="connisteX11" fmla="*/ 674370 w 2213610"/>
                    <a:gd name="connsiteY11" fmla="*/ 185102 h 940752"/>
                    <a:gd name="connisteX12" fmla="*/ 746760 w 2213610"/>
                    <a:gd name="connsiteY12" fmla="*/ 130492 h 940752"/>
                    <a:gd name="connisteX13" fmla="*/ 810895 w 2213610"/>
                    <a:gd name="connsiteY13" fmla="*/ 120967 h 940752"/>
                    <a:gd name="connisteX14" fmla="*/ 883920 w 2213610"/>
                    <a:gd name="connsiteY14" fmla="*/ 120967 h 940752"/>
                    <a:gd name="connisteX15" fmla="*/ 956310 w 2213610"/>
                    <a:gd name="connsiteY15" fmla="*/ 103187 h 940752"/>
                    <a:gd name="connisteX16" fmla="*/ 1029335 w 2213610"/>
                    <a:gd name="connsiteY16" fmla="*/ 103187 h 940752"/>
                    <a:gd name="connisteX17" fmla="*/ 1111250 w 2213610"/>
                    <a:gd name="connsiteY17" fmla="*/ 103187 h 940752"/>
                    <a:gd name="connisteX18" fmla="*/ 1193165 w 2213610"/>
                    <a:gd name="connsiteY18" fmla="*/ 112077 h 940752"/>
                    <a:gd name="connisteX19" fmla="*/ 1257300 w 2213610"/>
                    <a:gd name="connsiteY19" fmla="*/ 139382 h 940752"/>
                    <a:gd name="connisteX20" fmla="*/ 1329690 w 2213610"/>
                    <a:gd name="connsiteY20" fmla="*/ 175577 h 940752"/>
                    <a:gd name="connisteX21" fmla="*/ 1393825 w 2213610"/>
                    <a:gd name="connsiteY21" fmla="*/ 239712 h 940752"/>
                    <a:gd name="connisteX22" fmla="*/ 1438910 w 2213610"/>
                    <a:gd name="connsiteY22" fmla="*/ 312737 h 940752"/>
                    <a:gd name="connisteX23" fmla="*/ 1503045 w 2213610"/>
                    <a:gd name="connsiteY23" fmla="*/ 348932 h 940752"/>
                    <a:gd name="connisteX24" fmla="*/ 1576070 w 2213610"/>
                    <a:gd name="connsiteY24" fmla="*/ 385127 h 940752"/>
                    <a:gd name="connisteX25" fmla="*/ 1576070 w 2213610"/>
                    <a:gd name="connsiteY25" fmla="*/ 449262 h 940752"/>
                    <a:gd name="connisteX26" fmla="*/ 1603375 w 2213610"/>
                    <a:gd name="connsiteY26" fmla="*/ 521652 h 940752"/>
                    <a:gd name="connisteX27" fmla="*/ 1630680 w 2213610"/>
                    <a:gd name="connsiteY27" fmla="*/ 585787 h 940752"/>
                    <a:gd name="connisteX28" fmla="*/ 1685290 w 2213610"/>
                    <a:gd name="connsiteY28" fmla="*/ 667702 h 940752"/>
                    <a:gd name="connisteX29" fmla="*/ 1730375 w 2213610"/>
                    <a:gd name="connsiteY29" fmla="*/ 749617 h 940752"/>
                    <a:gd name="connisteX30" fmla="*/ 1767205 w 2213610"/>
                    <a:gd name="connsiteY30" fmla="*/ 822642 h 940752"/>
                    <a:gd name="connisteX31" fmla="*/ 1840230 w 2213610"/>
                    <a:gd name="connsiteY31" fmla="*/ 895667 h 940752"/>
                    <a:gd name="connisteX32" fmla="*/ 1912620 w 2213610"/>
                    <a:gd name="connsiteY32" fmla="*/ 931862 h 940752"/>
                    <a:gd name="connisteX33" fmla="*/ 1976755 w 2213610"/>
                    <a:gd name="connsiteY33" fmla="*/ 940752 h 940752"/>
                    <a:gd name="connisteX34" fmla="*/ 2067560 w 2213610"/>
                    <a:gd name="connsiteY34" fmla="*/ 931862 h 940752"/>
                    <a:gd name="connisteX35" fmla="*/ 2140585 w 2213610"/>
                    <a:gd name="connsiteY35" fmla="*/ 904557 h 940752"/>
                    <a:gd name="connisteX36" fmla="*/ 2213610 w 2213610"/>
                    <a:gd name="connsiteY36" fmla="*/ 886142 h 940752"/>
                  </a:gdLst>
                  <a:ahLst/>
                  <a:cxnLst>
                    <a:cxn ang="0">
                      <a:pos x="connisteX0" y="connsiteY0"/>
                    </a:cxn>
                    <a:cxn ang="0">
                      <a:pos x="connisteX1" y="connsiteY1"/>
                    </a:cxn>
                    <a:cxn ang="0">
                      <a:pos x="connisteX2" y="connsiteY2"/>
                    </a:cxn>
                    <a:cxn ang="0">
                      <a:pos x="connisteX3" y="connsiteY3"/>
                    </a:cxn>
                    <a:cxn ang="0">
                      <a:pos x="connisteX4" y="connsiteY4"/>
                    </a:cxn>
                    <a:cxn ang="0">
                      <a:pos x="connisteX5" y="connsiteY5"/>
                    </a:cxn>
                    <a:cxn ang="0">
                      <a:pos x="connisteX6" y="connsiteY6"/>
                    </a:cxn>
                    <a:cxn ang="0">
                      <a:pos x="connisteX7" y="connsiteY7"/>
                    </a:cxn>
                    <a:cxn ang="0">
                      <a:pos x="connisteX8" y="connsiteY8"/>
                    </a:cxn>
                    <a:cxn ang="0">
                      <a:pos x="connisteX9" y="connsiteY9"/>
                    </a:cxn>
                    <a:cxn ang="0">
                      <a:pos x="connisteX10" y="connsiteY10"/>
                    </a:cxn>
                    <a:cxn ang="0">
                      <a:pos x="connisteX11" y="connsiteY11"/>
                    </a:cxn>
                    <a:cxn ang="0">
                      <a:pos x="connisteX12" y="connsiteY12"/>
                    </a:cxn>
                    <a:cxn ang="0">
                      <a:pos x="connisteX13" y="connsiteY13"/>
                    </a:cxn>
                    <a:cxn ang="0">
                      <a:pos x="connisteX14" y="connsiteY14"/>
                    </a:cxn>
                    <a:cxn ang="0">
                      <a:pos x="connisteX15" y="connsiteY15"/>
                    </a:cxn>
                    <a:cxn ang="0">
                      <a:pos x="connisteX16" y="connsiteY16"/>
                    </a:cxn>
                    <a:cxn ang="0">
                      <a:pos x="connisteX17" y="connsiteY17"/>
                    </a:cxn>
                    <a:cxn ang="0">
                      <a:pos x="connisteX18" y="connsiteY18"/>
                    </a:cxn>
                    <a:cxn ang="0">
                      <a:pos x="connisteX19" y="connsiteY19"/>
                    </a:cxn>
                    <a:cxn ang="0">
                      <a:pos x="connisteX20" y="connsiteY20"/>
                    </a:cxn>
                    <a:cxn ang="0">
                      <a:pos x="connisteX21" y="connsiteY21"/>
                    </a:cxn>
                    <a:cxn ang="0">
                      <a:pos x="connisteX22" y="connsiteY22"/>
                    </a:cxn>
                    <a:cxn ang="0">
                      <a:pos x="connisteX23" y="connsiteY23"/>
                    </a:cxn>
                    <a:cxn ang="0">
                      <a:pos x="connisteX24" y="connsiteY24"/>
                    </a:cxn>
                    <a:cxn ang="0">
                      <a:pos x="connisteX25" y="connsiteY25"/>
                    </a:cxn>
                    <a:cxn ang="0">
                      <a:pos x="connisteX26" y="connsiteY26"/>
                    </a:cxn>
                    <a:cxn ang="0">
                      <a:pos x="connisteX27" y="connsiteY27"/>
                    </a:cxn>
                    <a:cxn ang="0">
                      <a:pos x="connisteX28" y="connsiteY28"/>
                    </a:cxn>
                    <a:cxn ang="0">
                      <a:pos x="connisteX29" y="connsiteY29"/>
                    </a:cxn>
                    <a:cxn ang="0">
                      <a:pos x="connisteX30" y="connsiteY30"/>
                    </a:cxn>
                    <a:cxn ang="0">
                      <a:pos x="connisteX31" y="connsiteY31"/>
                    </a:cxn>
                    <a:cxn ang="0">
                      <a:pos x="connisteX32" y="connsiteY32"/>
                    </a:cxn>
                    <a:cxn ang="0">
                      <a:pos x="connisteX33" y="connsiteY33"/>
                    </a:cxn>
                    <a:cxn ang="0">
                      <a:pos x="connisteX34" y="connsiteY34"/>
                    </a:cxn>
                    <a:cxn ang="0">
                      <a:pos x="connisteX35" y="connsiteY35"/>
                    </a:cxn>
                    <a:cxn ang="0">
                      <a:pos x="connisteX36" y="connsiteY36"/>
                    </a:cxn>
                  </a:cxnLst>
                  <a:rect l="l" t="t" r="r" b="b"/>
                  <a:pathLst>
                    <a:path w="2213610" h="940753">
                      <a:moveTo>
                        <a:pt x="0" y="21273"/>
                      </a:moveTo>
                      <a:cubicBezTo>
                        <a:pt x="11430" y="17463"/>
                        <a:pt x="36830" y="6668"/>
                        <a:pt x="64135" y="2858"/>
                      </a:cubicBezTo>
                      <a:cubicBezTo>
                        <a:pt x="91440" y="-952"/>
                        <a:pt x="109220" y="-952"/>
                        <a:pt x="136525" y="2858"/>
                      </a:cubicBezTo>
                      <a:cubicBezTo>
                        <a:pt x="163830" y="6668"/>
                        <a:pt x="173355" y="14288"/>
                        <a:pt x="200660" y="21273"/>
                      </a:cubicBezTo>
                      <a:cubicBezTo>
                        <a:pt x="227965" y="28258"/>
                        <a:pt x="244475" y="35243"/>
                        <a:pt x="273685" y="39053"/>
                      </a:cubicBezTo>
                      <a:cubicBezTo>
                        <a:pt x="302895" y="42863"/>
                        <a:pt x="318770" y="39053"/>
                        <a:pt x="346075" y="39053"/>
                      </a:cubicBezTo>
                      <a:cubicBezTo>
                        <a:pt x="373380" y="39053"/>
                        <a:pt x="382905" y="40958"/>
                        <a:pt x="410210" y="39053"/>
                      </a:cubicBezTo>
                      <a:cubicBezTo>
                        <a:pt x="437515" y="37148"/>
                        <a:pt x="459105" y="17463"/>
                        <a:pt x="482600" y="30163"/>
                      </a:cubicBezTo>
                      <a:cubicBezTo>
                        <a:pt x="506095" y="42863"/>
                        <a:pt x="513715" y="73978"/>
                        <a:pt x="528320" y="103188"/>
                      </a:cubicBezTo>
                      <a:cubicBezTo>
                        <a:pt x="542925" y="132398"/>
                        <a:pt x="541020" y="148273"/>
                        <a:pt x="555625" y="175578"/>
                      </a:cubicBezTo>
                      <a:cubicBezTo>
                        <a:pt x="570230" y="202883"/>
                        <a:pt x="577850" y="237808"/>
                        <a:pt x="601345" y="239713"/>
                      </a:cubicBezTo>
                      <a:cubicBezTo>
                        <a:pt x="624840" y="241618"/>
                        <a:pt x="645160" y="206693"/>
                        <a:pt x="674370" y="185103"/>
                      </a:cubicBezTo>
                      <a:cubicBezTo>
                        <a:pt x="703580" y="163513"/>
                        <a:pt x="719455" y="143193"/>
                        <a:pt x="746760" y="130493"/>
                      </a:cubicBezTo>
                      <a:cubicBezTo>
                        <a:pt x="774065" y="117793"/>
                        <a:pt x="783590" y="122873"/>
                        <a:pt x="810895" y="120968"/>
                      </a:cubicBezTo>
                      <a:cubicBezTo>
                        <a:pt x="838200" y="119063"/>
                        <a:pt x="854710" y="124778"/>
                        <a:pt x="883920" y="120968"/>
                      </a:cubicBezTo>
                      <a:cubicBezTo>
                        <a:pt x="913130" y="117158"/>
                        <a:pt x="927100" y="106998"/>
                        <a:pt x="956310" y="103188"/>
                      </a:cubicBezTo>
                      <a:cubicBezTo>
                        <a:pt x="985520" y="99378"/>
                        <a:pt x="998220" y="103188"/>
                        <a:pt x="1029335" y="103188"/>
                      </a:cubicBezTo>
                      <a:cubicBezTo>
                        <a:pt x="1060450" y="103188"/>
                        <a:pt x="1078230" y="101283"/>
                        <a:pt x="1111250" y="103188"/>
                      </a:cubicBezTo>
                      <a:cubicBezTo>
                        <a:pt x="1144270" y="105093"/>
                        <a:pt x="1163955" y="105093"/>
                        <a:pt x="1193165" y="112078"/>
                      </a:cubicBezTo>
                      <a:cubicBezTo>
                        <a:pt x="1222375" y="119063"/>
                        <a:pt x="1229995" y="126683"/>
                        <a:pt x="1257300" y="139383"/>
                      </a:cubicBezTo>
                      <a:cubicBezTo>
                        <a:pt x="1284605" y="152083"/>
                        <a:pt x="1302385" y="155258"/>
                        <a:pt x="1329690" y="175578"/>
                      </a:cubicBezTo>
                      <a:cubicBezTo>
                        <a:pt x="1356995" y="195898"/>
                        <a:pt x="1372235" y="212408"/>
                        <a:pt x="1393825" y="239713"/>
                      </a:cubicBezTo>
                      <a:cubicBezTo>
                        <a:pt x="1415415" y="267018"/>
                        <a:pt x="1417320" y="291148"/>
                        <a:pt x="1438910" y="312738"/>
                      </a:cubicBezTo>
                      <a:cubicBezTo>
                        <a:pt x="1460500" y="334328"/>
                        <a:pt x="1475740" y="334328"/>
                        <a:pt x="1503045" y="348933"/>
                      </a:cubicBezTo>
                      <a:cubicBezTo>
                        <a:pt x="1530350" y="363538"/>
                        <a:pt x="1561465" y="364808"/>
                        <a:pt x="1576070" y="385128"/>
                      </a:cubicBezTo>
                      <a:cubicBezTo>
                        <a:pt x="1590675" y="405448"/>
                        <a:pt x="1570355" y="421958"/>
                        <a:pt x="1576070" y="449263"/>
                      </a:cubicBezTo>
                      <a:cubicBezTo>
                        <a:pt x="1581785" y="476568"/>
                        <a:pt x="1592580" y="494348"/>
                        <a:pt x="1603375" y="521653"/>
                      </a:cubicBezTo>
                      <a:cubicBezTo>
                        <a:pt x="1614170" y="548958"/>
                        <a:pt x="1614170" y="556578"/>
                        <a:pt x="1630680" y="585788"/>
                      </a:cubicBezTo>
                      <a:cubicBezTo>
                        <a:pt x="1647190" y="614998"/>
                        <a:pt x="1665605" y="634683"/>
                        <a:pt x="1685290" y="667703"/>
                      </a:cubicBezTo>
                      <a:cubicBezTo>
                        <a:pt x="1704975" y="700723"/>
                        <a:pt x="1713865" y="718503"/>
                        <a:pt x="1730375" y="749618"/>
                      </a:cubicBezTo>
                      <a:cubicBezTo>
                        <a:pt x="1746885" y="780733"/>
                        <a:pt x="1744980" y="793433"/>
                        <a:pt x="1767205" y="822643"/>
                      </a:cubicBezTo>
                      <a:cubicBezTo>
                        <a:pt x="1789430" y="851853"/>
                        <a:pt x="1811020" y="874078"/>
                        <a:pt x="1840230" y="895668"/>
                      </a:cubicBezTo>
                      <a:cubicBezTo>
                        <a:pt x="1869440" y="917258"/>
                        <a:pt x="1885315" y="922973"/>
                        <a:pt x="1912620" y="931863"/>
                      </a:cubicBezTo>
                      <a:cubicBezTo>
                        <a:pt x="1939925" y="940753"/>
                        <a:pt x="1945640" y="940753"/>
                        <a:pt x="1976755" y="940753"/>
                      </a:cubicBezTo>
                      <a:cubicBezTo>
                        <a:pt x="2007870" y="940753"/>
                        <a:pt x="2034540" y="938848"/>
                        <a:pt x="2067560" y="931863"/>
                      </a:cubicBezTo>
                      <a:cubicBezTo>
                        <a:pt x="2100580" y="924878"/>
                        <a:pt x="2111375" y="913448"/>
                        <a:pt x="2140585" y="904558"/>
                      </a:cubicBezTo>
                      <a:cubicBezTo>
                        <a:pt x="2169795" y="895668"/>
                        <a:pt x="2200275" y="889318"/>
                        <a:pt x="2213610" y="886143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 fontAlgn="base"/>
                  <a:endParaRPr lang="zh-CN" altLang="en-US" strike="noStrike" noProof="1"/>
                </a:p>
              </p:txBody>
            </p:sp>
            <p:sp>
              <p:nvSpPr>
                <p:cNvPr id="21" name="任意多边形 20"/>
                <p:cNvSpPr/>
                <p:nvPr/>
              </p:nvSpPr>
              <p:spPr>
                <a:xfrm>
                  <a:off x="9325" y="7275"/>
                  <a:ext cx="641" cy="469"/>
                </a:xfrm>
                <a:custGeom>
                  <a:avLst/>
                  <a:gdLst>
                    <a:gd name="connisteX0" fmla="*/ 373440 w 407076"/>
                    <a:gd name="connsiteY0" fmla="*/ 22416 h 297984"/>
                    <a:gd name="connisteX1" fmla="*/ 309305 w 407076"/>
                    <a:gd name="connsiteY1" fmla="*/ 4636 h 297984"/>
                    <a:gd name="connisteX2" fmla="*/ 245805 w 407076"/>
                    <a:gd name="connsiteY2" fmla="*/ 86551 h 297984"/>
                    <a:gd name="connisteX3" fmla="*/ 318830 w 407076"/>
                    <a:gd name="connsiteY3" fmla="*/ 122746 h 297984"/>
                    <a:gd name="connisteX4" fmla="*/ 254695 w 407076"/>
                    <a:gd name="connsiteY4" fmla="*/ 113856 h 297984"/>
                    <a:gd name="connisteX5" fmla="*/ 181670 w 407076"/>
                    <a:gd name="connsiteY5" fmla="*/ 113856 h 297984"/>
                    <a:gd name="connisteX6" fmla="*/ 109280 w 407076"/>
                    <a:gd name="connsiteY6" fmla="*/ 141161 h 297984"/>
                    <a:gd name="connisteX7" fmla="*/ 63560 w 407076"/>
                    <a:gd name="connsiteY7" fmla="*/ 213551 h 297984"/>
                    <a:gd name="connisteX8" fmla="*/ 60 w 407076"/>
                    <a:gd name="connsiteY8" fmla="*/ 277686 h 297984"/>
                    <a:gd name="connisteX9" fmla="*/ 72450 w 407076"/>
                    <a:gd name="connsiteY9" fmla="*/ 296101 h 297984"/>
                    <a:gd name="connisteX10" fmla="*/ 136585 w 407076"/>
                    <a:gd name="connsiteY10" fmla="*/ 250381 h 297984"/>
                    <a:gd name="connisteX11" fmla="*/ 208975 w 407076"/>
                    <a:gd name="connsiteY11" fmla="*/ 223076 h 297984"/>
                    <a:gd name="connisteX12" fmla="*/ 282000 w 407076"/>
                    <a:gd name="connsiteY12" fmla="*/ 213551 h 297984"/>
                    <a:gd name="connisteX13" fmla="*/ 346135 w 407076"/>
                    <a:gd name="connsiteY13" fmla="*/ 213551 h 297984"/>
                    <a:gd name="connisteX14" fmla="*/ 400745 w 407076"/>
                    <a:gd name="connsiteY14" fmla="*/ 141161 h 297984"/>
                    <a:gd name="connisteX15" fmla="*/ 400745 w 407076"/>
                    <a:gd name="connsiteY15" fmla="*/ 77026 h 297984"/>
                    <a:gd name="connisteX16" fmla="*/ 373440 w 407076"/>
                    <a:gd name="connsiteY16" fmla="*/ 22416 h 297984"/>
                  </a:gdLst>
                  <a:ahLst/>
                  <a:cxnLst>
                    <a:cxn ang="0">
                      <a:pos x="connisteX0" y="connsiteY0"/>
                    </a:cxn>
                    <a:cxn ang="0">
                      <a:pos x="connisteX1" y="connsiteY1"/>
                    </a:cxn>
                    <a:cxn ang="0">
                      <a:pos x="connisteX2" y="connsiteY2"/>
                    </a:cxn>
                    <a:cxn ang="0">
                      <a:pos x="connisteX3" y="connsiteY3"/>
                    </a:cxn>
                    <a:cxn ang="0">
                      <a:pos x="connisteX4" y="connsiteY4"/>
                    </a:cxn>
                    <a:cxn ang="0">
                      <a:pos x="connisteX5" y="connsiteY5"/>
                    </a:cxn>
                    <a:cxn ang="0">
                      <a:pos x="connisteX6" y="connsiteY6"/>
                    </a:cxn>
                    <a:cxn ang="0">
                      <a:pos x="connisteX7" y="connsiteY7"/>
                    </a:cxn>
                    <a:cxn ang="0">
                      <a:pos x="connisteX8" y="connsiteY8"/>
                    </a:cxn>
                    <a:cxn ang="0">
                      <a:pos x="connisteX9" y="connsiteY9"/>
                    </a:cxn>
                    <a:cxn ang="0">
                      <a:pos x="connisteX10" y="connsiteY10"/>
                    </a:cxn>
                    <a:cxn ang="0">
                      <a:pos x="connisteX11" y="connsiteY11"/>
                    </a:cxn>
                    <a:cxn ang="0">
                      <a:pos x="connisteX12" y="connsiteY12"/>
                    </a:cxn>
                    <a:cxn ang="0">
                      <a:pos x="connisteX13" y="connsiteY13"/>
                    </a:cxn>
                    <a:cxn ang="0">
                      <a:pos x="connisteX14" y="connsiteY14"/>
                    </a:cxn>
                    <a:cxn ang="0">
                      <a:pos x="connisteX15" y="connsiteY15"/>
                    </a:cxn>
                    <a:cxn ang="0">
                      <a:pos x="connisteX16" y="connsiteY16"/>
                    </a:cxn>
                  </a:cxnLst>
                  <a:rect l="l" t="t" r="r" b="b"/>
                  <a:pathLst>
                    <a:path w="407077" h="297984">
                      <a:moveTo>
                        <a:pt x="373440" y="22416"/>
                      </a:moveTo>
                      <a:cubicBezTo>
                        <a:pt x="355025" y="7811"/>
                        <a:pt x="334705" y="-8064"/>
                        <a:pt x="309305" y="4636"/>
                      </a:cubicBezTo>
                      <a:cubicBezTo>
                        <a:pt x="283905" y="17336"/>
                        <a:pt x="243900" y="63056"/>
                        <a:pt x="245805" y="86551"/>
                      </a:cubicBezTo>
                      <a:cubicBezTo>
                        <a:pt x="247710" y="110046"/>
                        <a:pt x="316925" y="117031"/>
                        <a:pt x="318830" y="122746"/>
                      </a:cubicBezTo>
                      <a:cubicBezTo>
                        <a:pt x="320735" y="128461"/>
                        <a:pt x="282000" y="115761"/>
                        <a:pt x="254695" y="113856"/>
                      </a:cubicBezTo>
                      <a:cubicBezTo>
                        <a:pt x="227390" y="111951"/>
                        <a:pt x="210880" y="108141"/>
                        <a:pt x="181670" y="113856"/>
                      </a:cubicBezTo>
                      <a:cubicBezTo>
                        <a:pt x="152460" y="119571"/>
                        <a:pt x="132775" y="121476"/>
                        <a:pt x="109280" y="141161"/>
                      </a:cubicBezTo>
                      <a:cubicBezTo>
                        <a:pt x="85785" y="160846"/>
                        <a:pt x="85150" y="186246"/>
                        <a:pt x="63560" y="213551"/>
                      </a:cubicBezTo>
                      <a:cubicBezTo>
                        <a:pt x="41970" y="240856"/>
                        <a:pt x="-1845" y="261176"/>
                        <a:pt x="60" y="277686"/>
                      </a:cubicBezTo>
                      <a:cubicBezTo>
                        <a:pt x="1965" y="294196"/>
                        <a:pt x="45145" y="301816"/>
                        <a:pt x="72450" y="296101"/>
                      </a:cubicBezTo>
                      <a:cubicBezTo>
                        <a:pt x="99755" y="290386"/>
                        <a:pt x="109280" y="264986"/>
                        <a:pt x="136585" y="250381"/>
                      </a:cubicBezTo>
                      <a:cubicBezTo>
                        <a:pt x="163890" y="235776"/>
                        <a:pt x="179765" y="230696"/>
                        <a:pt x="208975" y="223076"/>
                      </a:cubicBezTo>
                      <a:cubicBezTo>
                        <a:pt x="238185" y="215456"/>
                        <a:pt x="254695" y="215456"/>
                        <a:pt x="282000" y="213551"/>
                      </a:cubicBezTo>
                      <a:cubicBezTo>
                        <a:pt x="309305" y="211646"/>
                        <a:pt x="322640" y="228156"/>
                        <a:pt x="346135" y="213551"/>
                      </a:cubicBezTo>
                      <a:cubicBezTo>
                        <a:pt x="369630" y="198946"/>
                        <a:pt x="389950" y="168466"/>
                        <a:pt x="400745" y="141161"/>
                      </a:cubicBezTo>
                      <a:cubicBezTo>
                        <a:pt x="411540" y="113856"/>
                        <a:pt x="406460" y="100521"/>
                        <a:pt x="400745" y="77026"/>
                      </a:cubicBezTo>
                      <a:cubicBezTo>
                        <a:pt x="395030" y="53531"/>
                        <a:pt x="391855" y="37021"/>
                        <a:pt x="373440" y="22416"/>
                      </a:cubicBezTo>
                      <a:close/>
                    </a:path>
                  </a:pathLst>
                </a:custGeom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 fontAlgn="base"/>
                  <a:endParaRPr lang="zh-CN" altLang="en-US" strike="noStrike" noProof="1"/>
                </a:p>
              </p:txBody>
            </p:sp>
            <p:sp>
              <p:nvSpPr>
                <p:cNvPr id="22" name="任意多边形 21"/>
                <p:cNvSpPr/>
                <p:nvPr/>
              </p:nvSpPr>
              <p:spPr>
                <a:xfrm>
                  <a:off x="8922" y="7555"/>
                  <a:ext cx="1100" cy="2181"/>
                </a:xfrm>
                <a:custGeom>
                  <a:avLst/>
                  <a:gdLst>
                    <a:gd name="connisteX0" fmla="*/ 0 w 698242"/>
                    <a:gd name="connsiteY0" fmla="*/ 1384935 h 1384935"/>
                    <a:gd name="connisteX1" fmla="*/ 54610 w 698242"/>
                    <a:gd name="connsiteY1" fmla="*/ 1320800 h 1384935"/>
                    <a:gd name="connisteX2" fmla="*/ 63500 w 698242"/>
                    <a:gd name="connsiteY2" fmla="*/ 1247775 h 1384935"/>
                    <a:gd name="connisteX3" fmla="*/ 109220 w 698242"/>
                    <a:gd name="connsiteY3" fmla="*/ 1175385 h 1384935"/>
                    <a:gd name="connisteX4" fmla="*/ 136525 w 698242"/>
                    <a:gd name="connsiteY4" fmla="*/ 1111250 h 1384935"/>
                    <a:gd name="connisteX5" fmla="*/ 163830 w 698242"/>
                    <a:gd name="connsiteY5" fmla="*/ 1038860 h 1384935"/>
                    <a:gd name="connisteX6" fmla="*/ 227330 w 698242"/>
                    <a:gd name="connsiteY6" fmla="*/ 974725 h 1384935"/>
                    <a:gd name="connisteX7" fmla="*/ 291465 w 698242"/>
                    <a:gd name="connsiteY7" fmla="*/ 956310 h 1384935"/>
                    <a:gd name="connisteX8" fmla="*/ 363855 w 698242"/>
                    <a:gd name="connsiteY8" fmla="*/ 938530 h 1384935"/>
                    <a:gd name="connisteX9" fmla="*/ 427990 w 698242"/>
                    <a:gd name="connsiteY9" fmla="*/ 911225 h 1384935"/>
                    <a:gd name="connisteX10" fmla="*/ 500380 w 698242"/>
                    <a:gd name="connsiteY10" fmla="*/ 874395 h 1384935"/>
                    <a:gd name="connisteX11" fmla="*/ 564515 w 698242"/>
                    <a:gd name="connsiteY11" fmla="*/ 792480 h 1384935"/>
                    <a:gd name="connisteX12" fmla="*/ 600710 w 698242"/>
                    <a:gd name="connsiteY12" fmla="*/ 720090 h 1384935"/>
                    <a:gd name="connisteX13" fmla="*/ 619125 w 698242"/>
                    <a:gd name="connsiteY13" fmla="*/ 655955 h 1384935"/>
                    <a:gd name="connisteX14" fmla="*/ 646430 w 698242"/>
                    <a:gd name="connsiteY14" fmla="*/ 582930 h 1384935"/>
                    <a:gd name="connisteX15" fmla="*/ 682625 w 698242"/>
                    <a:gd name="connsiteY15" fmla="*/ 510540 h 1384935"/>
                    <a:gd name="connisteX16" fmla="*/ 692150 w 698242"/>
                    <a:gd name="connsiteY16" fmla="*/ 446405 h 1384935"/>
                    <a:gd name="connisteX17" fmla="*/ 692150 w 698242"/>
                    <a:gd name="connsiteY17" fmla="*/ 374015 h 1384935"/>
                    <a:gd name="connisteX18" fmla="*/ 628015 w 698242"/>
                    <a:gd name="connsiteY18" fmla="*/ 346710 h 1384935"/>
                    <a:gd name="connisteX19" fmla="*/ 600710 w 698242"/>
                    <a:gd name="connsiteY19" fmla="*/ 273685 h 1384935"/>
                    <a:gd name="connisteX20" fmla="*/ 573405 w 698242"/>
                    <a:gd name="connsiteY20" fmla="*/ 209550 h 1384935"/>
                    <a:gd name="connisteX21" fmla="*/ 573405 w 698242"/>
                    <a:gd name="connsiteY21" fmla="*/ 137160 h 1384935"/>
                    <a:gd name="connisteX22" fmla="*/ 600710 w 698242"/>
                    <a:gd name="connsiteY22" fmla="*/ 73025 h 1384935"/>
                    <a:gd name="connisteX23" fmla="*/ 646430 w 698242"/>
                    <a:gd name="connsiteY23" fmla="*/ 0 h 1384935"/>
                  </a:gdLst>
                  <a:ahLst/>
                  <a:cxnLst>
                    <a:cxn ang="0">
                      <a:pos x="connisteX0" y="connsiteY0"/>
                    </a:cxn>
                    <a:cxn ang="0">
                      <a:pos x="connisteX1" y="connsiteY1"/>
                    </a:cxn>
                    <a:cxn ang="0">
                      <a:pos x="connisteX2" y="connsiteY2"/>
                    </a:cxn>
                    <a:cxn ang="0">
                      <a:pos x="connisteX3" y="connsiteY3"/>
                    </a:cxn>
                    <a:cxn ang="0">
                      <a:pos x="connisteX4" y="connsiteY4"/>
                    </a:cxn>
                    <a:cxn ang="0">
                      <a:pos x="connisteX5" y="connsiteY5"/>
                    </a:cxn>
                    <a:cxn ang="0">
                      <a:pos x="connisteX6" y="connsiteY6"/>
                    </a:cxn>
                    <a:cxn ang="0">
                      <a:pos x="connisteX7" y="connsiteY7"/>
                    </a:cxn>
                    <a:cxn ang="0">
                      <a:pos x="connisteX8" y="connsiteY8"/>
                    </a:cxn>
                    <a:cxn ang="0">
                      <a:pos x="connisteX9" y="connsiteY9"/>
                    </a:cxn>
                    <a:cxn ang="0">
                      <a:pos x="connisteX10" y="connsiteY10"/>
                    </a:cxn>
                    <a:cxn ang="0">
                      <a:pos x="connisteX11" y="connsiteY11"/>
                    </a:cxn>
                    <a:cxn ang="0">
                      <a:pos x="connisteX12" y="connsiteY12"/>
                    </a:cxn>
                    <a:cxn ang="0">
                      <a:pos x="connisteX13" y="connsiteY13"/>
                    </a:cxn>
                    <a:cxn ang="0">
                      <a:pos x="connisteX14" y="connsiteY14"/>
                    </a:cxn>
                    <a:cxn ang="0">
                      <a:pos x="connisteX15" y="connsiteY15"/>
                    </a:cxn>
                    <a:cxn ang="0">
                      <a:pos x="connisteX16" y="connsiteY16"/>
                    </a:cxn>
                    <a:cxn ang="0">
                      <a:pos x="connisteX17" y="connsiteY17"/>
                    </a:cxn>
                    <a:cxn ang="0">
                      <a:pos x="connisteX18" y="connsiteY18"/>
                    </a:cxn>
                    <a:cxn ang="0">
                      <a:pos x="connisteX19" y="connsiteY19"/>
                    </a:cxn>
                    <a:cxn ang="0">
                      <a:pos x="connisteX20" y="connsiteY20"/>
                    </a:cxn>
                    <a:cxn ang="0">
                      <a:pos x="connisteX21" y="connsiteY21"/>
                    </a:cxn>
                    <a:cxn ang="0">
                      <a:pos x="connisteX22" y="connsiteY22"/>
                    </a:cxn>
                    <a:cxn ang="0">
                      <a:pos x="connisteX23" y="connsiteY23"/>
                    </a:cxn>
                  </a:cxnLst>
                  <a:rect l="l" t="t" r="r" b="b"/>
                  <a:pathLst>
                    <a:path w="698242" h="1384935">
                      <a:moveTo>
                        <a:pt x="0" y="1384935"/>
                      </a:moveTo>
                      <a:cubicBezTo>
                        <a:pt x="10795" y="1373505"/>
                        <a:pt x="41910" y="1348105"/>
                        <a:pt x="54610" y="1320800"/>
                      </a:cubicBezTo>
                      <a:cubicBezTo>
                        <a:pt x="67310" y="1293495"/>
                        <a:pt x="52705" y="1276985"/>
                        <a:pt x="63500" y="1247775"/>
                      </a:cubicBezTo>
                      <a:cubicBezTo>
                        <a:pt x="74295" y="1218565"/>
                        <a:pt x="94615" y="1202690"/>
                        <a:pt x="109220" y="1175385"/>
                      </a:cubicBezTo>
                      <a:cubicBezTo>
                        <a:pt x="123825" y="1148080"/>
                        <a:pt x="125730" y="1138555"/>
                        <a:pt x="136525" y="1111250"/>
                      </a:cubicBezTo>
                      <a:cubicBezTo>
                        <a:pt x="147320" y="1083945"/>
                        <a:pt x="145415" y="1066165"/>
                        <a:pt x="163830" y="1038860"/>
                      </a:cubicBezTo>
                      <a:cubicBezTo>
                        <a:pt x="182245" y="1011555"/>
                        <a:pt x="201930" y="991235"/>
                        <a:pt x="227330" y="974725"/>
                      </a:cubicBezTo>
                      <a:cubicBezTo>
                        <a:pt x="252730" y="958215"/>
                        <a:pt x="264160" y="963295"/>
                        <a:pt x="291465" y="956310"/>
                      </a:cubicBezTo>
                      <a:cubicBezTo>
                        <a:pt x="318770" y="949325"/>
                        <a:pt x="336550" y="947420"/>
                        <a:pt x="363855" y="938530"/>
                      </a:cubicBezTo>
                      <a:cubicBezTo>
                        <a:pt x="391160" y="929640"/>
                        <a:pt x="400685" y="923925"/>
                        <a:pt x="427990" y="911225"/>
                      </a:cubicBezTo>
                      <a:cubicBezTo>
                        <a:pt x="455295" y="898525"/>
                        <a:pt x="473075" y="897890"/>
                        <a:pt x="500380" y="874395"/>
                      </a:cubicBezTo>
                      <a:cubicBezTo>
                        <a:pt x="527685" y="850900"/>
                        <a:pt x="544195" y="823595"/>
                        <a:pt x="564515" y="792480"/>
                      </a:cubicBezTo>
                      <a:cubicBezTo>
                        <a:pt x="584835" y="761365"/>
                        <a:pt x="589915" y="747395"/>
                        <a:pt x="600710" y="720090"/>
                      </a:cubicBezTo>
                      <a:cubicBezTo>
                        <a:pt x="611505" y="692785"/>
                        <a:pt x="610235" y="683260"/>
                        <a:pt x="619125" y="655955"/>
                      </a:cubicBezTo>
                      <a:cubicBezTo>
                        <a:pt x="628015" y="628650"/>
                        <a:pt x="633730" y="612140"/>
                        <a:pt x="646430" y="582930"/>
                      </a:cubicBezTo>
                      <a:cubicBezTo>
                        <a:pt x="659130" y="553720"/>
                        <a:pt x="673735" y="537845"/>
                        <a:pt x="682625" y="510540"/>
                      </a:cubicBezTo>
                      <a:cubicBezTo>
                        <a:pt x="691515" y="483235"/>
                        <a:pt x="690245" y="473710"/>
                        <a:pt x="692150" y="446405"/>
                      </a:cubicBezTo>
                      <a:cubicBezTo>
                        <a:pt x="694055" y="419100"/>
                        <a:pt x="704850" y="393700"/>
                        <a:pt x="692150" y="374015"/>
                      </a:cubicBezTo>
                      <a:cubicBezTo>
                        <a:pt x="679450" y="354330"/>
                        <a:pt x="646430" y="367030"/>
                        <a:pt x="628015" y="346710"/>
                      </a:cubicBezTo>
                      <a:cubicBezTo>
                        <a:pt x="609600" y="326390"/>
                        <a:pt x="611505" y="300990"/>
                        <a:pt x="600710" y="273685"/>
                      </a:cubicBezTo>
                      <a:cubicBezTo>
                        <a:pt x="589915" y="246380"/>
                        <a:pt x="579120" y="236855"/>
                        <a:pt x="573405" y="209550"/>
                      </a:cubicBezTo>
                      <a:cubicBezTo>
                        <a:pt x="567690" y="182245"/>
                        <a:pt x="567690" y="164465"/>
                        <a:pt x="573405" y="137160"/>
                      </a:cubicBezTo>
                      <a:cubicBezTo>
                        <a:pt x="579120" y="109855"/>
                        <a:pt x="586105" y="100330"/>
                        <a:pt x="600710" y="73025"/>
                      </a:cubicBezTo>
                      <a:cubicBezTo>
                        <a:pt x="615315" y="45720"/>
                        <a:pt x="637540" y="13335"/>
                        <a:pt x="646430" y="0"/>
                      </a:cubicBezTo>
                    </a:path>
                  </a:pathLst>
                </a:custGeom>
                <a:noFill/>
                <a:ln w="38100">
                  <a:solidFill>
                    <a:srgbClr val="4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 fontAlgn="base"/>
                  <a:endParaRPr lang="zh-CN" altLang="en-US" strike="noStrike" noProof="1"/>
                </a:p>
              </p:txBody>
            </p:sp>
            <p:sp>
              <p:nvSpPr>
                <p:cNvPr id="23" name="任意多边形 22"/>
                <p:cNvSpPr/>
                <p:nvPr/>
              </p:nvSpPr>
              <p:spPr>
                <a:xfrm>
                  <a:off x="11199" y="7025"/>
                  <a:ext cx="363" cy="614"/>
                </a:xfrm>
                <a:custGeom>
                  <a:avLst/>
                  <a:gdLst>
                    <a:gd name="connisteX0" fmla="*/ 65486 w 230203"/>
                    <a:gd name="connsiteY0" fmla="*/ 16014 h 390147"/>
                    <a:gd name="connisteX1" fmla="*/ 20401 w 230203"/>
                    <a:gd name="connsiteY1" fmla="*/ 89039 h 390147"/>
                    <a:gd name="connisteX2" fmla="*/ 1986 w 230203"/>
                    <a:gd name="connsiteY2" fmla="*/ 162064 h 390147"/>
                    <a:gd name="connisteX3" fmla="*/ 56596 w 230203"/>
                    <a:gd name="connsiteY3" fmla="*/ 234454 h 390147"/>
                    <a:gd name="connisteX4" fmla="*/ 120731 w 230203"/>
                    <a:gd name="connsiteY4" fmla="*/ 271284 h 390147"/>
                    <a:gd name="connisteX5" fmla="*/ 165816 w 230203"/>
                    <a:gd name="connsiteY5" fmla="*/ 343674 h 390147"/>
                    <a:gd name="connisteX6" fmla="*/ 229951 w 230203"/>
                    <a:gd name="connsiteY6" fmla="*/ 389394 h 390147"/>
                    <a:gd name="connisteX7" fmla="*/ 184231 w 230203"/>
                    <a:gd name="connsiteY7" fmla="*/ 316369 h 390147"/>
                    <a:gd name="connisteX8" fmla="*/ 184231 w 230203"/>
                    <a:gd name="connsiteY8" fmla="*/ 243979 h 390147"/>
                    <a:gd name="connisteX9" fmla="*/ 184231 w 230203"/>
                    <a:gd name="connsiteY9" fmla="*/ 179844 h 390147"/>
                    <a:gd name="connisteX10" fmla="*/ 111206 w 230203"/>
                    <a:gd name="connsiteY10" fmla="*/ 152539 h 390147"/>
                    <a:gd name="connisteX11" fmla="*/ 65486 w 230203"/>
                    <a:gd name="connsiteY11" fmla="*/ 79514 h 390147"/>
                    <a:gd name="connisteX12" fmla="*/ 111206 w 230203"/>
                    <a:gd name="connsiteY12" fmla="*/ 7124 h 390147"/>
                    <a:gd name="connisteX13" fmla="*/ 65486 w 230203"/>
                    <a:gd name="connsiteY13" fmla="*/ 16014 h 390147"/>
                  </a:gdLst>
                  <a:ahLst/>
                  <a:cxnLst>
                    <a:cxn ang="0">
                      <a:pos x="connisteX0" y="connsiteY0"/>
                    </a:cxn>
                    <a:cxn ang="0">
                      <a:pos x="connisteX1" y="connsiteY1"/>
                    </a:cxn>
                    <a:cxn ang="0">
                      <a:pos x="connisteX2" y="connsiteY2"/>
                    </a:cxn>
                    <a:cxn ang="0">
                      <a:pos x="connisteX3" y="connsiteY3"/>
                    </a:cxn>
                    <a:cxn ang="0">
                      <a:pos x="connisteX4" y="connsiteY4"/>
                    </a:cxn>
                    <a:cxn ang="0">
                      <a:pos x="connisteX5" y="connsiteY5"/>
                    </a:cxn>
                    <a:cxn ang="0">
                      <a:pos x="connisteX6" y="connsiteY6"/>
                    </a:cxn>
                    <a:cxn ang="0">
                      <a:pos x="connisteX7" y="connsiteY7"/>
                    </a:cxn>
                    <a:cxn ang="0">
                      <a:pos x="connisteX8" y="connsiteY8"/>
                    </a:cxn>
                    <a:cxn ang="0">
                      <a:pos x="connisteX9" y="connsiteY9"/>
                    </a:cxn>
                    <a:cxn ang="0">
                      <a:pos x="connisteX10" y="connsiteY10"/>
                    </a:cxn>
                    <a:cxn ang="0">
                      <a:pos x="connisteX11" y="connsiteY11"/>
                    </a:cxn>
                    <a:cxn ang="0">
                      <a:pos x="connisteX12" y="connsiteY12"/>
                    </a:cxn>
                    <a:cxn ang="0">
                      <a:pos x="connisteX13" y="connsiteY13"/>
                    </a:cxn>
                  </a:cxnLst>
                  <a:rect l="l" t="t" r="r" b="b"/>
                  <a:pathLst>
                    <a:path w="230203" h="390148">
                      <a:moveTo>
                        <a:pt x="65487" y="16015"/>
                      </a:moveTo>
                      <a:cubicBezTo>
                        <a:pt x="47072" y="32525"/>
                        <a:pt x="33102" y="59830"/>
                        <a:pt x="20402" y="89040"/>
                      </a:cubicBezTo>
                      <a:cubicBezTo>
                        <a:pt x="7702" y="118250"/>
                        <a:pt x="-4998" y="132855"/>
                        <a:pt x="1987" y="162065"/>
                      </a:cubicBezTo>
                      <a:cubicBezTo>
                        <a:pt x="8972" y="191275"/>
                        <a:pt x="33102" y="212865"/>
                        <a:pt x="56597" y="234455"/>
                      </a:cubicBezTo>
                      <a:cubicBezTo>
                        <a:pt x="80092" y="256045"/>
                        <a:pt x="99142" y="249695"/>
                        <a:pt x="120732" y="271285"/>
                      </a:cubicBezTo>
                      <a:cubicBezTo>
                        <a:pt x="142322" y="292875"/>
                        <a:pt x="144227" y="320180"/>
                        <a:pt x="165817" y="343675"/>
                      </a:cubicBezTo>
                      <a:cubicBezTo>
                        <a:pt x="187407" y="367170"/>
                        <a:pt x="226142" y="395110"/>
                        <a:pt x="229952" y="389395"/>
                      </a:cubicBezTo>
                      <a:cubicBezTo>
                        <a:pt x="233762" y="383680"/>
                        <a:pt x="193122" y="345580"/>
                        <a:pt x="184232" y="316370"/>
                      </a:cubicBezTo>
                      <a:cubicBezTo>
                        <a:pt x="175342" y="287160"/>
                        <a:pt x="184232" y="271285"/>
                        <a:pt x="184232" y="243980"/>
                      </a:cubicBezTo>
                      <a:cubicBezTo>
                        <a:pt x="184232" y="216675"/>
                        <a:pt x="198837" y="198260"/>
                        <a:pt x="184232" y="179845"/>
                      </a:cubicBezTo>
                      <a:cubicBezTo>
                        <a:pt x="169627" y="161430"/>
                        <a:pt x="134702" y="172860"/>
                        <a:pt x="111207" y="152540"/>
                      </a:cubicBezTo>
                      <a:cubicBezTo>
                        <a:pt x="87712" y="132220"/>
                        <a:pt x="65487" y="108725"/>
                        <a:pt x="65487" y="79515"/>
                      </a:cubicBezTo>
                      <a:cubicBezTo>
                        <a:pt x="65487" y="50305"/>
                        <a:pt x="111207" y="19825"/>
                        <a:pt x="111207" y="7125"/>
                      </a:cubicBezTo>
                      <a:cubicBezTo>
                        <a:pt x="111207" y="-5575"/>
                        <a:pt x="83902" y="-495"/>
                        <a:pt x="65487" y="16015"/>
                      </a:cubicBezTo>
                      <a:close/>
                    </a:path>
                  </a:pathLst>
                </a:custGeom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 fontAlgn="base"/>
                  <a:endParaRPr lang="zh-CN" altLang="en-US" strike="noStrike" noProof="1"/>
                </a:p>
              </p:txBody>
            </p:sp>
            <p:sp>
              <p:nvSpPr>
                <p:cNvPr id="24" name="任意多边形 23"/>
                <p:cNvSpPr/>
                <p:nvPr/>
              </p:nvSpPr>
              <p:spPr>
                <a:xfrm>
                  <a:off x="10927" y="7397"/>
                  <a:ext cx="704" cy="1890"/>
                </a:xfrm>
                <a:custGeom>
                  <a:avLst/>
                  <a:gdLst>
                    <a:gd name="connisteX0" fmla="*/ 447329 w 447329"/>
                    <a:gd name="connsiteY0" fmla="*/ 1120775 h 1200289"/>
                    <a:gd name="connisteX1" fmla="*/ 383194 w 447329"/>
                    <a:gd name="connsiteY1" fmla="*/ 1120775 h 1200289"/>
                    <a:gd name="connisteX2" fmla="*/ 319694 w 447329"/>
                    <a:gd name="connsiteY2" fmla="*/ 1193165 h 1200289"/>
                    <a:gd name="connisteX3" fmla="*/ 246669 w 447329"/>
                    <a:gd name="connsiteY3" fmla="*/ 1184275 h 1200289"/>
                    <a:gd name="connisteX4" fmla="*/ 210474 w 447329"/>
                    <a:gd name="connsiteY4" fmla="*/ 1111250 h 1200289"/>
                    <a:gd name="connisteX5" fmla="*/ 146339 w 447329"/>
                    <a:gd name="connsiteY5" fmla="*/ 1111250 h 1200289"/>
                    <a:gd name="connisteX6" fmla="*/ 73949 w 447329"/>
                    <a:gd name="connsiteY6" fmla="*/ 1156970 h 1200289"/>
                    <a:gd name="connisteX7" fmla="*/ 924 w 447329"/>
                    <a:gd name="connsiteY7" fmla="*/ 1184275 h 1200289"/>
                    <a:gd name="connisteX8" fmla="*/ 37119 w 447329"/>
                    <a:gd name="connsiteY8" fmla="*/ 1111250 h 1200289"/>
                    <a:gd name="connisteX9" fmla="*/ 9814 w 447329"/>
                    <a:gd name="connsiteY9" fmla="*/ 1038225 h 1200289"/>
                    <a:gd name="connisteX10" fmla="*/ 924 w 447329"/>
                    <a:gd name="connsiteY10" fmla="*/ 965835 h 1200289"/>
                    <a:gd name="connisteX11" fmla="*/ 9814 w 447329"/>
                    <a:gd name="connsiteY11" fmla="*/ 901700 h 1200289"/>
                    <a:gd name="connisteX12" fmla="*/ 28229 w 447329"/>
                    <a:gd name="connsiteY12" fmla="*/ 829310 h 1200289"/>
                    <a:gd name="connisteX13" fmla="*/ 28229 w 447329"/>
                    <a:gd name="connsiteY13" fmla="*/ 765175 h 1200289"/>
                    <a:gd name="connisteX14" fmla="*/ 64424 w 447329"/>
                    <a:gd name="connsiteY14" fmla="*/ 692150 h 1200289"/>
                    <a:gd name="connisteX15" fmla="*/ 73949 w 447329"/>
                    <a:gd name="connsiteY15" fmla="*/ 619760 h 1200289"/>
                    <a:gd name="connisteX16" fmla="*/ 82839 w 447329"/>
                    <a:gd name="connsiteY16" fmla="*/ 555625 h 1200289"/>
                    <a:gd name="connisteX17" fmla="*/ 155864 w 447329"/>
                    <a:gd name="connsiteY17" fmla="*/ 483235 h 1200289"/>
                    <a:gd name="connisteX18" fmla="*/ 155864 w 447329"/>
                    <a:gd name="connsiteY18" fmla="*/ 419100 h 1200289"/>
                    <a:gd name="connisteX19" fmla="*/ 155864 w 447329"/>
                    <a:gd name="connsiteY19" fmla="*/ 346075 h 1200289"/>
                    <a:gd name="connisteX20" fmla="*/ 228254 w 447329"/>
                    <a:gd name="connsiteY20" fmla="*/ 282575 h 1200289"/>
                    <a:gd name="connisteX21" fmla="*/ 255559 w 447329"/>
                    <a:gd name="connsiteY21" fmla="*/ 209550 h 1200289"/>
                    <a:gd name="connisteX22" fmla="*/ 255559 w 447329"/>
                    <a:gd name="connsiteY22" fmla="*/ 137160 h 1200289"/>
                    <a:gd name="connisteX23" fmla="*/ 255559 w 447329"/>
                    <a:gd name="connsiteY23" fmla="*/ 73025 h 1200289"/>
                    <a:gd name="connisteX24" fmla="*/ 255559 w 447329"/>
                    <a:gd name="connsiteY24" fmla="*/ 0 h 1200289"/>
                  </a:gdLst>
                  <a:ahLst/>
                  <a:cxnLst>
                    <a:cxn ang="0">
                      <a:pos x="connisteX0" y="connsiteY0"/>
                    </a:cxn>
                    <a:cxn ang="0">
                      <a:pos x="connisteX1" y="connsiteY1"/>
                    </a:cxn>
                    <a:cxn ang="0">
                      <a:pos x="connisteX2" y="connsiteY2"/>
                    </a:cxn>
                    <a:cxn ang="0">
                      <a:pos x="connisteX3" y="connsiteY3"/>
                    </a:cxn>
                    <a:cxn ang="0">
                      <a:pos x="connisteX4" y="connsiteY4"/>
                    </a:cxn>
                    <a:cxn ang="0">
                      <a:pos x="connisteX5" y="connsiteY5"/>
                    </a:cxn>
                    <a:cxn ang="0">
                      <a:pos x="connisteX6" y="connsiteY6"/>
                    </a:cxn>
                    <a:cxn ang="0">
                      <a:pos x="connisteX7" y="connsiteY7"/>
                    </a:cxn>
                    <a:cxn ang="0">
                      <a:pos x="connisteX8" y="connsiteY8"/>
                    </a:cxn>
                    <a:cxn ang="0">
                      <a:pos x="connisteX9" y="connsiteY9"/>
                    </a:cxn>
                    <a:cxn ang="0">
                      <a:pos x="connisteX10" y="connsiteY10"/>
                    </a:cxn>
                    <a:cxn ang="0">
                      <a:pos x="connisteX11" y="connsiteY11"/>
                    </a:cxn>
                    <a:cxn ang="0">
                      <a:pos x="connisteX12" y="connsiteY12"/>
                    </a:cxn>
                    <a:cxn ang="0">
                      <a:pos x="connisteX13" y="connsiteY13"/>
                    </a:cxn>
                    <a:cxn ang="0">
                      <a:pos x="connisteX14" y="connsiteY14"/>
                    </a:cxn>
                    <a:cxn ang="0">
                      <a:pos x="connisteX15" y="connsiteY15"/>
                    </a:cxn>
                    <a:cxn ang="0">
                      <a:pos x="connisteX16" y="connsiteY16"/>
                    </a:cxn>
                    <a:cxn ang="0">
                      <a:pos x="connisteX17" y="connsiteY17"/>
                    </a:cxn>
                    <a:cxn ang="0">
                      <a:pos x="connisteX18" y="connsiteY18"/>
                    </a:cxn>
                    <a:cxn ang="0">
                      <a:pos x="connisteX19" y="connsiteY19"/>
                    </a:cxn>
                    <a:cxn ang="0">
                      <a:pos x="connisteX20" y="connsiteY20"/>
                    </a:cxn>
                    <a:cxn ang="0">
                      <a:pos x="connisteX21" y="connsiteY21"/>
                    </a:cxn>
                    <a:cxn ang="0">
                      <a:pos x="connisteX22" y="connsiteY22"/>
                    </a:cxn>
                    <a:cxn ang="0">
                      <a:pos x="connisteX23" y="connsiteY23"/>
                    </a:cxn>
                    <a:cxn ang="0">
                      <a:pos x="connisteX24" y="connsiteY24"/>
                    </a:cxn>
                  </a:cxnLst>
                  <a:rect l="l" t="t" r="r" b="b"/>
                  <a:pathLst>
                    <a:path w="447330" h="1200290">
                      <a:moveTo>
                        <a:pt x="447330" y="1120775"/>
                      </a:moveTo>
                      <a:cubicBezTo>
                        <a:pt x="435900" y="1119505"/>
                        <a:pt x="408595" y="1106170"/>
                        <a:pt x="383195" y="1120775"/>
                      </a:cubicBezTo>
                      <a:cubicBezTo>
                        <a:pt x="357795" y="1135380"/>
                        <a:pt x="347000" y="1180465"/>
                        <a:pt x="319695" y="1193165"/>
                      </a:cubicBezTo>
                      <a:cubicBezTo>
                        <a:pt x="292390" y="1205865"/>
                        <a:pt x="268260" y="1200785"/>
                        <a:pt x="246670" y="1184275"/>
                      </a:cubicBezTo>
                      <a:cubicBezTo>
                        <a:pt x="225080" y="1167765"/>
                        <a:pt x="230795" y="1125855"/>
                        <a:pt x="210475" y="1111250"/>
                      </a:cubicBezTo>
                      <a:cubicBezTo>
                        <a:pt x="190155" y="1096645"/>
                        <a:pt x="173645" y="1102360"/>
                        <a:pt x="146340" y="1111250"/>
                      </a:cubicBezTo>
                      <a:cubicBezTo>
                        <a:pt x="119035" y="1120140"/>
                        <a:pt x="103160" y="1142365"/>
                        <a:pt x="73950" y="1156970"/>
                      </a:cubicBezTo>
                      <a:cubicBezTo>
                        <a:pt x="44740" y="1171575"/>
                        <a:pt x="8545" y="1193165"/>
                        <a:pt x="925" y="1184275"/>
                      </a:cubicBezTo>
                      <a:cubicBezTo>
                        <a:pt x="-6695" y="1175385"/>
                        <a:pt x="35215" y="1140460"/>
                        <a:pt x="37120" y="1111250"/>
                      </a:cubicBezTo>
                      <a:cubicBezTo>
                        <a:pt x="39025" y="1082040"/>
                        <a:pt x="16800" y="1067435"/>
                        <a:pt x="9815" y="1038225"/>
                      </a:cubicBezTo>
                      <a:cubicBezTo>
                        <a:pt x="2830" y="1009015"/>
                        <a:pt x="925" y="993140"/>
                        <a:pt x="925" y="965835"/>
                      </a:cubicBezTo>
                      <a:cubicBezTo>
                        <a:pt x="925" y="938530"/>
                        <a:pt x="4100" y="929005"/>
                        <a:pt x="9815" y="901700"/>
                      </a:cubicBezTo>
                      <a:cubicBezTo>
                        <a:pt x="15530" y="874395"/>
                        <a:pt x="24420" y="856615"/>
                        <a:pt x="28230" y="829310"/>
                      </a:cubicBezTo>
                      <a:cubicBezTo>
                        <a:pt x="32040" y="802005"/>
                        <a:pt x="21245" y="792480"/>
                        <a:pt x="28230" y="765175"/>
                      </a:cubicBezTo>
                      <a:cubicBezTo>
                        <a:pt x="35215" y="737870"/>
                        <a:pt x="55535" y="721360"/>
                        <a:pt x="64425" y="692150"/>
                      </a:cubicBezTo>
                      <a:cubicBezTo>
                        <a:pt x="73315" y="662940"/>
                        <a:pt x="70140" y="647065"/>
                        <a:pt x="73950" y="619760"/>
                      </a:cubicBezTo>
                      <a:cubicBezTo>
                        <a:pt x="77760" y="592455"/>
                        <a:pt x="66330" y="582930"/>
                        <a:pt x="82840" y="555625"/>
                      </a:cubicBezTo>
                      <a:cubicBezTo>
                        <a:pt x="99350" y="528320"/>
                        <a:pt x="141260" y="510540"/>
                        <a:pt x="155865" y="483235"/>
                      </a:cubicBezTo>
                      <a:cubicBezTo>
                        <a:pt x="170470" y="455930"/>
                        <a:pt x="155865" y="446405"/>
                        <a:pt x="155865" y="419100"/>
                      </a:cubicBezTo>
                      <a:cubicBezTo>
                        <a:pt x="155865" y="391795"/>
                        <a:pt x="141260" y="373380"/>
                        <a:pt x="155865" y="346075"/>
                      </a:cubicBezTo>
                      <a:cubicBezTo>
                        <a:pt x="170470" y="318770"/>
                        <a:pt x="208570" y="309880"/>
                        <a:pt x="228255" y="282575"/>
                      </a:cubicBezTo>
                      <a:cubicBezTo>
                        <a:pt x="247940" y="255270"/>
                        <a:pt x="249845" y="238760"/>
                        <a:pt x="255560" y="209550"/>
                      </a:cubicBezTo>
                      <a:cubicBezTo>
                        <a:pt x="261275" y="180340"/>
                        <a:pt x="255560" y="164465"/>
                        <a:pt x="255560" y="137160"/>
                      </a:cubicBezTo>
                      <a:cubicBezTo>
                        <a:pt x="255560" y="109855"/>
                        <a:pt x="255560" y="100330"/>
                        <a:pt x="255560" y="73025"/>
                      </a:cubicBezTo>
                      <a:cubicBezTo>
                        <a:pt x="255560" y="45720"/>
                        <a:pt x="255560" y="13335"/>
                        <a:pt x="255560" y="0"/>
                      </a:cubicBezTo>
                    </a:path>
                  </a:pathLst>
                </a:custGeom>
                <a:noFill/>
                <a:ln w="38100">
                  <a:solidFill>
                    <a:srgbClr val="4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 fontAlgn="base"/>
                  <a:endParaRPr lang="zh-CN" altLang="en-US" strike="noStrike" noProof="1"/>
                </a:p>
              </p:txBody>
            </p:sp>
            <p:sp>
              <p:nvSpPr>
                <p:cNvPr id="25" name="椭圆 24"/>
                <p:cNvSpPr/>
                <p:nvPr/>
              </p:nvSpPr>
              <p:spPr>
                <a:xfrm>
                  <a:off x="8841" y="6534"/>
                  <a:ext cx="215" cy="144"/>
                </a:xfrm>
                <a:prstGeom prst="ellipse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 fontAlgn="base"/>
                  <a:endParaRPr lang="zh-CN" altLang="en-US" strike="noStrike" noProof="1"/>
                </a:p>
              </p:txBody>
            </p:sp>
            <p:sp>
              <p:nvSpPr>
                <p:cNvPr id="26" name="椭圆 25"/>
                <p:cNvSpPr/>
                <p:nvPr/>
              </p:nvSpPr>
              <p:spPr>
                <a:xfrm>
                  <a:off x="11225" y="6944"/>
                  <a:ext cx="215" cy="144"/>
                </a:xfrm>
                <a:prstGeom prst="ellipse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 fontAlgn="base"/>
                  <a:endParaRPr lang="zh-CN" altLang="en-US" strike="noStrike" noProof="1"/>
                </a:p>
              </p:txBody>
            </p:sp>
          </p:grpSp>
        </p:grpSp>
        <p:grpSp>
          <p:nvGrpSpPr>
            <p:cNvPr id="11299" name="组合 13"/>
            <p:cNvGrpSpPr/>
            <p:nvPr/>
          </p:nvGrpSpPr>
          <p:grpSpPr>
            <a:xfrm rot="780000">
              <a:off x="8619" y="4821"/>
              <a:ext cx="185" cy="430"/>
              <a:chOff x="7500" y="3857"/>
              <a:chExt cx="1304" cy="2266"/>
            </a:xfrm>
          </p:grpSpPr>
          <p:sp>
            <p:nvSpPr>
              <p:cNvPr id="27" name="矩形 26"/>
              <p:cNvSpPr/>
              <p:nvPr/>
            </p:nvSpPr>
            <p:spPr>
              <a:xfrm>
                <a:off x="7500" y="3857"/>
                <a:ext cx="1305" cy="2266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 fontAlgn="base"/>
                <a:endParaRPr lang="zh-CN" altLang="en-US" strike="noStrike" noProof="1"/>
              </a:p>
            </p:txBody>
          </p:sp>
          <p:cxnSp>
            <p:nvCxnSpPr>
              <p:cNvPr id="28" name="直接连接符 27"/>
              <p:cNvCxnSpPr/>
              <p:nvPr/>
            </p:nvCxnSpPr>
            <p:spPr>
              <a:xfrm flipH="1">
                <a:off x="7543" y="3908"/>
                <a:ext cx="1219" cy="2165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接连接符 28"/>
              <p:cNvCxnSpPr/>
              <p:nvPr/>
            </p:nvCxnSpPr>
            <p:spPr>
              <a:xfrm>
                <a:off x="7514" y="3879"/>
                <a:ext cx="1248" cy="220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303" name="组合 18"/>
            <p:cNvGrpSpPr/>
            <p:nvPr/>
          </p:nvGrpSpPr>
          <p:grpSpPr>
            <a:xfrm rot="780000">
              <a:off x="8349" y="4730"/>
              <a:ext cx="185" cy="430"/>
              <a:chOff x="7500" y="3857"/>
              <a:chExt cx="1304" cy="2266"/>
            </a:xfrm>
          </p:grpSpPr>
          <p:sp>
            <p:nvSpPr>
              <p:cNvPr id="30" name="矩形 29"/>
              <p:cNvSpPr/>
              <p:nvPr/>
            </p:nvSpPr>
            <p:spPr>
              <a:xfrm>
                <a:off x="7500" y="3857"/>
                <a:ext cx="1305" cy="2266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 fontAlgn="base"/>
                <a:endParaRPr lang="zh-CN" altLang="en-US" strike="noStrike" noProof="1"/>
              </a:p>
            </p:txBody>
          </p:sp>
          <p:cxnSp>
            <p:nvCxnSpPr>
              <p:cNvPr id="31" name="直接连接符 30"/>
              <p:cNvCxnSpPr/>
              <p:nvPr/>
            </p:nvCxnSpPr>
            <p:spPr>
              <a:xfrm flipH="1">
                <a:off x="7543" y="3908"/>
                <a:ext cx="1219" cy="2165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接连接符 31"/>
              <p:cNvCxnSpPr/>
              <p:nvPr/>
            </p:nvCxnSpPr>
            <p:spPr>
              <a:xfrm>
                <a:off x="7514" y="3879"/>
                <a:ext cx="1248" cy="220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" name="文本框 3"/>
          <p:cNvSpPr txBox="1"/>
          <p:nvPr/>
        </p:nvSpPr>
        <p:spPr>
          <a:xfrm>
            <a:off x="5194300" y="4867275"/>
            <a:ext cx="3103563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en-US" altLang="zh-CN" sz="2400">
                <a:solidFill>
                  <a:srgbClr val="FF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(</a:t>
            </a:r>
            <a:r>
              <a:rPr lang="zh-CN" altLang="en-US" sz="2400">
                <a:solidFill>
                  <a:srgbClr val="FF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建三峡水库）</a:t>
            </a:r>
            <a:endParaRPr lang="zh-CN" altLang="en-US" sz="2400">
              <a:solidFill>
                <a:srgbClr val="FF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4705350" y="5356225"/>
            <a:ext cx="4632960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1800">
                <a:solidFill>
                  <a:srgbClr val="FF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（裁弯取直</a:t>
            </a:r>
            <a:r>
              <a:rPr lang="en-US" altLang="zh-CN" sz="1800">
                <a:solidFill>
                  <a:srgbClr val="FF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.</a:t>
            </a:r>
            <a:r>
              <a:rPr lang="zh-CN" altLang="en-US" sz="1800" dirty="0">
                <a:solidFill>
                  <a:srgbClr val="FF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加固堤坝</a:t>
            </a:r>
            <a:r>
              <a:rPr lang="en-US" altLang="zh-CN" sz="1800" dirty="0">
                <a:solidFill>
                  <a:srgbClr val="FF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.</a:t>
            </a:r>
            <a:r>
              <a:rPr lang="zh-CN" altLang="en-US" sz="1800" dirty="0">
                <a:solidFill>
                  <a:srgbClr val="FF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修建水库</a:t>
            </a:r>
            <a:r>
              <a:rPr lang="en-US" altLang="zh-CN" sz="1800" dirty="0">
                <a:solidFill>
                  <a:srgbClr val="FF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.</a:t>
            </a:r>
            <a:r>
              <a:rPr lang="zh-CN" altLang="en-US" sz="1800" dirty="0">
                <a:solidFill>
                  <a:srgbClr val="FF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植树造林</a:t>
            </a:r>
            <a:r>
              <a:rPr lang="en-US" altLang="zh-CN" sz="1800" dirty="0">
                <a:solidFill>
                  <a:srgbClr val="FF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)</a:t>
            </a:r>
            <a:endParaRPr lang="en-US" altLang="zh-CN" sz="1800" dirty="0">
              <a:solidFill>
                <a:srgbClr val="FF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5382895" y="2364740"/>
            <a:ext cx="46863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latin typeface="方正粗黑宋简体" panose="02000000000000000000" charset="-122"/>
                <a:ea typeface="方正粗黑宋简体" panose="02000000000000000000" charset="-122"/>
              </a:rPr>
              <a:t>三</a:t>
            </a:r>
            <a:endParaRPr lang="zh-CN" altLang="en-US" sz="2000"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5643245" y="2384425"/>
            <a:ext cx="46863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latin typeface="方正粗黑宋简体" panose="02000000000000000000" charset="-122"/>
                <a:ea typeface="方正粗黑宋简体" panose="02000000000000000000" charset="-122"/>
              </a:rPr>
              <a:t>葛</a:t>
            </a:r>
            <a:endParaRPr lang="zh-CN" altLang="en-US" sz="2000"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36" name="上箭头 35"/>
          <p:cNvSpPr/>
          <p:nvPr/>
        </p:nvSpPr>
        <p:spPr>
          <a:xfrm rot="2040000">
            <a:off x="5943600" y="5638800"/>
            <a:ext cx="381000" cy="76200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715" grpId="0"/>
      <p:bldP spid="115716" grpId="0"/>
      <p:bldP spid="115718" grpId="0"/>
      <p:bldP spid="115719" grpId="0"/>
      <p:bldP spid="115720" grpId="0"/>
      <p:bldP spid="115721" grpId="0"/>
      <p:bldP spid="3" grpId="0"/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18" grpId="0"/>
      <p:bldP spid="2" grpId="0"/>
      <p:bldP spid="4" grpId="0"/>
      <p:bldP spid="33" grpId="0"/>
      <p:bldP spid="34" grpId="0"/>
      <p:bldP spid="35" grpId="0"/>
      <p:bldP spid="36" grpId="0" animBg="1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1265" name="图片 3"/>
          <p:cNvPicPr>
            <a:picLocks noChangeAspect="1"/>
          </p:cNvPicPr>
          <p:nvPr/>
        </p:nvPicPr>
        <p:blipFill>
          <a:blip r:embed="rId1"/>
          <a:srcRect l="774"/>
          <a:stretch>
            <a:fillRect/>
          </a:stretch>
        </p:blipFill>
        <p:spPr>
          <a:xfrm>
            <a:off x="31750" y="17463"/>
            <a:ext cx="9124950" cy="677068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5715" name="文本框 115714">
            <a:hlinkClick r:id="" action="ppaction://noaction"/>
          </p:cNvPr>
          <p:cNvSpPr txBox="1"/>
          <p:nvPr/>
        </p:nvSpPr>
        <p:spPr>
          <a:xfrm>
            <a:off x="3605530" y="554355"/>
            <a:ext cx="4304665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2400" dirty="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唐古拉山脉</a:t>
            </a:r>
            <a:r>
              <a:rPr lang="zh-CN" altLang="en-US" sz="2400" dirty="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（各拉丹冬峰）</a:t>
            </a:r>
            <a:endParaRPr lang="zh-CN" altLang="en-US" sz="2400" dirty="0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15716" name="文本框 115715"/>
          <p:cNvSpPr txBox="1"/>
          <p:nvPr/>
        </p:nvSpPr>
        <p:spPr>
          <a:xfrm>
            <a:off x="3481388" y="3430588"/>
            <a:ext cx="3748087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2400" dirty="0">
                <a:latin typeface="方正粗黑宋简体" panose="02000000000000000000" charset="-122"/>
                <a:ea typeface="方正粗黑宋简体" panose="02000000000000000000" charset="-122"/>
              </a:rPr>
              <a:t>青川</a:t>
            </a:r>
            <a:r>
              <a:rPr lang="zh-CN" altLang="en-US" sz="2400" dirty="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藏云渝鄂湘赣皖苏沪</a:t>
            </a:r>
            <a:r>
              <a:rPr lang="en-US" altLang="zh-CN" sz="2400" dirty="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.</a:t>
            </a:r>
            <a:endParaRPr lang="en-US" altLang="zh-CN" sz="2400" dirty="0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15718" name="文本框 115717">
            <a:hlinkClick r:id="" action="ppaction://noaction"/>
          </p:cNvPr>
          <p:cNvSpPr txBox="1"/>
          <p:nvPr/>
        </p:nvSpPr>
        <p:spPr>
          <a:xfrm>
            <a:off x="3605213" y="1074738"/>
            <a:ext cx="2252662" cy="4603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zh-CN" altLang="en-US" sz="2400" dirty="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东海</a:t>
            </a:r>
            <a:endParaRPr lang="zh-CN" altLang="en-US" sz="2400" dirty="0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15719" name="文本框 115718">
            <a:hlinkClick r:id="" action="ppaction://noaction"/>
          </p:cNvPr>
          <p:cNvSpPr txBox="1"/>
          <p:nvPr/>
        </p:nvSpPr>
        <p:spPr>
          <a:xfrm>
            <a:off x="3605213" y="1544638"/>
            <a:ext cx="2663825" cy="4603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zh-CN" altLang="en-US" sz="2400" dirty="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宜昌、湖口</a:t>
            </a:r>
            <a:endParaRPr lang="zh-CN" altLang="en-US" sz="2400" dirty="0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15720" name="文本框 115719"/>
          <p:cNvSpPr txBox="1"/>
          <p:nvPr/>
        </p:nvSpPr>
        <p:spPr>
          <a:xfrm>
            <a:off x="3471863" y="2570163"/>
            <a:ext cx="5551487" cy="86042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lnSpc>
                <a:spcPts val="3000"/>
              </a:lnSpc>
            </a:pPr>
            <a:r>
              <a:rPr lang="zh-CN" altLang="en-US" sz="2400" dirty="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青藏高原</a:t>
            </a:r>
            <a:r>
              <a:rPr lang="en-US" altLang="zh-CN" sz="2400" dirty="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.</a:t>
            </a:r>
            <a:r>
              <a:rPr lang="zh-CN" altLang="en-US" sz="2400" dirty="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横断山脉</a:t>
            </a:r>
            <a:r>
              <a:rPr lang="en-US" altLang="zh-CN" sz="2400" dirty="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.</a:t>
            </a:r>
            <a:r>
              <a:rPr lang="zh-CN" altLang="en-US" sz="2400" dirty="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云贵高原</a:t>
            </a:r>
            <a:r>
              <a:rPr lang="en-US" altLang="zh-CN" sz="2400" dirty="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.</a:t>
            </a:r>
            <a:r>
              <a:rPr lang="zh-CN" altLang="en-US" sz="2400" dirty="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四川盆地</a:t>
            </a:r>
            <a:r>
              <a:rPr lang="en-US" altLang="zh-CN" sz="2400" dirty="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.</a:t>
            </a:r>
            <a:r>
              <a:rPr lang="zh-CN" altLang="en-US" sz="2400" dirty="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巫山</a:t>
            </a:r>
            <a:r>
              <a:rPr lang="en-US" altLang="zh-CN" sz="2400" dirty="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.</a:t>
            </a:r>
            <a:r>
              <a:rPr lang="zh-CN" altLang="en-US" sz="2400" dirty="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长江中下游平原</a:t>
            </a:r>
            <a:r>
              <a:rPr lang="en-US" altLang="zh-CN" sz="2400" dirty="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.</a:t>
            </a:r>
            <a:endParaRPr lang="en-US" altLang="zh-CN" sz="2400" dirty="0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15721" name="文本框 115720"/>
          <p:cNvSpPr txBox="1"/>
          <p:nvPr/>
        </p:nvSpPr>
        <p:spPr>
          <a:xfrm>
            <a:off x="3605213" y="73025"/>
            <a:ext cx="3787775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en-US" altLang="zh-CN" sz="2400" dirty="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6300</a:t>
            </a:r>
            <a:r>
              <a:rPr lang="zh-CN" altLang="en-US" sz="2400" dirty="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千米</a:t>
            </a:r>
            <a:r>
              <a:rPr lang="en-US" altLang="zh-CN" sz="2400" dirty="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(</a:t>
            </a:r>
            <a:r>
              <a:rPr lang="zh-CN" altLang="en-US" sz="2400" dirty="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中国第</a:t>
            </a:r>
            <a:r>
              <a:rPr lang="en-US" altLang="zh-CN" sz="2400" dirty="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1</a:t>
            </a:r>
            <a:r>
              <a:rPr lang="zh-CN" altLang="en-US" sz="2400" dirty="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长河</a:t>
            </a:r>
            <a:r>
              <a:rPr lang="en-US" altLang="zh-CN" sz="2400" dirty="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)</a:t>
            </a:r>
            <a:endParaRPr lang="en-US" altLang="zh-CN" sz="2400" dirty="0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471863" y="2062163"/>
            <a:ext cx="5103812" cy="398462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2000" dirty="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雅砻江</a:t>
            </a:r>
            <a:r>
              <a:rPr lang="en-US" altLang="zh-CN" sz="2000" dirty="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.</a:t>
            </a:r>
            <a:r>
              <a:rPr lang="zh-CN" altLang="en-US" sz="2000" dirty="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岷江</a:t>
            </a:r>
            <a:r>
              <a:rPr lang="en-US" altLang="zh-CN" sz="2000" dirty="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.</a:t>
            </a:r>
            <a:r>
              <a:rPr lang="zh-CN" altLang="en-US" sz="2000" dirty="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嘉陵江</a:t>
            </a:r>
            <a:r>
              <a:rPr lang="en-US" altLang="zh-CN" sz="2000" dirty="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.</a:t>
            </a:r>
            <a:r>
              <a:rPr lang="zh-CN" altLang="en-US" sz="2000" dirty="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乌江</a:t>
            </a:r>
            <a:r>
              <a:rPr lang="en-US" altLang="zh-CN" sz="2000" dirty="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.</a:t>
            </a:r>
            <a:r>
              <a:rPr lang="zh-CN" altLang="en-US" sz="2000" dirty="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湘江</a:t>
            </a:r>
            <a:r>
              <a:rPr lang="en-US" altLang="zh-CN" sz="2000" dirty="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.</a:t>
            </a:r>
            <a:r>
              <a:rPr lang="zh-CN" altLang="en-US" sz="2000" dirty="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汉江</a:t>
            </a:r>
            <a:r>
              <a:rPr lang="en-US" altLang="zh-CN" sz="2000" dirty="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.</a:t>
            </a:r>
            <a:r>
              <a:rPr lang="zh-CN" altLang="en-US" sz="2000" dirty="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赣江</a:t>
            </a:r>
            <a:r>
              <a:rPr lang="en-US" altLang="zh-CN" sz="2000" dirty="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.</a:t>
            </a:r>
            <a:endParaRPr lang="en-US" altLang="zh-CN" sz="2000" dirty="0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5" name="文本框 4">
            <a:hlinkClick r:id="" action="ppaction://noaction"/>
          </p:cNvPr>
          <p:cNvSpPr txBox="1"/>
          <p:nvPr/>
        </p:nvSpPr>
        <p:spPr>
          <a:xfrm>
            <a:off x="3605213" y="3890963"/>
            <a:ext cx="1552575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2400" dirty="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水能宝库</a:t>
            </a:r>
            <a:endParaRPr lang="zh-CN" altLang="en-US" sz="2400" dirty="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6" name="文本框 5">
            <a:hlinkClick r:id="" action="ppaction://noaction"/>
          </p:cNvPr>
          <p:cNvSpPr txBox="1"/>
          <p:nvPr/>
        </p:nvSpPr>
        <p:spPr>
          <a:xfrm>
            <a:off x="3575050" y="4381500"/>
            <a:ext cx="1552575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2400" dirty="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黄金水道</a:t>
            </a:r>
            <a:endParaRPr lang="zh-CN" altLang="en-US" sz="2400" dirty="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7" name="文本框 6">
            <a:hlinkClick r:id="" action="ppaction://noaction"/>
          </p:cNvPr>
          <p:cNvSpPr txBox="1"/>
          <p:nvPr/>
        </p:nvSpPr>
        <p:spPr>
          <a:xfrm>
            <a:off x="1914525" y="4892675"/>
            <a:ext cx="1552575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2400" dirty="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川江</a:t>
            </a:r>
            <a:endParaRPr lang="zh-CN" altLang="en-US" sz="2400" dirty="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8" name="文本框 7">
            <a:hlinkClick r:id="" action="ppaction://noaction"/>
          </p:cNvPr>
          <p:cNvSpPr txBox="1"/>
          <p:nvPr/>
        </p:nvSpPr>
        <p:spPr>
          <a:xfrm>
            <a:off x="3605213" y="4841875"/>
            <a:ext cx="1552575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2400" dirty="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滩多流急</a:t>
            </a:r>
            <a:endParaRPr lang="zh-CN" altLang="en-US" sz="2400" dirty="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9" name="文本框 8">
            <a:hlinkClick r:id="" action="ppaction://noaction"/>
          </p:cNvPr>
          <p:cNvSpPr txBox="1"/>
          <p:nvPr/>
        </p:nvSpPr>
        <p:spPr>
          <a:xfrm>
            <a:off x="1955800" y="5353050"/>
            <a:ext cx="1552575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2400" dirty="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荆江</a:t>
            </a:r>
            <a:endParaRPr lang="zh-CN" altLang="en-US" sz="2400" dirty="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0" name="文本框 9">
            <a:hlinkClick r:id="" action="ppaction://noaction"/>
          </p:cNvPr>
          <p:cNvSpPr txBox="1"/>
          <p:nvPr/>
        </p:nvSpPr>
        <p:spPr>
          <a:xfrm>
            <a:off x="3584575" y="5332413"/>
            <a:ext cx="1552575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2400" dirty="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九曲回肠</a:t>
            </a:r>
            <a:endParaRPr lang="zh-CN" altLang="en-US" sz="2400" dirty="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1" name="文本框 10">
            <a:hlinkClick r:id="" action="ppaction://noaction"/>
          </p:cNvPr>
          <p:cNvSpPr txBox="1"/>
          <p:nvPr/>
        </p:nvSpPr>
        <p:spPr>
          <a:xfrm>
            <a:off x="3568700" y="5822950"/>
            <a:ext cx="1552575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2400" dirty="0">
                <a:solidFill>
                  <a:srgbClr val="FF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水土流失</a:t>
            </a:r>
            <a:endParaRPr lang="zh-CN" altLang="en-US" sz="2400" dirty="0">
              <a:solidFill>
                <a:srgbClr val="FF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2" name="文本框 11">
            <a:hlinkClick r:id="" action="ppaction://noaction"/>
          </p:cNvPr>
          <p:cNvSpPr txBox="1"/>
          <p:nvPr/>
        </p:nvSpPr>
        <p:spPr>
          <a:xfrm>
            <a:off x="3568700" y="6315075"/>
            <a:ext cx="3825875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2400" dirty="0">
                <a:solidFill>
                  <a:srgbClr val="FF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泥沙淤积</a:t>
            </a:r>
            <a:r>
              <a:rPr lang="en-US" altLang="zh-CN" sz="2400" dirty="0">
                <a:solidFill>
                  <a:srgbClr val="FF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.</a:t>
            </a:r>
            <a:r>
              <a:rPr lang="zh-CN" altLang="en-US" sz="2400" dirty="0">
                <a:solidFill>
                  <a:srgbClr val="FF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洪涝灾害</a:t>
            </a:r>
            <a:r>
              <a:rPr lang="en-US" altLang="zh-CN" sz="2400" dirty="0">
                <a:solidFill>
                  <a:srgbClr val="FF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.</a:t>
            </a:r>
            <a:r>
              <a:rPr lang="zh-CN" altLang="en-US" sz="2400" dirty="0">
                <a:solidFill>
                  <a:srgbClr val="FF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水污染</a:t>
            </a:r>
            <a:endParaRPr lang="zh-CN" altLang="en-US" sz="2400" dirty="0">
              <a:solidFill>
                <a:srgbClr val="FF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876800" y="5864225"/>
            <a:ext cx="1311275" cy="398463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ctr"/>
            <a:r>
              <a:rPr lang="zh-CN" altLang="en-US" sz="2000" dirty="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  <a:sym typeface="宋体" panose="02010600030101010101" pitchFamily="2" charset="-122"/>
              </a:rPr>
              <a:t>植树造林</a:t>
            </a:r>
            <a:endParaRPr lang="zh-CN" altLang="en-US" sz="2000" dirty="0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  <a:sym typeface="宋体" panose="02010600030101010101" pitchFamily="2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7392988" y="6345238"/>
            <a:ext cx="1647825" cy="398462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200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  <a:sym typeface="宋体" panose="02010600030101010101" pitchFamily="2" charset="-122"/>
              </a:rPr>
              <a:t>防治水污染</a:t>
            </a:r>
            <a:endParaRPr lang="zh-CN" altLang="en-US" sz="2000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  <a:sym typeface="宋体" panose="02010600030101010101" pitchFamily="2" charset="-122"/>
            </a:endParaRPr>
          </a:p>
        </p:txBody>
      </p:sp>
      <p:grpSp>
        <p:nvGrpSpPr>
          <p:cNvPr id="11284" name="组合 22"/>
          <p:cNvGrpSpPr/>
          <p:nvPr/>
        </p:nvGrpSpPr>
        <p:grpSpPr>
          <a:xfrm>
            <a:off x="139700" y="554038"/>
            <a:ext cx="8767763" cy="5583237"/>
            <a:chOff x="878" y="2500"/>
            <a:chExt cx="12250" cy="5800"/>
          </a:xfrm>
        </p:grpSpPr>
        <p:grpSp>
          <p:nvGrpSpPr>
            <p:cNvPr id="11285" name="组合 14"/>
            <p:cNvGrpSpPr/>
            <p:nvPr/>
          </p:nvGrpSpPr>
          <p:grpSpPr>
            <a:xfrm>
              <a:off x="877" y="2500"/>
              <a:ext cx="12250" cy="5800"/>
              <a:chOff x="1075" y="3550"/>
              <a:chExt cx="12250" cy="5798"/>
            </a:xfrm>
          </p:grpSpPr>
          <p:sp>
            <p:nvSpPr>
              <p:cNvPr id="14" name="任意多边形 12"/>
              <p:cNvSpPr/>
              <p:nvPr/>
            </p:nvSpPr>
            <p:spPr>
              <a:xfrm>
                <a:off x="1075" y="3550"/>
                <a:ext cx="12250" cy="5070"/>
              </a:xfrm>
              <a:custGeom>
                <a:avLst/>
                <a:gdLst>
                  <a:gd name="connisteX0" fmla="*/ 0 w 4488180"/>
                  <a:gd name="connsiteY0" fmla="*/ 167708 h 1759072"/>
                  <a:gd name="connisteX1" fmla="*/ 39370 w 4488180"/>
                  <a:gd name="connsiteY1" fmla="*/ 78173 h 1759072"/>
                  <a:gd name="connisteX2" fmla="*/ 55880 w 4488180"/>
                  <a:gd name="connsiteY2" fmla="*/ 10863 h 1759072"/>
                  <a:gd name="connisteX3" fmla="*/ 140335 w 4488180"/>
                  <a:gd name="connsiteY3" fmla="*/ 38803 h 1759072"/>
                  <a:gd name="connisteX4" fmla="*/ 168275 w 4488180"/>
                  <a:gd name="connsiteY4" fmla="*/ 66743 h 1759072"/>
                  <a:gd name="connisteX5" fmla="*/ 235585 w 4488180"/>
                  <a:gd name="connsiteY5" fmla="*/ 55948 h 1759072"/>
                  <a:gd name="connisteX6" fmla="*/ 285750 w 4488180"/>
                  <a:gd name="connsiteY6" fmla="*/ 100398 h 1759072"/>
                  <a:gd name="connisteX7" fmla="*/ 325120 w 4488180"/>
                  <a:gd name="connsiteY7" fmla="*/ 83888 h 1759072"/>
                  <a:gd name="connisteX8" fmla="*/ 375285 w 4488180"/>
                  <a:gd name="connsiteY8" fmla="*/ 66743 h 1759072"/>
                  <a:gd name="connisteX9" fmla="*/ 408940 w 4488180"/>
                  <a:gd name="connsiteY9" fmla="*/ 83888 h 1759072"/>
                  <a:gd name="connisteX10" fmla="*/ 454025 w 4488180"/>
                  <a:gd name="connsiteY10" fmla="*/ 72458 h 1759072"/>
                  <a:gd name="connisteX11" fmla="*/ 532130 w 4488180"/>
                  <a:gd name="connsiteY11" fmla="*/ 10863 h 1759072"/>
                  <a:gd name="connisteX12" fmla="*/ 588645 w 4488180"/>
                  <a:gd name="connsiteY12" fmla="*/ 5148 h 1759072"/>
                  <a:gd name="connisteX13" fmla="*/ 627380 w 4488180"/>
                  <a:gd name="connsiteY13" fmla="*/ 50233 h 1759072"/>
                  <a:gd name="connisteX14" fmla="*/ 655955 w 4488180"/>
                  <a:gd name="connsiteY14" fmla="*/ 55948 h 1759072"/>
                  <a:gd name="connisteX15" fmla="*/ 694690 w 4488180"/>
                  <a:gd name="connsiteY15" fmla="*/ 123258 h 1759072"/>
                  <a:gd name="connisteX16" fmla="*/ 717550 w 4488180"/>
                  <a:gd name="connsiteY16" fmla="*/ 145483 h 1759072"/>
                  <a:gd name="connisteX17" fmla="*/ 745490 w 4488180"/>
                  <a:gd name="connsiteY17" fmla="*/ 161993 h 1759072"/>
                  <a:gd name="connisteX18" fmla="*/ 762000 w 4488180"/>
                  <a:gd name="connsiteY18" fmla="*/ 207078 h 1759072"/>
                  <a:gd name="connisteX19" fmla="*/ 801370 w 4488180"/>
                  <a:gd name="connsiteY19" fmla="*/ 229303 h 1759072"/>
                  <a:gd name="connisteX20" fmla="*/ 846455 w 4488180"/>
                  <a:gd name="connsiteY20" fmla="*/ 308043 h 1759072"/>
                  <a:gd name="connisteX21" fmla="*/ 896620 w 4488180"/>
                  <a:gd name="connsiteY21" fmla="*/ 358208 h 1759072"/>
                  <a:gd name="connisteX22" fmla="*/ 958215 w 4488180"/>
                  <a:gd name="connsiteY22" fmla="*/ 397578 h 1759072"/>
                  <a:gd name="connisteX23" fmla="*/ 975360 w 4488180"/>
                  <a:gd name="connsiteY23" fmla="*/ 459173 h 1759072"/>
                  <a:gd name="connisteX24" fmla="*/ 1042035 w 4488180"/>
                  <a:gd name="connsiteY24" fmla="*/ 542993 h 1759072"/>
                  <a:gd name="connisteX25" fmla="*/ 1070610 w 4488180"/>
                  <a:gd name="connsiteY25" fmla="*/ 638243 h 1759072"/>
                  <a:gd name="connisteX26" fmla="*/ 1137285 w 4488180"/>
                  <a:gd name="connsiteY26" fmla="*/ 694758 h 1759072"/>
                  <a:gd name="connisteX27" fmla="*/ 1092835 w 4488180"/>
                  <a:gd name="connsiteY27" fmla="*/ 733493 h 1759072"/>
                  <a:gd name="connisteX28" fmla="*/ 1115060 w 4488180"/>
                  <a:gd name="connsiteY28" fmla="*/ 790008 h 1759072"/>
                  <a:gd name="connisteX29" fmla="*/ 1137285 w 4488180"/>
                  <a:gd name="connsiteY29" fmla="*/ 896053 h 1759072"/>
                  <a:gd name="connisteX30" fmla="*/ 1132205 w 4488180"/>
                  <a:gd name="connsiteY30" fmla="*/ 1024958 h 1759072"/>
                  <a:gd name="connisteX31" fmla="*/ 1115060 w 4488180"/>
                  <a:gd name="connsiteY31" fmla="*/ 1114493 h 1759072"/>
                  <a:gd name="connisteX32" fmla="*/ 1115060 w 4488180"/>
                  <a:gd name="connsiteY32" fmla="*/ 1198948 h 1759072"/>
                  <a:gd name="connisteX33" fmla="*/ 1115060 w 4488180"/>
                  <a:gd name="connsiteY33" fmla="*/ 1271338 h 1759072"/>
                  <a:gd name="connisteX34" fmla="*/ 1160145 w 4488180"/>
                  <a:gd name="connsiteY34" fmla="*/ 1361508 h 1759072"/>
                  <a:gd name="connisteX35" fmla="*/ 1160145 w 4488180"/>
                  <a:gd name="connsiteY35" fmla="*/ 1456758 h 1759072"/>
                  <a:gd name="connisteX36" fmla="*/ 1210310 w 4488180"/>
                  <a:gd name="connsiteY36" fmla="*/ 1534863 h 1759072"/>
                  <a:gd name="connisteX37" fmla="*/ 1238250 w 4488180"/>
                  <a:gd name="connsiteY37" fmla="*/ 1562803 h 1759072"/>
                  <a:gd name="connisteX38" fmla="*/ 1266190 w 4488180"/>
                  <a:gd name="connsiteY38" fmla="*/ 1484698 h 1759072"/>
                  <a:gd name="connisteX39" fmla="*/ 1305560 w 4488180"/>
                  <a:gd name="connsiteY39" fmla="*/ 1423103 h 1759072"/>
                  <a:gd name="connisteX40" fmla="*/ 1316990 w 4488180"/>
                  <a:gd name="connsiteY40" fmla="*/ 1467553 h 1759072"/>
                  <a:gd name="connisteX41" fmla="*/ 1311275 w 4488180"/>
                  <a:gd name="connsiteY41" fmla="*/ 1518353 h 1759072"/>
                  <a:gd name="connisteX42" fmla="*/ 1289050 w 4488180"/>
                  <a:gd name="connsiteY42" fmla="*/ 1579948 h 1759072"/>
                  <a:gd name="connisteX43" fmla="*/ 1294130 w 4488180"/>
                  <a:gd name="connsiteY43" fmla="*/ 1613603 h 1759072"/>
                  <a:gd name="connisteX44" fmla="*/ 1277620 w 4488180"/>
                  <a:gd name="connsiteY44" fmla="*/ 1669483 h 1759072"/>
                  <a:gd name="connisteX45" fmla="*/ 1316990 w 4488180"/>
                  <a:gd name="connsiteY45" fmla="*/ 1703138 h 1759072"/>
                  <a:gd name="connisteX46" fmla="*/ 1389380 w 4488180"/>
                  <a:gd name="connsiteY46" fmla="*/ 1675198 h 1759072"/>
                  <a:gd name="connisteX47" fmla="*/ 1434465 w 4488180"/>
                  <a:gd name="connsiteY47" fmla="*/ 1675198 h 1759072"/>
                  <a:gd name="connisteX48" fmla="*/ 1473835 w 4488180"/>
                  <a:gd name="connsiteY48" fmla="*/ 1641543 h 1759072"/>
                  <a:gd name="connisteX49" fmla="*/ 1513205 w 4488180"/>
                  <a:gd name="connsiteY49" fmla="*/ 1675198 h 1759072"/>
                  <a:gd name="connisteX50" fmla="*/ 1507490 w 4488180"/>
                  <a:gd name="connsiteY50" fmla="*/ 1719648 h 1759072"/>
                  <a:gd name="connisteX51" fmla="*/ 1524000 w 4488180"/>
                  <a:gd name="connsiteY51" fmla="*/ 1759018 h 1759072"/>
                  <a:gd name="connisteX52" fmla="*/ 1579880 w 4488180"/>
                  <a:gd name="connsiteY52" fmla="*/ 1725363 h 1759072"/>
                  <a:gd name="connisteX53" fmla="*/ 1642110 w 4488180"/>
                  <a:gd name="connsiteY53" fmla="*/ 1691708 h 1759072"/>
                  <a:gd name="connisteX54" fmla="*/ 1658620 w 4488180"/>
                  <a:gd name="connsiteY54" fmla="*/ 1708853 h 1759072"/>
                  <a:gd name="connisteX55" fmla="*/ 1708785 w 4488180"/>
                  <a:gd name="connsiteY55" fmla="*/ 1685993 h 1759072"/>
                  <a:gd name="connisteX56" fmla="*/ 1708785 w 4488180"/>
                  <a:gd name="connsiteY56" fmla="*/ 1574233 h 1759072"/>
                  <a:gd name="connisteX57" fmla="*/ 1703705 w 4488180"/>
                  <a:gd name="connsiteY57" fmla="*/ 1512638 h 1759072"/>
                  <a:gd name="connisteX58" fmla="*/ 1753870 w 4488180"/>
                  <a:gd name="connsiteY58" fmla="*/ 1490413 h 1759072"/>
                  <a:gd name="connisteX59" fmla="*/ 1821180 w 4488180"/>
                  <a:gd name="connsiteY59" fmla="*/ 1433898 h 1759072"/>
                  <a:gd name="connisteX60" fmla="*/ 1804035 w 4488180"/>
                  <a:gd name="connsiteY60" fmla="*/ 1378018 h 1759072"/>
                  <a:gd name="connisteX61" fmla="*/ 1849120 w 4488180"/>
                  <a:gd name="connsiteY61" fmla="*/ 1355793 h 1759072"/>
                  <a:gd name="connisteX62" fmla="*/ 1865630 w 4488180"/>
                  <a:gd name="connsiteY62" fmla="*/ 1299913 h 1759072"/>
                  <a:gd name="connisteX63" fmla="*/ 1922145 w 4488180"/>
                  <a:gd name="connsiteY63" fmla="*/ 1294198 h 1759072"/>
                  <a:gd name="connisteX64" fmla="*/ 1960880 w 4488180"/>
                  <a:gd name="connsiteY64" fmla="*/ 1304993 h 1759072"/>
                  <a:gd name="connisteX65" fmla="*/ 2017395 w 4488180"/>
                  <a:gd name="connsiteY65" fmla="*/ 1277053 h 1759072"/>
                  <a:gd name="connisteX66" fmla="*/ 2067560 w 4488180"/>
                  <a:gd name="connsiteY66" fmla="*/ 1282768 h 1759072"/>
                  <a:gd name="connisteX67" fmla="*/ 2112645 w 4488180"/>
                  <a:gd name="connsiteY67" fmla="*/ 1243398 h 1759072"/>
                  <a:gd name="connisteX68" fmla="*/ 2185035 w 4488180"/>
                  <a:gd name="connsiteY68" fmla="*/ 1260543 h 1759072"/>
                  <a:gd name="connisteX69" fmla="*/ 2185035 w 4488180"/>
                  <a:gd name="connsiteY69" fmla="*/ 1226888 h 1759072"/>
                  <a:gd name="connisteX70" fmla="*/ 2230120 w 4488180"/>
                  <a:gd name="connsiteY70" fmla="*/ 1198948 h 1759072"/>
                  <a:gd name="connisteX71" fmla="*/ 2263775 w 4488180"/>
                  <a:gd name="connsiteY71" fmla="*/ 1176088 h 1759072"/>
                  <a:gd name="connisteX72" fmla="*/ 2303145 w 4488180"/>
                  <a:gd name="connsiteY72" fmla="*/ 1137353 h 1759072"/>
                  <a:gd name="connisteX73" fmla="*/ 2359025 w 4488180"/>
                  <a:gd name="connsiteY73" fmla="*/ 1120208 h 1759072"/>
                  <a:gd name="connisteX74" fmla="*/ 2420620 w 4488180"/>
                  <a:gd name="connsiteY74" fmla="*/ 1097983 h 1759072"/>
                  <a:gd name="connisteX75" fmla="*/ 2448560 w 4488180"/>
                  <a:gd name="connsiteY75" fmla="*/ 1070043 h 1759072"/>
                  <a:gd name="connisteX76" fmla="*/ 2515870 w 4488180"/>
                  <a:gd name="connsiteY76" fmla="*/ 1024958 h 1759072"/>
                  <a:gd name="connisteX77" fmla="*/ 2555240 w 4488180"/>
                  <a:gd name="connsiteY77" fmla="*/ 963363 h 1759072"/>
                  <a:gd name="connisteX78" fmla="*/ 2605405 w 4488180"/>
                  <a:gd name="connsiteY78" fmla="*/ 907483 h 1759072"/>
                  <a:gd name="connisteX79" fmla="*/ 2694940 w 4488180"/>
                  <a:gd name="connsiteY79" fmla="*/ 896053 h 1759072"/>
                  <a:gd name="connisteX80" fmla="*/ 2785110 w 4488180"/>
                  <a:gd name="connsiteY80" fmla="*/ 873828 h 1759072"/>
                  <a:gd name="connisteX81" fmla="*/ 2924810 w 4488180"/>
                  <a:gd name="connsiteY81" fmla="*/ 885258 h 1759072"/>
                  <a:gd name="connisteX82" fmla="*/ 3014345 w 4488180"/>
                  <a:gd name="connsiteY82" fmla="*/ 913198 h 1759072"/>
                  <a:gd name="connisteX83" fmla="*/ 3070860 w 4488180"/>
                  <a:gd name="connsiteY83" fmla="*/ 991303 h 1759072"/>
                  <a:gd name="connisteX84" fmla="*/ 3087370 w 4488180"/>
                  <a:gd name="connsiteY84" fmla="*/ 1014163 h 1759072"/>
                  <a:gd name="connisteX85" fmla="*/ 3143250 w 4488180"/>
                  <a:gd name="connsiteY85" fmla="*/ 1002733 h 1759072"/>
                  <a:gd name="connisteX86" fmla="*/ 3148965 w 4488180"/>
                  <a:gd name="connsiteY86" fmla="*/ 1019243 h 1759072"/>
                  <a:gd name="connisteX87" fmla="*/ 3199130 w 4488180"/>
                  <a:gd name="connsiteY87" fmla="*/ 1024958 h 1759072"/>
                  <a:gd name="connisteX88" fmla="*/ 3210560 w 4488180"/>
                  <a:gd name="connsiteY88" fmla="*/ 1064328 h 1759072"/>
                  <a:gd name="connisteX89" fmla="*/ 3221990 w 4488180"/>
                  <a:gd name="connsiteY89" fmla="*/ 1092268 h 1759072"/>
                  <a:gd name="connisteX90" fmla="*/ 3227705 w 4488180"/>
                  <a:gd name="connsiteY90" fmla="*/ 1120208 h 1759072"/>
                  <a:gd name="connisteX91" fmla="*/ 3261360 w 4488180"/>
                  <a:gd name="connsiteY91" fmla="*/ 1103698 h 1759072"/>
                  <a:gd name="connisteX92" fmla="*/ 3294380 w 4488180"/>
                  <a:gd name="connsiteY92" fmla="*/ 1109413 h 1759072"/>
                  <a:gd name="connisteX93" fmla="*/ 3311525 w 4488180"/>
                  <a:gd name="connsiteY93" fmla="*/ 1153863 h 1759072"/>
                  <a:gd name="connisteX94" fmla="*/ 3345180 w 4488180"/>
                  <a:gd name="connsiteY94" fmla="*/ 1148148 h 1759072"/>
                  <a:gd name="connisteX95" fmla="*/ 3373120 w 4488180"/>
                  <a:gd name="connsiteY95" fmla="*/ 1092268 h 1759072"/>
                  <a:gd name="connisteX96" fmla="*/ 3446145 w 4488180"/>
                  <a:gd name="connsiteY96" fmla="*/ 1058613 h 1759072"/>
                  <a:gd name="connisteX97" fmla="*/ 3479800 w 4488180"/>
                  <a:gd name="connsiteY97" fmla="*/ 1058613 h 1759072"/>
                  <a:gd name="connisteX98" fmla="*/ 3451860 w 4488180"/>
                  <a:gd name="connsiteY98" fmla="*/ 1024958 h 1759072"/>
                  <a:gd name="connisteX99" fmla="*/ 3518535 w 4488180"/>
                  <a:gd name="connsiteY99" fmla="*/ 1002733 h 1759072"/>
                  <a:gd name="connisteX100" fmla="*/ 3557905 w 4488180"/>
                  <a:gd name="connsiteY100" fmla="*/ 969078 h 1759072"/>
                  <a:gd name="connisteX101" fmla="*/ 3580130 w 4488180"/>
                  <a:gd name="connsiteY101" fmla="*/ 935423 h 1759072"/>
                  <a:gd name="connisteX102" fmla="*/ 3658870 w 4488180"/>
                  <a:gd name="connsiteY102" fmla="*/ 985588 h 1759072"/>
                  <a:gd name="connisteX103" fmla="*/ 3714750 w 4488180"/>
                  <a:gd name="connsiteY103" fmla="*/ 1047818 h 1759072"/>
                  <a:gd name="connisteX104" fmla="*/ 3726180 w 4488180"/>
                  <a:gd name="connsiteY104" fmla="*/ 1086553 h 1759072"/>
                  <a:gd name="connisteX105" fmla="*/ 3810000 w 4488180"/>
                  <a:gd name="connsiteY105" fmla="*/ 1097983 h 1759072"/>
                  <a:gd name="connisteX106" fmla="*/ 3860800 w 4488180"/>
                  <a:gd name="connsiteY106" fmla="*/ 1070043 h 1759072"/>
                  <a:gd name="connisteX107" fmla="*/ 3922395 w 4488180"/>
                  <a:gd name="connsiteY107" fmla="*/ 1047818 h 1759072"/>
                  <a:gd name="connisteX108" fmla="*/ 3938905 w 4488180"/>
                  <a:gd name="connsiteY108" fmla="*/ 1002733 h 1759072"/>
                  <a:gd name="connisteX109" fmla="*/ 3956050 w 4488180"/>
                  <a:gd name="connsiteY109" fmla="*/ 929708 h 1759072"/>
                  <a:gd name="connisteX110" fmla="*/ 4051300 w 4488180"/>
                  <a:gd name="connsiteY110" fmla="*/ 885258 h 1759072"/>
                  <a:gd name="connisteX111" fmla="*/ 4079240 w 4488180"/>
                  <a:gd name="connsiteY111" fmla="*/ 857318 h 1759072"/>
                  <a:gd name="connisteX112" fmla="*/ 4079240 w 4488180"/>
                  <a:gd name="connsiteY112" fmla="*/ 817948 h 1759072"/>
                  <a:gd name="connisteX113" fmla="*/ 4123690 w 4488180"/>
                  <a:gd name="connsiteY113" fmla="*/ 778578 h 1759072"/>
                  <a:gd name="connisteX114" fmla="*/ 4157345 w 4488180"/>
                  <a:gd name="connsiteY114" fmla="*/ 744923 h 1759072"/>
                  <a:gd name="connisteX115" fmla="*/ 4163060 w 4488180"/>
                  <a:gd name="connsiteY115" fmla="*/ 655388 h 1759072"/>
                  <a:gd name="connisteX116" fmla="*/ 4213860 w 4488180"/>
                  <a:gd name="connsiteY116" fmla="*/ 604588 h 1759072"/>
                  <a:gd name="connisteX117" fmla="*/ 4246880 w 4488180"/>
                  <a:gd name="connsiteY117" fmla="*/ 582363 h 1759072"/>
                  <a:gd name="connisteX118" fmla="*/ 4303395 w 4488180"/>
                  <a:gd name="connsiteY118" fmla="*/ 599508 h 1759072"/>
                  <a:gd name="connisteX119" fmla="*/ 4370705 w 4488180"/>
                  <a:gd name="connsiteY119" fmla="*/ 576648 h 1759072"/>
                  <a:gd name="connisteX120" fmla="*/ 4392930 w 4488180"/>
                  <a:gd name="connsiteY120" fmla="*/ 616018 h 1759072"/>
                  <a:gd name="connisteX121" fmla="*/ 4488180 w 4488180"/>
                  <a:gd name="connsiteY121" fmla="*/ 616018 h 1759072"/>
                </a:gdLst>
                <a:ahLst/>
                <a:cxnLst>
                  <a:cxn ang="0">
                    <a:pos x="connisteX0" y="connsiteY0"/>
                  </a:cxn>
                  <a:cxn ang="0">
                    <a:pos x="connisteX1" y="connsiteY1"/>
                  </a:cxn>
                  <a:cxn ang="0">
                    <a:pos x="connisteX2" y="connsiteY2"/>
                  </a:cxn>
                  <a:cxn ang="0">
                    <a:pos x="connisteX3" y="connsiteY3"/>
                  </a:cxn>
                  <a:cxn ang="0">
                    <a:pos x="connisteX4" y="connsiteY4"/>
                  </a:cxn>
                  <a:cxn ang="0">
                    <a:pos x="connisteX5" y="connsiteY5"/>
                  </a:cxn>
                  <a:cxn ang="0">
                    <a:pos x="connisteX6" y="connsiteY6"/>
                  </a:cxn>
                  <a:cxn ang="0">
                    <a:pos x="connisteX7" y="connsiteY7"/>
                  </a:cxn>
                  <a:cxn ang="0">
                    <a:pos x="connisteX8" y="connsiteY8"/>
                  </a:cxn>
                  <a:cxn ang="0">
                    <a:pos x="connisteX9" y="connsiteY9"/>
                  </a:cxn>
                  <a:cxn ang="0">
                    <a:pos x="connisteX10" y="connsiteY10"/>
                  </a:cxn>
                  <a:cxn ang="0">
                    <a:pos x="connisteX11" y="connsiteY11"/>
                  </a:cxn>
                  <a:cxn ang="0">
                    <a:pos x="connisteX12" y="connsiteY12"/>
                  </a:cxn>
                  <a:cxn ang="0">
                    <a:pos x="connisteX13" y="connsiteY13"/>
                  </a:cxn>
                  <a:cxn ang="0">
                    <a:pos x="connisteX14" y="connsiteY14"/>
                  </a:cxn>
                  <a:cxn ang="0">
                    <a:pos x="connisteX15" y="connsiteY15"/>
                  </a:cxn>
                  <a:cxn ang="0">
                    <a:pos x="connisteX16" y="connsiteY16"/>
                  </a:cxn>
                  <a:cxn ang="0">
                    <a:pos x="connisteX17" y="connsiteY17"/>
                  </a:cxn>
                  <a:cxn ang="0">
                    <a:pos x="connisteX18" y="connsiteY18"/>
                  </a:cxn>
                  <a:cxn ang="0">
                    <a:pos x="connisteX19" y="connsiteY19"/>
                  </a:cxn>
                  <a:cxn ang="0">
                    <a:pos x="connisteX20" y="connsiteY20"/>
                  </a:cxn>
                  <a:cxn ang="0">
                    <a:pos x="connisteX21" y="connsiteY21"/>
                  </a:cxn>
                  <a:cxn ang="0">
                    <a:pos x="connisteX22" y="connsiteY22"/>
                  </a:cxn>
                  <a:cxn ang="0">
                    <a:pos x="connisteX23" y="connsiteY23"/>
                  </a:cxn>
                  <a:cxn ang="0">
                    <a:pos x="connisteX24" y="connsiteY24"/>
                  </a:cxn>
                  <a:cxn ang="0">
                    <a:pos x="connisteX25" y="connsiteY25"/>
                  </a:cxn>
                  <a:cxn ang="0">
                    <a:pos x="connisteX26" y="connsiteY26"/>
                  </a:cxn>
                  <a:cxn ang="0">
                    <a:pos x="connisteX27" y="connsiteY27"/>
                  </a:cxn>
                  <a:cxn ang="0">
                    <a:pos x="connisteX28" y="connsiteY28"/>
                  </a:cxn>
                  <a:cxn ang="0">
                    <a:pos x="connisteX29" y="connsiteY29"/>
                  </a:cxn>
                  <a:cxn ang="0">
                    <a:pos x="connisteX30" y="connsiteY30"/>
                  </a:cxn>
                  <a:cxn ang="0">
                    <a:pos x="connisteX31" y="connsiteY31"/>
                  </a:cxn>
                  <a:cxn ang="0">
                    <a:pos x="connisteX32" y="connsiteY32"/>
                  </a:cxn>
                  <a:cxn ang="0">
                    <a:pos x="connisteX33" y="connsiteY33"/>
                  </a:cxn>
                  <a:cxn ang="0">
                    <a:pos x="connisteX34" y="connsiteY34"/>
                  </a:cxn>
                  <a:cxn ang="0">
                    <a:pos x="connisteX35" y="connsiteY35"/>
                  </a:cxn>
                  <a:cxn ang="0">
                    <a:pos x="connisteX36" y="connsiteY36"/>
                  </a:cxn>
                  <a:cxn ang="0">
                    <a:pos x="connisteX37" y="connsiteY37"/>
                  </a:cxn>
                  <a:cxn ang="0">
                    <a:pos x="connisteX38" y="connsiteY38"/>
                  </a:cxn>
                  <a:cxn ang="0">
                    <a:pos x="connisteX39" y="connsiteY39"/>
                  </a:cxn>
                  <a:cxn ang="0">
                    <a:pos x="connisteX40" y="connsiteY40"/>
                  </a:cxn>
                  <a:cxn ang="0">
                    <a:pos x="connisteX41" y="connsiteY41"/>
                  </a:cxn>
                  <a:cxn ang="0">
                    <a:pos x="connisteX42" y="connsiteY42"/>
                  </a:cxn>
                  <a:cxn ang="0">
                    <a:pos x="connisteX43" y="connsiteY43"/>
                  </a:cxn>
                  <a:cxn ang="0">
                    <a:pos x="connisteX44" y="connsiteY44"/>
                  </a:cxn>
                  <a:cxn ang="0">
                    <a:pos x="connisteX45" y="connsiteY45"/>
                  </a:cxn>
                  <a:cxn ang="0">
                    <a:pos x="connisteX46" y="connsiteY46"/>
                  </a:cxn>
                  <a:cxn ang="0">
                    <a:pos x="connisteX47" y="connsiteY47"/>
                  </a:cxn>
                  <a:cxn ang="0">
                    <a:pos x="connisteX48" y="connsiteY48"/>
                  </a:cxn>
                  <a:cxn ang="0">
                    <a:pos x="connisteX49" y="connsiteY49"/>
                  </a:cxn>
                  <a:cxn ang="0">
                    <a:pos x="connisteX50" y="connsiteY50"/>
                  </a:cxn>
                  <a:cxn ang="0">
                    <a:pos x="connisteX51" y="connsiteY51"/>
                  </a:cxn>
                  <a:cxn ang="0">
                    <a:pos x="connisteX52" y="connsiteY52"/>
                  </a:cxn>
                  <a:cxn ang="0">
                    <a:pos x="connisteX53" y="connsiteY53"/>
                  </a:cxn>
                  <a:cxn ang="0">
                    <a:pos x="connisteX54" y="connsiteY54"/>
                  </a:cxn>
                  <a:cxn ang="0">
                    <a:pos x="connisteX55" y="connsiteY55"/>
                  </a:cxn>
                  <a:cxn ang="0">
                    <a:pos x="connisteX56" y="connsiteY56"/>
                  </a:cxn>
                  <a:cxn ang="0">
                    <a:pos x="connisteX57" y="connsiteY57"/>
                  </a:cxn>
                  <a:cxn ang="0">
                    <a:pos x="connisteX58" y="connsiteY58"/>
                  </a:cxn>
                  <a:cxn ang="0">
                    <a:pos x="connisteX59" y="connsiteY59"/>
                  </a:cxn>
                  <a:cxn ang="0">
                    <a:pos x="connisteX60" y="connsiteY60"/>
                  </a:cxn>
                  <a:cxn ang="0">
                    <a:pos x="connisteX61" y="connsiteY61"/>
                  </a:cxn>
                  <a:cxn ang="0">
                    <a:pos x="connisteX62" y="connsiteY62"/>
                  </a:cxn>
                  <a:cxn ang="0">
                    <a:pos x="connisteX63" y="connsiteY63"/>
                  </a:cxn>
                  <a:cxn ang="0">
                    <a:pos x="connisteX64" y="connsiteY64"/>
                  </a:cxn>
                  <a:cxn ang="0">
                    <a:pos x="connisteX65" y="connsiteY65"/>
                  </a:cxn>
                  <a:cxn ang="0">
                    <a:pos x="connisteX66" y="connsiteY66"/>
                  </a:cxn>
                  <a:cxn ang="0">
                    <a:pos x="connisteX67" y="connsiteY67"/>
                  </a:cxn>
                  <a:cxn ang="0">
                    <a:pos x="connisteX68" y="connsiteY68"/>
                  </a:cxn>
                  <a:cxn ang="0">
                    <a:pos x="connisteX69" y="connsiteY69"/>
                  </a:cxn>
                  <a:cxn ang="0">
                    <a:pos x="connisteX70" y="connsiteY70"/>
                  </a:cxn>
                  <a:cxn ang="0">
                    <a:pos x="connisteX71" y="connsiteY71"/>
                  </a:cxn>
                  <a:cxn ang="0">
                    <a:pos x="connisteX72" y="connsiteY72"/>
                  </a:cxn>
                  <a:cxn ang="0">
                    <a:pos x="connisteX73" y="connsiteY73"/>
                  </a:cxn>
                  <a:cxn ang="0">
                    <a:pos x="connisteX74" y="connsiteY74"/>
                  </a:cxn>
                  <a:cxn ang="0">
                    <a:pos x="connisteX75" y="connsiteY75"/>
                  </a:cxn>
                  <a:cxn ang="0">
                    <a:pos x="connisteX76" y="connsiteY76"/>
                  </a:cxn>
                  <a:cxn ang="0">
                    <a:pos x="connisteX77" y="connsiteY77"/>
                  </a:cxn>
                  <a:cxn ang="0">
                    <a:pos x="connisteX78" y="connsiteY78"/>
                  </a:cxn>
                  <a:cxn ang="0">
                    <a:pos x="connisteX79" y="connsiteY79"/>
                  </a:cxn>
                  <a:cxn ang="0">
                    <a:pos x="connisteX80" y="connsiteY80"/>
                  </a:cxn>
                  <a:cxn ang="0">
                    <a:pos x="connisteX81" y="connsiteY81"/>
                  </a:cxn>
                  <a:cxn ang="0">
                    <a:pos x="connisteX82" y="connsiteY82"/>
                  </a:cxn>
                  <a:cxn ang="0">
                    <a:pos x="connisteX83" y="connsiteY83"/>
                  </a:cxn>
                  <a:cxn ang="0">
                    <a:pos x="connisteX84" y="connsiteY84"/>
                  </a:cxn>
                  <a:cxn ang="0">
                    <a:pos x="connisteX85" y="connsiteY85"/>
                  </a:cxn>
                  <a:cxn ang="0">
                    <a:pos x="connisteX86" y="connsiteY86"/>
                  </a:cxn>
                  <a:cxn ang="0">
                    <a:pos x="connisteX87" y="connsiteY87"/>
                  </a:cxn>
                  <a:cxn ang="0">
                    <a:pos x="connisteX88" y="connsiteY88"/>
                  </a:cxn>
                  <a:cxn ang="0">
                    <a:pos x="connisteX89" y="connsiteY89"/>
                  </a:cxn>
                  <a:cxn ang="0">
                    <a:pos x="connisteX90" y="connsiteY90"/>
                  </a:cxn>
                  <a:cxn ang="0">
                    <a:pos x="connisteX91" y="connsiteY91"/>
                  </a:cxn>
                  <a:cxn ang="0">
                    <a:pos x="connisteX92" y="connsiteY92"/>
                  </a:cxn>
                  <a:cxn ang="0">
                    <a:pos x="connisteX93" y="connsiteY93"/>
                  </a:cxn>
                  <a:cxn ang="0">
                    <a:pos x="connisteX94" y="connsiteY94"/>
                  </a:cxn>
                  <a:cxn ang="0">
                    <a:pos x="connisteX95" y="connsiteY95"/>
                  </a:cxn>
                  <a:cxn ang="0">
                    <a:pos x="connisteX96" y="connsiteY96"/>
                  </a:cxn>
                  <a:cxn ang="0">
                    <a:pos x="connisteX97" y="connsiteY97"/>
                  </a:cxn>
                  <a:cxn ang="0">
                    <a:pos x="connisteX98" y="connsiteY98"/>
                  </a:cxn>
                  <a:cxn ang="0">
                    <a:pos x="connisteX99" y="connsiteY99"/>
                  </a:cxn>
                  <a:cxn ang="0">
                    <a:pos x="connisteX100" y="connsiteY100"/>
                  </a:cxn>
                  <a:cxn ang="0">
                    <a:pos x="connisteX101" y="connsiteY101"/>
                  </a:cxn>
                  <a:cxn ang="0">
                    <a:pos x="connisteX102" y="connsiteY102"/>
                  </a:cxn>
                  <a:cxn ang="0">
                    <a:pos x="connisteX103" y="connsiteY103"/>
                  </a:cxn>
                  <a:cxn ang="0">
                    <a:pos x="connisteX104" y="connsiteY104"/>
                  </a:cxn>
                  <a:cxn ang="0">
                    <a:pos x="connisteX105" y="connsiteY105"/>
                  </a:cxn>
                  <a:cxn ang="0">
                    <a:pos x="connisteX106" y="connsiteY106"/>
                  </a:cxn>
                  <a:cxn ang="0">
                    <a:pos x="connisteX107" y="connsiteY107"/>
                  </a:cxn>
                  <a:cxn ang="0">
                    <a:pos x="connisteX108" y="connsiteY108"/>
                  </a:cxn>
                  <a:cxn ang="0">
                    <a:pos x="connisteX109" y="connsiteY109"/>
                  </a:cxn>
                  <a:cxn ang="0">
                    <a:pos x="connisteX110" y="connsiteY110"/>
                  </a:cxn>
                  <a:cxn ang="0">
                    <a:pos x="connisteX111" y="connsiteY111"/>
                  </a:cxn>
                  <a:cxn ang="0">
                    <a:pos x="connisteX112" y="connsiteY112"/>
                  </a:cxn>
                  <a:cxn ang="0">
                    <a:pos x="connisteX113" y="connsiteY113"/>
                  </a:cxn>
                  <a:cxn ang="0">
                    <a:pos x="connisteX114" y="connsiteY114"/>
                  </a:cxn>
                  <a:cxn ang="0">
                    <a:pos x="connisteX115" y="connsiteY115"/>
                  </a:cxn>
                  <a:cxn ang="0">
                    <a:pos x="connisteX116" y="connsiteY116"/>
                  </a:cxn>
                  <a:cxn ang="0">
                    <a:pos x="connisteX117" y="connsiteY117"/>
                  </a:cxn>
                  <a:cxn ang="0">
                    <a:pos x="connisteX118" y="connsiteY118"/>
                  </a:cxn>
                  <a:cxn ang="0">
                    <a:pos x="connisteX119" y="connsiteY119"/>
                  </a:cxn>
                  <a:cxn ang="0">
                    <a:pos x="connisteX120" y="connsiteY120"/>
                  </a:cxn>
                  <a:cxn ang="0">
                    <a:pos x="connisteX121" y="connsiteY121"/>
                  </a:cxn>
                </a:cxnLst>
                <a:rect l="l" t="t" r="r" b="b"/>
                <a:pathLst>
                  <a:path w="4488180" h="1759072">
                    <a:moveTo>
                      <a:pt x="0" y="167709"/>
                    </a:moveTo>
                    <a:cubicBezTo>
                      <a:pt x="7620" y="151199"/>
                      <a:pt x="27940" y="109289"/>
                      <a:pt x="39370" y="78174"/>
                    </a:cubicBezTo>
                    <a:cubicBezTo>
                      <a:pt x="50800" y="47059"/>
                      <a:pt x="35560" y="18484"/>
                      <a:pt x="55880" y="10864"/>
                    </a:cubicBezTo>
                    <a:cubicBezTo>
                      <a:pt x="76200" y="3244"/>
                      <a:pt x="118110" y="27374"/>
                      <a:pt x="140335" y="38804"/>
                    </a:cubicBezTo>
                    <a:cubicBezTo>
                      <a:pt x="162560" y="50234"/>
                      <a:pt x="149225" y="63569"/>
                      <a:pt x="168275" y="66744"/>
                    </a:cubicBezTo>
                    <a:cubicBezTo>
                      <a:pt x="187325" y="69919"/>
                      <a:pt x="212090" y="48964"/>
                      <a:pt x="235585" y="55949"/>
                    </a:cubicBezTo>
                    <a:cubicBezTo>
                      <a:pt x="259080" y="62934"/>
                      <a:pt x="267970" y="94684"/>
                      <a:pt x="285750" y="100399"/>
                    </a:cubicBezTo>
                    <a:cubicBezTo>
                      <a:pt x="303530" y="106114"/>
                      <a:pt x="307340" y="90874"/>
                      <a:pt x="325120" y="83889"/>
                    </a:cubicBezTo>
                    <a:cubicBezTo>
                      <a:pt x="342900" y="76904"/>
                      <a:pt x="358775" y="66744"/>
                      <a:pt x="375285" y="66744"/>
                    </a:cubicBezTo>
                    <a:cubicBezTo>
                      <a:pt x="391795" y="66744"/>
                      <a:pt x="393065" y="82619"/>
                      <a:pt x="408940" y="83889"/>
                    </a:cubicBezTo>
                    <a:cubicBezTo>
                      <a:pt x="424815" y="85159"/>
                      <a:pt x="429260" y="87064"/>
                      <a:pt x="454025" y="72459"/>
                    </a:cubicBezTo>
                    <a:cubicBezTo>
                      <a:pt x="478790" y="57854"/>
                      <a:pt x="505460" y="24199"/>
                      <a:pt x="532130" y="10864"/>
                    </a:cubicBezTo>
                    <a:cubicBezTo>
                      <a:pt x="558800" y="-2471"/>
                      <a:pt x="569595" y="-2471"/>
                      <a:pt x="588645" y="5149"/>
                    </a:cubicBezTo>
                    <a:cubicBezTo>
                      <a:pt x="607695" y="12769"/>
                      <a:pt x="614045" y="40074"/>
                      <a:pt x="627380" y="50234"/>
                    </a:cubicBezTo>
                    <a:cubicBezTo>
                      <a:pt x="640715" y="60394"/>
                      <a:pt x="642620" y="41344"/>
                      <a:pt x="655955" y="55949"/>
                    </a:cubicBezTo>
                    <a:cubicBezTo>
                      <a:pt x="669290" y="70554"/>
                      <a:pt x="682625" y="105479"/>
                      <a:pt x="694690" y="123259"/>
                    </a:cubicBezTo>
                    <a:cubicBezTo>
                      <a:pt x="706755" y="141039"/>
                      <a:pt x="707390" y="137864"/>
                      <a:pt x="717550" y="145484"/>
                    </a:cubicBezTo>
                    <a:cubicBezTo>
                      <a:pt x="727710" y="153104"/>
                      <a:pt x="736600" y="149929"/>
                      <a:pt x="745490" y="161994"/>
                    </a:cubicBezTo>
                    <a:cubicBezTo>
                      <a:pt x="754380" y="174059"/>
                      <a:pt x="750570" y="193744"/>
                      <a:pt x="762000" y="207079"/>
                    </a:cubicBezTo>
                    <a:cubicBezTo>
                      <a:pt x="773430" y="220414"/>
                      <a:pt x="784225" y="208984"/>
                      <a:pt x="801370" y="229304"/>
                    </a:cubicBezTo>
                    <a:cubicBezTo>
                      <a:pt x="818515" y="249624"/>
                      <a:pt x="827405" y="282009"/>
                      <a:pt x="846455" y="308044"/>
                    </a:cubicBezTo>
                    <a:cubicBezTo>
                      <a:pt x="865505" y="334079"/>
                      <a:pt x="874395" y="340429"/>
                      <a:pt x="896620" y="358209"/>
                    </a:cubicBezTo>
                    <a:cubicBezTo>
                      <a:pt x="918845" y="375989"/>
                      <a:pt x="942340" y="377259"/>
                      <a:pt x="958215" y="397579"/>
                    </a:cubicBezTo>
                    <a:cubicBezTo>
                      <a:pt x="974090" y="417899"/>
                      <a:pt x="958850" y="429964"/>
                      <a:pt x="975360" y="459174"/>
                    </a:cubicBezTo>
                    <a:cubicBezTo>
                      <a:pt x="991870" y="488384"/>
                      <a:pt x="1022985" y="507434"/>
                      <a:pt x="1042035" y="542994"/>
                    </a:cubicBezTo>
                    <a:cubicBezTo>
                      <a:pt x="1061085" y="578554"/>
                      <a:pt x="1051560" y="607764"/>
                      <a:pt x="1070610" y="638244"/>
                    </a:cubicBezTo>
                    <a:cubicBezTo>
                      <a:pt x="1089660" y="668724"/>
                      <a:pt x="1132840" y="675709"/>
                      <a:pt x="1137285" y="694759"/>
                    </a:cubicBezTo>
                    <a:cubicBezTo>
                      <a:pt x="1141730" y="713809"/>
                      <a:pt x="1097280" y="714444"/>
                      <a:pt x="1092835" y="733494"/>
                    </a:cubicBezTo>
                    <a:cubicBezTo>
                      <a:pt x="1088390" y="752544"/>
                      <a:pt x="1106170" y="757624"/>
                      <a:pt x="1115060" y="790009"/>
                    </a:cubicBezTo>
                    <a:cubicBezTo>
                      <a:pt x="1123950" y="822394"/>
                      <a:pt x="1134110" y="849064"/>
                      <a:pt x="1137285" y="896054"/>
                    </a:cubicBezTo>
                    <a:cubicBezTo>
                      <a:pt x="1140460" y="943044"/>
                      <a:pt x="1136650" y="981144"/>
                      <a:pt x="1132205" y="1024959"/>
                    </a:cubicBezTo>
                    <a:cubicBezTo>
                      <a:pt x="1127760" y="1068774"/>
                      <a:pt x="1118235" y="1079569"/>
                      <a:pt x="1115060" y="1114494"/>
                    </a:cubicBezTo>
                    <a:cubicBezTo>
                      <a:pt x="1111885" y="1149419"/>
                      <a:pt x="1115060" y="1167834"/>
                      <a:pt x="1115060" y="1198949"/>
                    </a:cubicBezTo>
                    <a:cubicBezTo>
                      <a:pt x="1115060" y="1230064"/>
                      <a:pt x="1106170" y="1238954"/>
                      <a:pt x="1115060" y="1271339"/>
                    </a:cubicBezTo>
                    <a:cubicBezTo>
                      <a:pt x="1123950" y="1303724"/>
                      <a:pt x="1151255" y="1324679"/>
                      <a:pt x="1160145" y="1361509"/>
                    </a:cubicBezTo>
                    <a:cubicBezTo>
                      <a:pt x="1169035" y="1398339"/>
                      <a:pt x="1149985" y="1421834"/>
                      <a:pt x="1160145" y="1456759"/>
                    </a:cubicBezTo>
                    <a:cubicBezTo>
                      <a:pt x="1170305" y="1491684"/>
                      <a:pt x="1194435" y="1513909"/>
                      <a:pt x="1210310" y="1534864"/>
                    </a:cubicBezTo>
                    <a:cubicBezTo>
                      <a:pt x="1226185" y="1555819"/>
                      <a:pt x="1226820" y="1572964"/>
                      <a:pt x="1238250" y="1562804"/>
                    </a:cubicBezTo>
                    <a:cubicBezTo>
                      <a:pt x="1249680" y="1552644"/>
                      <a:pt x="1252855" y="1512639"/>
                      <a:pt x="1266190" y="1484699"/>
                    </a:cubicBezTo>
                    <a:cubicBezTo>
                      <a:pt x="1279525" y="1456759"/>
                      <a:pt x="1295400" y="1426279"/>
                      <a:pt x="1305560" y="1423104"/>
                    </a:cubicBezTo>
                    <a:cubicBezTo>
                      <a:pt x="1315720" y="1419929"/>
                      <a:pt x="1315720" y="1448504"/>
                      <a:pt x="1316990" y="1467554"/>
                    </a:cubicBezTo>
                    <a:cubicBezTo>
                      <a:pt x="1318260" y="1486604"/>
                      <a:pt x="1316990" y="1496129"/>
                      <a:pt x="1311275" y="1518354"/>
                    </a:cubicBezTo>
                    <a:cubicBezTo>
                      <a:pt x="1305560" y="1540579"/>
                      <a:pt x="1292225" y="1560899"/>
                      <a:pt x="1289050" y="1579949"/>
                    </a:cubicBezTo>
                    <a:cubicBezTo>
                      <a:pt x="1285875" y="1598999"/>
                      <a:pt x="1296670" y="1595824"/>
                      <a:pt x="1294130" y="1613604"/>
                    </a:cubicBezTo>
                    <a:cubicBezTo>
                      <a:pt x="1291590" y="1631384"/>
                      <a:pt x="1273175" y="1651704"/>
                      <a:pt x="1277620" y="1669484"/>
                    </a:cubicBezTo>
                    <a:cubicBezTo>
                      <a:pt x="1282065" y="1687264"/>
                      <a:pt x="1294765" y="1701869"/>
                      <a:pt x="1316990" y="1703139"/>
                    </a:cubicBezTo>
                    <a:cubicBezTo>
                      <a:pt x="1339215" y="1704409"/>
                      <a:pt x="1365885" y="1680914"/>
                      <a:pt x="1389380" y="1675199"/>
                    </a:cubicBezTo>
                    <a:cubicBezTo>
                      <a:pt x="1412875" y="1669484"/>
                      <a:pt x="1417320" y="1682184"/>
                      <a:pt x="1434465" y="1675199"/>
                    </a:cubicBezTo>
                    <a:cubicBezTo>
                      <a:pt x="1451610" y="1668214"/>
                      <a:pt x="1457960" y="1641544"/>
                      <a:pt x="1473835" y="1641544"/>
                    </a:cubicBezTo>
                    <a:cubicBezTo>
                      <a:pt x="1489710" y="1641544"/>
                      <a:pt x="1506220" y="1659324"/>
                      <a:pt x="1513205" y="1675199"/>
                    </a:cubicBezTo>
                    <a:cubicBezTo>
                      <a:pt x="1520190" y="1691074"/>
                      <a:pt x="1505585" y="1703139"/>
                      <a:pt x="1507490" y="1719649"/>
                    </a:cubicBezTo>
                    <a:cubicBezTo>
                      <a:pt x="1509395" y="1736159"/>
                      <a:pt x="1509395" y="1757749"/>
                      <a:pt x="1524000" y="1759019"/>
                    </a:cubicBezTo>
                    <a:cubicBezTo>
                      <a:pt x="1538605" y="1760289"/>
                      <a:pt x="1556385" y="1738699"/>
                      <a:pt x="1579880" y="1725364"/>
                    </a:cubicBezTo>
                    <a:cubicBezTo>
                      <a:pt x="1603375" y="1712029"/>
                      <a:pt x="1626235" y="1694884"/>
                      <a:pt x="1642110" y="1691709"/>
                    </a:cubicBezTo>
                    <a:cubicBezTo>
                      <a:pt x="1657985" y="1688534"/>
                      <a:pt x="1645285" y="1710124"/>
                      <a:pt x="1658620" y="1708854"/>
                    </a:cubicBezTo>
                    <a:cubicBezTo>
                      <a:pt x="1671955" y="1707584"/>
                      <a:pt x="1698625" y="1712664"/>
                      <a:pt x="1708785" y="1685994"/>
                    </a:cubicBezTo>
                    <a:cubicBezTo>
                      <a:pt x="1718945" y="1659324"/>
                      <a:pt x="1710055" y="1609159"/>
                      <a:pt x="1708785" y="1574234"/>
                    </a:cubicBezTo>
                    <a:cubicBezTo>
                      <a:pt x="1707515" y="1539309"/>
                      <a:pt x="1694815" y="1529149"/>
                      <a:pt x="1703705" y="1512639"/>
                    </a:cubicBezTo>
                    <a:cubicBezTo>
                      <a:pt x="1712595" y="1496129"/>
                      <a:pt x="1730375" y="1506289"/>
                      <a:pt x="1753870" y="1490414"/>
                    </a:cubicBezTo>
                    <a:cubicBezTo>
                      <a:pt x="1777365" y="1474539"/>
                      <a:pt x="1811020" y="1456124"/>
                      <a:pt x="1821180" y="1433899"/>
                    </a:cubicBezTo>
                    <a:cubicBezTo>
                      <a:pt x="1831340" y="1411674"/>
                      <a:pt x="1798320" y="1393894"/>
                      <a:pt x="1804035" y="1378019"/>
                    </a:cubicBezTo>
                    <a:cubicBezTo>
                      <a:pt x="1809750" y="1362144"/>
                      <a:pt x="1837055" y="1371669"/>
                      <a:pt x="1849120" y="1355794"/>
                    </a:cubicBezTo>
                    <a:cubicBezTo>
                      <a:pt x="1861185" y="1339919"/>
                      <a:pt x="1851025" y="1311979"/>
                      <a:pt x="1865630" y="1299914"/>
                    </a:cubicBezTo>
                    <a:cubicBezTo>
                      <a:pt x="1880235" y="1287849"/>
                      <a:pt x="1903095" y="1292929"/>
                      <a:pt x="1922145" y="1294199"/>
                    </a:cubicBezTo>
                    <a:cubicBezTo>
                      <a:pt x="1941195" y="1295469"/>
                      <a:pt x="1941830" y="1308169"/>
                      <a:pt x="1960880" y="1304994"/>
                    </a:cubicBezTo>
                    <a:cubicBezTo>
                      <a:pt x="1979930" y="1301819"/>
                      <a:pt x="1995805" y="1281499"/>
                      <a:pt x="2017395" y="1277054"/>
                    </a:cubicBezTo>
                    <a:cubicBezTo>
                      <a:pt x="2038985" y="1272609"/>
                      <a:pt x="2048510" y="1289754"/>
                      <a:pt x="2067560" y="1282769"/>
                    </a:cubicBezTo>
                    <a:cubicBezTo>
                      <a:pt x="2086610" y="1275784"/>
                      <a:pt x="2089150" y="1247844"/>
                      <a:pt x="2112645" y="1243399"/>
                    </a:cubicBezTo>
                    <a:cubicBezTo>
                      <a:pt x="2136140" y="1238954"/>
                      <a:pt x="2170430" y="1263719"/>
                      <a:pt x="2185035" y="1260544"/>
                    </a:cubicBezTo>
                    <a:cubicBezTo>
                      <a:pt x="2199640" y="1257369"/>
                      <a:pt x="2176145" y="1238954"/>
                      <a:pt x="2185035" y="1226889"/>
                    </a:cubicBezTo>
                    <a:cubicBezTo>
                      <a:pt x="2193925" y="1214824"/>
                      <a:pt x="2214245" y="1209109"/>
                      <a:pt x="2230120" y="1198949"/>
                    </a:cubicBezTo>
                    <a:cubicBezTo>
                      <a:pt x="2245995" y="1188789"/>
                      <a:pt x="2249170" y="1188154"/>
                      <a:pt x="2263775" y="1176089"/>
                    </a:cubicBezTo>
                    <a:cubicBezTo>
                      <a:pt x="2278380" y="1164024"/>
                      <a:pt x="2284095" y="1148784"/>
                      <a:pt x="2303145" y="1137354"/>
                    </a:cubicBezTo>
                    <a:cubicBezTo>
                      <a:pt x="2322195" y="1125924"/>
                      <a:pt x="2335530" y="1127829"/>
                      <a:pt x="2359025" y="1120209"/>
                    </a:cubicBezTo>
                    <a:cubicBezTo>
                      <a:pt x="2382520" y="1112589"/>
                      <a:pt x="2402840" y="1108144"/>
                      <a:pt x="2420620" y="1097984"/>
                    </a:cubicBezTo>
                    <a:cubicBezTo>
                      <a:pt x="2438400" y="1087824"/>
                      <a:pt x="2429510" y="1084649"/>
                      <a:pt x="2448560" y="1070044"/>
                    </a:cubicBezTo>
                    <a:cubicBezTo>
                      <a:pt x="2467610" y="1055439"/>
                      <a:pt x="2494280" y="1046549"/>
                      <a:pt x="2515870" y="1024959"/>
                    </a:cubicBezTo>
                    <a:cubicBezTo>
                      <a:pt x="2537460" y="1003369"/>
                      <a:pt x="2537460" y="986859"/>
                      <a:pt x="2555240" y="963364"/>
                    </a:cubicBezTo>
                    <a:cubicBezTo>
                      <a:pt x="2573020" y="939869"/>
                      <a:pt x="2577465" y="920819"/>
                      <a:pt x="2605405" y="907484"/>
                    </a:cubicBezTo>
                    <a:cubicBezTo>
                      <a:pt x="2633345" y="894149"/>
                      <a:pt x="2658745" y="903039"/>
                      <a:pt x="2694940" y="896054"/>
                    </a:cubicBezTo>
                    <a:cubicBezTo>
                      <a:pt x="2731135" y="889069"/>
                      <a:pt x="2739390" y="875734"/>
                      <a:pt x="2785110" y="873829"/>
                    </a:cubicBezTo>
                    <a:cubicBezTo>
                      <a:pt x="2830830" y="871924"/>
                      <a:pt x="2879090" y="877639"/>
                      <a:pt x="2924810" y="885259"/>
                    </a:cubicBezTo>
                    <a:cubicBezTo>
                      <a:pt x="2970530" y="892879"/>
                      <a:pt x="2985135" y="892244"/>
                      <a:pt x="3014345" y="913199"/>
                    </a:cubicBezTo>
                    <a:cubicBezTo>
                      <a:pt x="3043555" y="934154"/>
                      <a:pt x="3056255" y="970984"/>
                      <a:pt x="3070860" y="991304"/>
                    </a:cubicBezTo>
                    <a:cubicBezTo>
                      <a:pt x="3085465" y="1011624"/>
                      <a:pt x="3072765" y="1011624"/>
                      <a:pt x="3087370" y="1014164"/>
                    </a:cubicBezTo>
                    <a:cubicBezTo>
                      <a:pt x="3101975" y="1016704"/>
                      <a:pt x="3131185" y="1001464"/>
                      <a:pt x="3143250" y="1002734"/>
                    </a:cubicBezTo>
                    <a:cubicBezTo>
                      <a:pt x="3155315" y="1004004"/>
                      <a:pt x="3137535" y="1014799"/>
                      <a:pt x="3148965" y="1019244"/>
                    </a:cubicBezTo>
                    <a:cubicBezTo>
                      <a:pt x="3160395" y="1023689"/>
                      <a:pt x="3187065" y="1016069"/>
                      <a:pt x="3199130" y="1024959"/>
                    </a:cubicBezTo>
                    <a:cubicBezTo>
                      <a:pt x="3211195" y="1033849"/>
                      <a:pt x="3206115" y="1050994"/>
                      <a:pt x="3210560" y="1064329"/>
                    </a:cubicBezTo>
                    <a:cubicBezTo>
                      <a:pt x="3215005" y="1077664"/>
                      <a:pt x="3218815" y="1080839"/>
                      <a:pt x="3221990" y="1092269"/>
                    </a:cubicBezTo>
                    <a:cubicBezTo>
                      <a:pt x="3225165" y="1103699"/>
                      <a:pt x="3220085" y="1117669"/>
                      <a:pt x="3227705" y="1120209"/>
                    </a:cubicBezTo>
                    <a:cubicBezTo>
                      <a:pt x="3235325" y="1122749"/>
                      <a:pt x="3248025" y="1105604"/>
                      <a:pt x="3261360" y="1103699"/>
                    </a:cubicBezTo>
                    <a:cubicBezTo>
                      <a:pt x="3274695" y="1101794"/>
                      <a:pt x="3284220" y="1099254"/>
                      <a:pt x="3294380" y="1109414"/>
                    </a:cubicBezTo>
                    <a:cubicBezTo>
                      <a:pt x="3304540" y="1119574"/>
                      <a:pt x="3301365" y="1146244"/>
                      <a:pt x="3311525" y="1153864"/>
                    </a:cubicBezTo>
                    <a:cubicBezTo>
                      <a:pt x="3321685" y="1161484"/>
                      <a:pt x="3333115" y="1160214"/>
                      <a:pt x="3345180" y="1148149"/>
                    </a:cubicBezTo>
                    <a:cubicBezTo>
                      <a:pt x="3357245" y="1136084"/>
                      <a:pt x="3352800" y="1110049"/>
                      <a:pt x="3373120" y="1092269"/>
                    </a:cubicBezTo>
                    <a:cubicBezTo>
                      <a:pt x="3393440" y="1074489"/>
                      <a:pt x="3424555" y="1065599"/>
                      <a:pt x="3446145" y="1058614"/>
                    </a:cubicBezTo>
                    <a:cubicBezTo>
                      <a:pt x="3467735" y="1051629"/>
                      <a:pt x="3478530" y="1065599"/>
                      <a:pt x="3479800" y="1058614"/>
                    </a:cubicBezTo>
                    <a:cubicBezTo>
                      <a:pt x="3481070" y="1051629"/>
                      <a:pt x="3444240" y="1036389"/>
                      <a:pt x="3451860" y="1024959"/>
                    </a:cubicBezTo>
                    <a:cubicBezTo>
                      <a:pt x="3459480" y="1013529"/>
                      <a:pt x="3497580" y="1014164"/>
                      <a:pt x="3518535" y="1002734"/>
                    </a:cubicBezTo>
                    <a:cubicBezTo>
                      <a:pt x="3539490" y="991304"/>
                      <a:pt x="3545840" y="982414"/>
                      <a:pt x="3557905" y="969079"/>
                    </a:cubicBezTo>
                    <a:cubicBezTo>
                      <a:pt x="3569970" y="955744"/>
                      <a:pt x="3559810" y="932249"/>
                      <a:pt x="3580130" y="935424"/>
                    </a:cubicBezTo>
                    <a:cubicBezTo>
                      <a:pt x="3600450" y="938599"/>
                      <a:pt x="3632200" y="963364"/>
                      <a:pt x="3658870" y="985589"/>
                    </a:cubicBezTo>
                    <a:cubicBezTo>
                      <a:pt x="3685540" y="1007814"/>
                      <a:pt x="3701415" y="1027499"/>
                      <a:pt x="3714750" y="1047819"/>
                    </a:cubicBezTo>
                    <a:cubicBezTo>
                      <a:pt x="3728085" y="1068139"/>
                      <a:pt x="3707130" y="1076394"/>
                      <a:pt x="3726180" y="1086554"/>
                    </a:cubicBezTo>
                    <a:cubicBezTo>
                      <a:pt x="3745230" y="1096714"/>
                      <a:pt x="3783330" y="1101159"/>
                      <a:pt x="3810000" y="1097984"/>
                    </a:cubicBezTo>
                    <a:cubicBezTo>
                      <a:pt x="3836670" y="1094809"/>
                      <a:pt x="3838575" y="1080204"/>
                      <a:pt x="3860800" y="1070044"/>
                    </a:cubicBezTo>
                    <a:cubicBezTo>
                      <a:pt x="3883025" y="1059884"/>
                      <a:pt x="3906520" y="1061154"/>
                      <a:pt x="3922395" y="1047819"/>
                    </a:cubicBezTo>
                    <a:cubicBezTo>
                      <a:pt x="3938270" y="1034484"/>
                      <a:pt x="3931920" y="1026229"/>
                      <a:pt x="3938905" y="1002734"/>
                    </a:cubicBezTo>
                    <a:cubicBezTo>
                      <a:pt x="3945890" y="979239"/>
                      <a:pt x="3933825" y="953204"/>
                      <a:pt x="3956050" y="929709"/>
                    </a:cubicBezTo>
                    <a:cubicBezTo>
                      <a:pt x="3978275" y="906214"/>
                      <a:pt x="4026535" y="899864"/>
                      <a:pt x="4051300" y="885259"/>
                    </a:cubicBezTo>
                    <a:cubicBezTo>
                      <a:pt x="4076065" y="870654"/>
                      <a:pt x="4073525" y="870654"/>
                      <a:pt x="4079240" y="857319"/>
                    </a:cubicBezTo>
                    <a:cubicBezTo>
                      <a:pt x="4084955" y="843984"/>
                      <a:pt x="4070350" y="833824"/>
                      <a:pt x="4079240" y="817949"/>
                    </a:cubicBezTo>
                    <a:cubicBezTo>
                      <a:pt x="4088130" y="802074"/>
                      <a:pt x="4107815" y="793184"/>
                      <a:pt x="4123690" y="778579"/>
                    </a:cubicBezTo>
                    <a:cubicBezTo>
                      <a:pt x="4139565" y="763974"/>
                      <a:pt x="4149725" y="769689"/>
                      <a:pt x="4157345" y="744924"/>
                    </a:cubicBezTo>
                    <a:cubicBezTo>
                      <a:pt x="4164965" y="720159"/>
                      <a:pt x="4151630" y="683329"/>
                      <a:pt x="4163060" y="655389"/>
                    </a:cubicBezTo>
                    <a:cubicBezTo>
                      <a:pt x="4174490" y="627449"/>
                      <a:pt x="4197350" y="619194"/>
                      <a:pt x="4213860" y="604589"/>
                    </a:cubicBezTo>
                    <a:cubicBezTo>
                      <a:pt x="4230370" y="589984"/>
                      <a:pt x="4229100" y="583634"/>
                      <a:pt x="4246880" y="582364"/>
                    </a:cubicBezTo>
                    <a:cubicBezTo>
                      <a:pt x="4264660" y="581094"/>
                      <a:pt x="4278630" y="600779"/>
                      <a:pt x="4303395" y="599509"/>
                    </a:cubicBezTo>
                    <a:cubicBezTo>
                      <a:pt x="4328160" y="598239"/>
                      <a:pt x="4352925" y="573474"/>
                      <a:pt x="4370705" y="576649"/>
                    </a:cubicBezTo>
                    <a:cubicBezTo>
                      <a:pt x="4388485" y="579824"/>
                      <a:pt x="4369435" y="608399"/>
                      <a:pt x="4392930" y="616019"/>
                    </a:cubicBezTo>
                    <a:cubicBezTo>
                      <a:pt x="4416425" y="623639"/>
                      <a:pt x="4469765" y="616654"/>
                      <a:pt x="4488180" y="616019"/>
                    </a:cubicBezTo>
                  </a:path>
                </a:pathLst>
              </a:custGeom>
              <a:noFill/>
              <a:ln w="381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anchor="ctr"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1" i="0" u="none" strike="noStrike" kern="1200" cap="none" spc="0" normalizeH="0" baseline="0" noProof="1">
                  <a:ln>
                    <a:noFill/>
                  </a:ln>
                  <a:solidFill>
                    <a:schemeClr val="dk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grpSp>
            <p:nvGrpSpPr>
              <p:cNvPr id="11287" name="组合 13"/>
              <p:cNvGrpSpPr/>
              <p:nvPr/>
            </p:nvGrpSpPr>
            <p:grpSpPr>
              <a:xfrm>
                <a:off x="3351" y="3934"/>
                <a:ext cx="8581" cy="5415"/>
                <a:chOff x="3050" y="4321"/>
                <a:chExt cx="8581" cy="5415"/>
              </a:xfrm>
            </p:grpSpPr>
            <p:sp>
              <p:nvSpPr>
                <p:cNvPr id="15" name="任意多边形 14"/>
                <p:cNvSpPr/>
                <p:nvPr/>
              </p:nvSpPr>
              <p:spPr>
                <a:xfrm>
                  <a:off x="3050" y="4321"/>
                  <a:ext cx="1917" cy="4484"/>
                </a:xfrm>
                <a:custGeom>
                  <a:avLst/>
                  <a:gdLst>
                    <a:gd name="connisteX0" fmla="*/ 84772 w 1217010"/>
                    <a:gd name="connsiteY0" fmla="*/ 5937 h 2847562"/>
                    <a:gd name="connisteX1" fmla="*/ 20637 w 1217010"/>
                    <a:gd name="connsiteY1" fmla="*/ 5937 h 2847562"/>
                    <a:gd name="connisteX2" fmla="*/ 2857 w 1217010"/>
                    <a:gd name="connsiteY2" fmla="*/ 70072 h 2847562"/>
                    <a:gd name="connisteX3" fmla="*/ 2857 w 1217010"/>
                    <a:gd name="connsiteY3" fmla="*/ 143097 h 2847562"/>
                    <a:gd name="connisteX4" fmla="*/ 20637 w 1217010"/>
                    <a:gd name="connsiteY4" fmla="*/ 215487 h 2847562"/>
                    <a:gd name="connisteX5" fmla="*/ 47942 w 1217010"/>
                    <a:gd name="connsiteY5" fmla="*/ 279622 h 2847562"/>
                    <a:gd name="connisteX6" fmla="*/ 112077 w 1217010"/>
                    <a:gd name="connsiteY6" fmla="*/ 297402 h 2847562"/>
                    <a:gd name="connisteX7" fmla="*/ 185102 w 1217010"/>
                    <a:gd name="connsiteY7" fmla="*/ 324707 h 2847562"/>
                    <a:gd name="connisteX8" fmla="*/ 257492 w 1217010"/>
                    <a:gd name="connsiteY8" fmla="*/ 388842 h 2847562"/>
                    <a:gd name="connisteX9" fmla="*/ 321627 w 1217010"/>
                    <a:gd name="connsiteY9" fmla="*/ 434562 h 2847562"/>
                    <a:gd name="connisteX10" fmla="*/ 403542 w 1217010"/>
                    <a:gd name="connsiteY10" fmla="*/ 479647 h 2847562"/>
                    <a:gd name="connisteX11" fmla="*/ 458152 w 1217010"/>
                    <a:gd name="connsiteY11" fmla="*/ 543782 h 2847562"/>
                    <a:gd name="connisteX12" fmla="*/ 458152 w 1217010"/>
                    <a:gd name="connsiteY12" fmla="*/ 616172 h 2847562"/>
                    <a:gd name="connisteX13" fmla="*/ 449262 w 1217010"/>
                    <a:gd name="connsiteY13" fmla="*/ 680307 h 2847562"/>
                    <a:gd name="connisteX14" fmla="*/ 439737 w 1217010"/>
                    <a:gd name="connsiteY14" fmla="*/ 753332 h 2847562"/>
                    <a:gd name="connisteX15" fmla="*/ 503872 w 1217010"/>
                    <a:gd name="connsiteY15" fmla="*/ 771112 h 2847562"/>
                    <a:gd name="connisteX16" fmla="*/ 585787 w 1217010"/>
                    <a:gd name="connsiteY16" fmla="*/ 780637 h 2847562"/>
                    <a:gd name="connisteX17" fmla="*/ 630872 w 1217010"/>
                    <a:gd name="connsiteY17" fmla="*/ 853027 h 2847562"/>
                    <a:gd name="connisteX18" fmla="*/ 630872 w 1217010"/>
                    <a:gd name="connsiteY18" fmla="*/ 917162 h 2847562"/>
                    <a:gd name="connisteX19" fmla="*/ 667702 w 1217010"/>
                    <a:gd name="connsiteY19" fmla="*/ 989552 h 2847562"/>
                    <a:gd name="connisteX20" fmla="*/ 712787 w 1217010"/>
                    <a:gd name="connsiteY20" fmla="*/ 1053687 h 2847562"/>
                    <a:gd name="connisteX21" fmla="*/ 768032 w 1217010"/>
                    <a:gd name="connsiteY21" fmla="*/ 1126712 h 2847562"/>
                    <a:gd name="connisteX22" fmla="*/ 804227 w 1217010"/>
                    <a:gd name="connsiteY22" fmla="*/ 1199102 h 2847562"/>
                    <a:gd name="connisteX23" fmla="*/ 749617 w 1217010"/>
                    <a:gd name="connsiteY23" fmla="*/ 1263237 h 2847562"/>
                    <a:gd name="connisteX24" fmla="*/ 740092 w 1217010"/>
                    <a:gd name="connsiteY24" fmla="*/ 1335627 h 2847562"/>
                    <a:gd name="connisteX25" fmla="*/ 804227 w 1217010"/>
                    <a:gd name="connsiteY25" fmla="*/ 1372457 h 2847562"/>
                    <a:gd name="connisteX26" fmla="*/ 849947 w 1217010"/>
                    <a:gd name="connsiteY26" fmla="*/ 1445482 h 2847562"/>
                    <a:gd name="connisteX27" fmla="*/ 913447 w 1217010"/>
                    <a:gd name="connsiteY27" fmla="*/ 1517872 h 2847562"/>
                    <a:gd name="connisteX28" fmla="*/ 949642 w 1217010"/>
                    <a:gd name="connsiteY28" fmla="*/ 1582007 h 2847562"/>
                    <a:gd name="connisteX29" fmla="*/ 959167 w 1217010"/>
                    <a:gd name="connsiteY29" fmla="*/ 1654397 h 2847562"/>
                    <a:gd name="connisteX30" fmla="*/ 968057 w 1217010"/>
                    <a:gd name="connsiteY30" fmla="*/ 1718532 h 2847562"/>
                    <a:gd name="connisteX31" fmla="*/ 986472 w 1217010"/>
                    <a:gd name="connsiteY31" fmla="*/ 1791557 h 2847562"/>
                    <a:gd name="connisteX32" fmla="*/ 995362 w 1217010"/>
                    <a:gd name="connsiteY32" fmla="*/ 1863947 h 2847562"/>
                    <a:gd name="connisteX33" fmla="*/ 976947 w 1217010"/>
                    <a:gd name="connsiteY33" fmla="*/ 1936972 h 2847562"/>
                    <a:gd name="connisteX34" fmla="*/ 976947 w 1217010"/>
                    <a:gd name="connsiteY34" fmla="*/ 2009997 h 2847562"/>
                    <a:gd name="connisteX35" fmla="*/ 986472 w 1217010"/>
                    <a:gd name="connsiteY35" fmla="*/ 2083022 h 2847562"/>
                    <a:gd name="connisteX36" fmla="*/ 1058862 w 1217010"/>
                    <a:gd name="connsiteY36" fmla="*/ 2155412 h 2847562"/>
                    <a:gd name="connisteX37" fmla="*/ 1068387 w 1217010"/>
                    <a:gd name="connsiteY37" fmla="*/ 2219547 h 2847562"/>
                    <a:gd name="connisteX38" fmla="*/ 1077277 w 1217010"/>
                    <a:gd name="connsiteY38" fmla="*/ 2291937 h 2847562"/>
                    <a:gd name="connisteX39" fmla="*/ 1131887 w 1217010"/>
                    <a:gd name="connsiteY39" fmla="*/ 2219547 h 2847562"/>
                    <a:gd name="connisteX40" fmla="*/ 1196022 w 1217010"/>
                    <a:gd name="connsiteY40" fmla="*/ 2201132 h 2847562"/>
                    <a:gd name="connisteX41" fmla="*/ 1186497 w 1217010"/>
                    <a:gd name="connsiteY41" fmla="*/ 2274157 h 2847562"/>
                    <a:gd name="connisteX42" fmla="*/ 1177607 w 1217010"/>
                    <a:gd name="connsiteY42" fmla="*/ 2347182 h 2847562"/>
                    <a:gd name="connisteX43" fmla="*/ 1168717 w 1217010"/>
                    <a:gd name="connsiteY43" fmla="*/ 2419572 h 2847562"/>
                    <a:gd name="connisteX44" fmla="*/ 1168717 w 1217010"/>
                    <a:gd name="connsiteY44" fmla="*/ 2483707 h 2847562"/>
                    <a:gd name="connisteX45" fmla="*/ 1213802 w 1217010"/>
                    <a:gd name="connsiteY45" fmla="*/ 2556097 h 2847562"/>
                    <a:gd name="connisteX46" fmla="*/ 1204912 w 1217010"/>
                    <a:gd name="connsiteY46" fmla="*/ 2620232 h 2847562"/>
                    <a:gd name="connisteX47" fmla="*/ 1159192 w 1217010"/>
                    <a:gd name="connsiteY47" fmla="*/ 2702147 h 2847562"/>
                    <a:gd name="connisteX48" fmla="*/ 1159192 w 1217010"/>
                    <a:gd name="connsiteY48" fmla="*/ 2775172 h 2847562"/>
                    <a:gd name="connisteX49" fmla="*/ 1150302 w 1217010"/>
                    <a:gd name="connsiteY49" fmla="*/ 2847562 h 2847562"/>
                  </a:gdLst>
                  <a:ahLst/>
                  <a:cxnLst>
                    <a:cxn ang="0">
                      <a:pos x="connisteX0" y="connsiteY0"/>
                    </a:cxn>
                    <a:cxn ang="0">
                      <a:pos x="connisteX1" y="connsiteY1"/>
                    </a:cxn>
                    <a:cxn ang="0">
                      <a:pos x="connisteX2" y="connsiteY2"/>
                    </a:cxn>
                    <a:cxn ang="0">
                      <a:pos x="connisteX3" y="connsiteY3"/>
                    </a:cxn>
                    <a:cxn ang="0">
                      <a:pos x="connisteX4" y="connsiteY4"/>
                    </a:cxn>
                    <a:cxn ang="0">
                      <a:pos x="connisteX5" y="connsiteY5"/>
                    </a:cxn>
                    <a:cxn ang="0">
                      <a:pos x="connisteX6" y="connsiteY6"/>
                    </a:cxn>
                    <a:cxn ang="0">
                      <a:pos x="connisteX7" y="connsiteY7"/>
                    </a:cxn>
                    <a:cxn ang="0">
                      <a:pos x="connisteX8" y="connsiteY8"/>
                    </a:cxn>
                    <a:cxn ang="0">
                      <a:pos x="connisteX9" y="connsiteY9"/>
                    </a:cxn>
                    <a:cxn ang="0">
                      <a:pos x="connisteX10" y="connsiteY10"/>
                    </a:cxn>
                    <a:cxn ang="0">
                      <a:pos x="connisteX11" y="connsiteY11"/>
                    </a:cxn>
                    <a:cxn ang="0">
                      <a:pos x="connisteX12" y="connsiteY12"/>
                    </a:cxn>
                    <a:cxn ang="0">
                      <a:pos x="connisteX13" y="connsiteY13"/>
                    </a:cxn>
                    <a:cxn ang="0">
                      <a:pos x="connisteX14" y="connsiteY14"/>
                    </a:cxn>
                    <a:cxn ang="0">
                      <a:pos x="connisteX15" y="connsiteY15"/>
                    </a:cxn>
                    <a:cxn ang="0">
                      <a:pos x="connisteX16" y="connsiteY16"/>
                    </a:cxn>
                    <a:cxn ang="0">
                      <a:pos x="connisteX17" y="connsiteY17"/>
                    </a:cxn>
                    <a:cxn ang="0">
                      <a:pos x="connisteX18" y="connsiteY18"/>
                    </a:cxn>
                    <a:cxn ang="0">
                      <a:pos x="connisteX19" y="connsiteY19"/>
                    </a:cxn>
                    <a:cxn ang="0">
                      <a:pos x="connisteX20" y="connsiteY20"/>
                    </a:cxn>
                    <a:cxn ang="0">
                      <a:pos x="connisteX21" y="connsiteY21"/>
                    </a:cxn>
                    <a:cxn ang="0">
                      <a:pos x="connisteX22" y="connsiteY22"/>
                    </a:cxn>
                    <a:cxn ang="0">
                      <a:pos x="connisteX23" y="connsiteY23"/>
                    </a:cxn>
                    <a:cxn ang="0">
                      <a:pos x="connisteX24" y="connsiteY24"/>
                    </a:cxn>
                    <a:cxn ang="0">
                      <a:pos x="connisteX25" y="connsiteY25"/>
                    </a:cxn>
                    <a:cxn ang="0">
                      <a:pos x="connisteX26" y="connsiteY26"/>
                    </a:cxn>
                    <a:cxn ang="0">
                      <a:pos x="connisteX27" y="connsiteY27"/>
                    </a:cxn>
                    <a:cxn ang="0">
                      <a:pos x="connisteX28" y="connsiteY28"/>
                    </a:cxn>
                    <a:cxn ang="0">
                      <a:pos x="connisteX29" y="connsiteY29"/>
                    </a:cxn>
                    <a:cxn ang="0">
                      <a:pos x="connisteX30" y="connsiteY30"/>
                    </a:cxn>
                    <a:cxn ang="0">
                      <a:pos x="connisteX31" y="connsiteY31"/>
                    </a:cxn>
                    <a:cxn ang="0">
                      <a:pos x="connisteX32" y="connsiteY32"/>
                    </a:cxn>
                    <a:cxn ang="0">
                      <a:pos x="connisteX33" y="connsiteY33"/>
                    </a:cxn>
                    <a:cxn ang="0">
                      <a:pos x="connisteX34" y="connsiteY34"/>
                    </a:cxn>
                    <a:cxn ang="0">
                      <a:pos x="connisteX35" y="connsiteY35"/>
                    </a:cxn>
                    <a:cxn ang="0">
                      <a:pos x="connisteX36" y="connsiteY36"/>
                    </a:cxn>
                    <a:cxn ang="0">
                      <a:pos x="connisteX37" y="connsiteY37"/>
                    </a:cxn>
                    <a:cxn ang="0">
                      <a:pos x="connisteX38" y="connsiteY38"/>
                    </a:cxn>
                    <a:cxn ang="0">
                      <a:pos x="connisteX39" y="connsiteY39"/>
                    </a:cxn>
                    <a:cxn ang="0">
                      <a:pos x="connisteX40" y="connsiteY40"/>
                    </a:cxn>
                    <a:cxn ang="0">
                      <a:pos x="connisteX41" y="connsiteY41"/>
                    </a:cxn>
                    <a:cxn ang="0">
                      <a:pos x="connisteX42" y="connsiteY42"/>
                    </a:cxn>
                    <a:cxn ang="0">
                      <a:pos x="connisteX43" y="connsiteY43"/>
                    </a:cxn>
                    <a:cxn ang="0">
                      <a:pos x="connisteX44" y="connsiteY44"/>
                    </a:cxn>
                    <a:cxn ang="0">
                      <a:pos x="connisteX45" y="connsiteY45"/>
                    </a:cxn>
                    <a:cxn ang="0">
                      <a:pos x="connisteX46" y="connsiteY46"/>
                    </a:cxn>
                    <a:cxn ang="0">
                      <a:pos x="connisteX47" y="connsiteY47"/>
                    </a:cxn>
                    <a:cxn ang="0">
                      <a:pos x="connisteX48" y="connsiteY48"/>
                    </a:cxn>
                    <a:cxn ang="0">
                      <a:pos x="connisteX49" y="connsiteY49"/>
                    </a:cxn>
                  </a:cxnLst>
                  <a:rect l="l" t="t" r="r" b="b"/>
                  <a:pathLst>
                    <a:path w="1217010" h="2847562">
                      <a:moveTo>
                        <a:pt x="84773" y="5937"/>
                      </a:moveTo>
                      <a:cubicBezTo>
                        <a:pt x="72073" y="4667"/>
                        <a:pt x="37148" y="-6763"/>
                        <a:pt x="20638" y="5937"/>
                      </a:cubicBezTo>
                      <a:cubicBezTo>
                        <a:pt x="4128" y="18637"/>
                        <a:pt x="6668" y="42767"/>
                        <a:pt x="2858" y="70072"/>
                      </a:cubicBezTo>
                      <a:cubicBezTo>
                        <a:pt x="-952" y="97377"/>
                        <a:pt x="-952" y="113887"/>
                        <a:pt x="2858" y="143097"/>
                      </a:cubicBezTo>
                      <a:cubicBezTo>
                        <a:pt x="6668" y="172307"/>
                        <a:pt x="11748" y="188182"/>
                        <a:pt x="20638" y="215487"/>
                      </a:cubicBezTo>
                      <a:cubicBezTo>
                        <a:pt x="29528" y="242792"/>
                        <a:pt x="29528" y="263112"/>
                        <a:pt x="47943" y="279622"/>
                      </a:cubicBezTo>
                      <a:cubicBezTo>
                        <a:pt x="66358" y="296132"/>
                        <a:pt x="84773" y="288512"/>
                        <a:pt x="112078" y="297402"/>
                      </a:cubicBezTo>
                      <a:cubicBezTo>
                        <a:pt x="139383" y="306292"/>
                        <a:pt x="155893" y="306292"/>
                        <a:pt x="185103" y="324707"/>
                      </a:cubicBezTo>
                      <a:cubicBezTo>
                        <a:pt x="214313" y="343122"/>
                        <a:pt x="230188" y="366617"/>
                        <a:pt x="257493" y="388842"/>
                      </a:cubicBezTo>
                      <a:cubicBezTo>
                        <a:pt x="284798" y="411067"/>
                        <a:pt x="292418" y="416147"/>
                        <a:pt x="321628" y="434562"/>
                      </a:cubicBezTo>
                      <a:cubicBezTo>
                        <a:pt x="350838" y="452977"/>
                        <a:pt x="376238" y="458057"/>
                        <a:pt x="403543" y="479647"/>
                      </a:cubicBezTo>
                      <a:cubicBezTo>
                        <a:pt x="430848" y="501237"/>
                        <a:pt x="447358" y="516477"/>
                        <a:pt x="458153" y="543782"/>
                      </a:cubicBezTo>
                      <a:cubicBezTo>
                        <a:pt x="468948" y="571087"/>
                        <a:pt x="460058" y="588867"/>
                        <a:pt x="458153" y="616172"/>
                      </a:cubicBezTo>
                      <a:cubicBezTo>
                        <a:pt x="456248" y="643477"/>
                        <a:pt x="453073" y="653002"/>
                        <a:pt x="449263" y="680307"/>
                      </a:cubicBezTo>
                      <a:cubicBezTo>
                        <a:pt x="445453" y="707612"/>
                        <a:pt x="428943" y="734917"/>
                        <a:pt x="439738" y="753332"/>
                      </a:cubicBezTo>
                      <a:cubicBezTo>
                        <a:pt x="450533" y="771747"/>
                        <a:pt x="474663" y="765397"/>
                        <a:pt x="503873" y="771112"/>
                      </a:cubicBezTo>
                      <a:cubicBezTo>
                        <a:pt x="533083" y="776827"/>
                        <a:pt x="560388" y="764127"/>
                        <a:pt x="585788" y="780637"/>
                      </a:cubicBezTo>
                      <a:cubicBezTo>
                        <a:pt x="611188" y="797147"/>
                        <a:pt x="621983" y="825722"/>
                        <a:pt x="630873" y="853027"/>
                      </a:cubicBezTo>
                      <a:cubicBezTo>
                        <a:pt x="639763" y="880332"/>
                        <a:pt x="623253" y="889857"/>
                        <a:pt x="630873" y="917162"/>
                      </a:cubicBezTo>
                      <a:cubicBezTo>
                        <a:pt x="638493" y="944467"/>
                        <a:pt x="651193" y="962247"/>
                        <a:pt x="667703" y="989552"/>
                      </a:cubicBezTo>
                      <a:cubicBezTo>
                        <a:pt x="684213" y="1016857"/>
                        <a:pt x="692468" y="1026382"/>
                        <a:pt x="712788" y="1053687"/>
                      </a:cubicBezTo>
                      <a:cubicBezTo>
                        <a:pt x="733108" y="1080992"/>
                        <a:pt x="749618" y="1097502"/>
                        <a:pt x="768033" y="1126712"/>
                      </a:cubicBezTo>
                      <a:cubicBezTo>
                        <a:pt x="786448" y="1155922"/>
                        <a:pt x="808038" y="1171797"/>
                        <a:pt x="804228" y="1199102"/>
                      </a:cubicBezTo>
                      <a:cubicBezTo>
                        <a:pt x="800418" y="1226407"/>
                        <a:pt x="762318" y="1235932"/>
                        <a:pt x="749618" y="1263237"/>
                      </a:cubicBezTo>
                      <a:cubicBezTo>
                        <a:pt x="736918" y="1290542"/>
                        <a:pt x="729298" y="1314037"/>
                        <a:pt x="740093" y="1335627"/>
                      </a:cubicBezTo>
                      <a:cubicBezTo>
                        <a:pt x="750888" y="1357217"/>
                        <a:pt x="782003" y="1350232"/>
                        <a:pt x="804228" y="1372457"/>
                      </a:cubicBezTo>
                      <a:cubicBezTo>
                        <a:pt x="826453" y="1394682"/>
                        <a:pt x="828358" y="1416272"/>
                        <a:pt x="849948" y="1445482"/>
                      </a:cubicBezTo>
                      <a:cubicBezTo>
                        <a:pt x="871538" y="1474692"/>
                        <a:pt x="893763" y="1490567"/>
                        <a:pt x="913448" y="1517872"/>
                      </a:cubicBezTo>
                      <a:cubicBezTo>
                        <a:pt x="933133" y="1545177"/>
                        <a:pt x="940753" y="1554702"/>
                        <a:pt x="949643" y="1582007"/>
                      </a:cubicBezTo>
                      <a:cubicBezTo>
                        <a:pt x="958533" y="1609312"/>
                        <a:pt x="955358" y="1627092"/>
                        <a:pt x="959168" y="1654397"/>
                      </a:cubicBezTo>
                      <a:cubicBezTo>
                        <a:pt x="962978" y="1681702"/>
                        <a:pt x="962343" y="1691227"/>
                        <a:pt x="968058" y="1718532"/>
                      </a:cubicBezTo>
                      <a:cubicBezTo>
                        <a:pt x="973773" y="1745837"/>
                        <a:pt x="980758" y="1762347"/>
                        <a:pt x="986473" y="1791557"/>
                      </a:cubicBezTo>
                      <a:cubicBezTo>
                        <a:pt x="992188" y="1820767"/>
                        <a:pt x="997268" y="1834737"/>
                        <a:pt x="995363" y="1863947"/>
                      </a:cubicBezTo>
                      <a:cubicBezTo>
                        <a:pt x="993458" y="1893157"/>
                        <a:pt x="980758" y="1907762"/>
                        <a:pt x="976948" y="1936972"/>
                      </a:cubicBezTo>
                      <a:cubicBezTo>
                        <a:pt x="973138" y="1966182"/>
                        <a:pt x="975043" y="1980787"/>
                        <a:pt x="976948" y="2009997"/>
                      </a:cubicBezTo>
                      <a:cubicBezTo>
                        <a:pt x="978853" y="2039207"/>
                        <a:pt x="969963" y="2053812"/>
                        <a:pt x="986473" y="2083022"/>
                      </a:cubicBezTo>
                      <a:cubicBezTo>
                        <a:pt x="1002983" y="2112232"/>
                        <a:pt x="1042353" y="2128107"/>
                        <a:pt x="1058863" y="2155412"/>
                      </a:cubicBezTo>
                      <a:cubicBezTo>
                        <a:pt x="1075373" y="2182717"/>
                        <a:pt x="1064578" y="2192242"/>
                        <a:pt x="1068388" y="2219547"/>
                      </a:cubicBezTo>
                      <a:cubicBezTo>
                        <a:pt x="1072198" y="2246852"/>
                        <a:pt x="1064578" y="2291937"/>
                        <a:pt x="1077278" y="2291937"/>
                      </a:cubicBezTo>
                      <a:cubicBezTo>
                        <a:pt x="1089978" y="2291937"/>
                        <a:pt x="1108393" y="2237962"/>
                        <a:pt x="1131888" y="2219547"/>
                      </a:cubicBezTo>
                      <a:cubicBezTo>
                        <a:pt x="1155383" y="2201132"/>
                        <a:pt x="1185228" y="2190337"/>
                        <a:pt x="1196023" y="2201132"/>
                      </a:cubicBezTo>
                      <a:cubicBezTo>
                        <a:pt x="1206818" y="2211927"/>
                        <a:pt x="1190308" y="2244947"/>
                        <a:pt x="1186498" y="2274157"/>
                      </a:cubicBezTo>
                      <a:cubicBezTo>
                        <a:pt x="1182688" y="2303367"/>
                        <a:pt x="1181418" y="2317972"/>
                        <a:pt x="1177608" y="2347182"/>
                      </a:cubicBezTo>
                      <a:cubicBezTo>
                        <a:pt x="1173798" y="2376392"/>
                        <a:pt x="1170623" y="2392267"/>
                        <a:pt x="1168718" y="2419572"/>
                      </a:cubicBezTo>
                      <a:cubicBezTo>
                        <a:pt x="1166813" y="2446877"/>
                        <a:pt x="1159828" y="2456402"/>
                        <a:pt x="1168718" y="2483707"/>
                      </a:cubicBezTo>
                      <a:cubicBezTo>
                        <a:pt x="1177608" y="2511012"/>
                        <a:pt x="1206818" y="2528792"/>
                        <a:pt x="1213803" y="2556097"/>
                      </a:cubicBezTo>
                      <a:cubicBezTo>
                        <a:pt x="1220788" y="2583402"/>
                        <a:pt x="1215708" y="2591022"/>
                        <a:pt x="1204913" y="2620232"/>
                      </a:cubicBezTo>
                      <a:cubicBezTo>
                        <a:pt x="1194118" y="2649442"/>
                        <a:pt x="1168083" y="2671032"/>
                        <a:pt x="1159193" y="2702147"/>
                      </a:cubicBezTo>
                      <a:cubicBezTo>
                        <a:pt x="1150303" y="2733262"/>
                        <a:pt x="1161098" y="2745962"/>
                        <a:pt x="1159193" y="2775172"/>
                      </a:cubicBezTo>
                      <a:cubicBezTo>
                        <a:pt x="1157288" y="2804382"/>
                        <a:pt x="1152208" y="2834227"/>
                        <a:pt x="1150303" y="2847562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 fontAlgn="base"/>
                  <a:endParaRPr lang="zh-CN" altLang="en-US" strike="noStrike" noProof="1"/>
                </a:p>
              </p:txBody>
            </p:sp>
            <p:sp>
              <p:nvSpPr>
                <p:cNvPr id="16" name="任意多边形 15"/>
                <p:cNvSpPr/>
                <p:nvPr/>
              </p:nvSpPr>
              <p:spPr>
                <a:xfrm>
                  <a:off x="5713" y="5103"/>
                  <a:ext cx="324" cy="2553"/>
                </a:xfrm>
                <a:custGeom>
                  <a:avLst/>
                  <a:gdLst>
                    <a:gd name="connisteX0" fmla="*/ 14322 w 205457"/>
                    <a:gd name="connsiteY0" fmla="*/ 0 h 1621155"/>
                    <a:gd name="connisteX1" fmla="*/ 14322 w 205457"/>
                    <a:gd name="connsiteY1" fmla="*/ 72390 h 1621155"/>
                    <a:gd name="connisteX2" fmla="*/ 14322 w 205457"/>
                    <a:gd name="connsiteY2" fmla="*/ 136525 h 1621155"/>
                    <a:gd name="connisteX3" fmla="*/ 23212 w 205457"/>
                    <a:gd name="connsiteY3" fmla="*/ 208915 h 1621155"/>
                    <a:gd name="connisteX4" fmla="*/ 68932 w 205457"/>
                    <a:gd name="connsiteY4" fmla="*/ 273050 h 1621155"/>
                    <a:gd name="connisteX5" fmla="*/ 96237 w 205457"/>
                    <a:gd name="connsiteY5" fmla="*/ 346075 h 1621155"/>
                    <a:gd name="connisteX6" fmla="*/ 114652 w 205457"/>
                    <a:gd name="connsiteY6" fmla="*/ 418465 h 1621155"/>
                    <a:gd name="connisteX7" fmla="*/ 132432 w 205457"/>
                    <a:gd name="connsiteY7" fmla="*/ 482600 h 1621155"/>
                    <a:gd name="connisteX8" fmla="*/ 114652 w 205457"/>
                    <a:gd name="connsiteY8" fmla="*/ 554990 h 1621155"/>
                    <a:gd name="connisteX9" fmla="*/ 50517 w 205457"/>
                    <a:gd name="connsiteY9" fmla="*/ 600710 h 1621155"/>
                    <a:gd name="connisteX10" fmla="*/ 4797 w 205457"/>
                    <a:gd name="connsiteY10" fmla="*/ 664845 h 1621155"/>
                    <a:gd name="connisteX11" fmla="*/ 4797 w 205457"/>
                    <a:gd name="connsiteY11" fmla="*/ 737235 h 1621155"/>
                    <a:gd name="connisteX12" fmla="*/ 4797 w 205457"/>
                    <a:gd name="connsiteY12" fmla="*/ 801370 h 1621155"/>
                    <a:gd name="connisteX13" fmla="*/ 60042 w 205457"/>
                    <a:gd name="connsiteY13" fmla="*/ 873760 h 1621155"/>
                    <a:gd name="connisteX14" fmla="*/ 114652 w 205457"/>
                    <a:gd name="connsiteY14" fmla="*/ 946785 h 1621155"/>
                    <a:gd name="connisteX15" fmla="*/ 114652 w 205457"/>
                    <a:gd name="connsiteY15" fmla="*/ 1010920 h 1621155"/>
                    <a:gd name="connisteX16" fmla="*/ 114652 w 205457"/>
                    <a:gd name="connsiteY16" fmla="*/ 1083310 h 1621155"/>
                    <a:gd name="connisteX17" fmla="*/ 96237 w 205457"/>
                    <a:gd name="connsiteY17" fmla="*/ 1147445 h 1621155"/>
                    <a:gd name="connisteX18" fmla="*/ 87347 w 205457"/>
                    <a:gd name="connsiteY18" fmla="*/ 1219835 h 1621155"/>
                    <a:gd name="connisteX19" fmla="*/ 77822 w 205457"/>
                    <a:gd name="connsiteY19" fmla="*/ 1283970 h 1621155"/>
                    <a:gd name="connisteX20" fmla="*/ 68932 w 205457"/>
                    <a:gd name="connsiteY20" fmla="*/ 1356995 h 1621155"/>
                    <a:gd name="connisteX21" fmla="*/ 68932 w 205457"/>
                    <a:gd name="connsiteY21" fmla="*/ 1429385 h 1621155"/>
                    <a:gd name="connisteX22" fmla="*/ 77822 w 205457"/>
                    <a:gd name="connsiteY22" fmla="*/ 1493520 h 1621155"/>
                    <a:gd name="connisteX23" fmla="*/ 141957 w 205457"/>
                    <a:gd name="connsiteY23" fmla="*/ 1557020 h 1621155"/>
                    <a:gd name="connisteX24" fmla="*/ 205457 w 205457"/>
                    <a:gd name="connsiteY24" fmla="*/ 1621155 h 1621155"/>
                  </a:gdLst>
                  <a:ahLst/>
                  <a:cxnLst>
                    <a:cxn ang="0">
                      <a:pos x="connisteX0" y="connsiteY0"/>
                    </a:cxn>
                    <a:cxn ang="0">
                      <a:pos x="connisteX1" y="connsiteY1"/>
                    </a:cxn>
                    <a:cxn ang="0">
                      <a:pos x="connisteX2" y="connsiteY2"/>
                    </a:cxn>
                    <a:cxn ang="0">
                      <a:pos x="connisteX3" y="connsiteY3"/>
                    </a:cxn>
                    <a:cxn ang="0">
                      <a:pos x="connisteX4" y="connsiteY4"/>
                    </a:cxn>
                    <a:cxn ang="0">
                      <a:pos x="connisteX5" y="connsiteY5"/>
                    </a:cxn>
                    <a:cxn ang="0">
                      <a:pos x="connisteX6" y="connsiteY6"/>
                    </a:cxn>
                    <a:cxn ang="0">
                      <a:pos x="connisteX7" y="connsiteY7"/>
                    </a:cxn>
                    <a:cxn ang="0">
                      <a:pos x="connisteX8" y="connsiteY8"/>
                    </a:cxn>
                    <a:cxn ang="0">
                      <a:pos x="connisteX9" y="connsiteY9"/>
                    </a:cxn>
                    <a:cxn ang="0">
                      <a:pos x="connisteX10" y="connsiteY10"/>
                    </a:cxn>
                    <a:cxn ang="0">
                      <a:pos x="connisteX11" y="connsiteY11"/>
                    </a:cxn>
                    <a:cxn ang="0">
                      <a:pos x="connisteX12" y="connsiteY12"/>
                    </a:cxn>
                    <a:cxn ang="0">
                      <a:pos x="connisteX13" y="connsiteY13"/>
                    </a:cxn>
                    <a:cxn ang="0">
                      <a:pos x="connisteX14" y="connsiteY14"/>
                    </a:cxn>
                    <a:cxn ang="0">
                      <a:pos x="connisteX15" y="connsiteY15"/>
                    </a:cxn>
                    <a:cxn ang="0">
                      <a:pos x="connisteX16" y="connsiteY16"/>
                    </a:cxn>
                    <a:cxn ang="0">
                      <a:pos x="connisteX17" y="connsiteY17"/>
                    </a:cxn>
                    <a:cxn ang="0">
                      <a:pos x="connisteX18" y="connsiteY18"/>
                    </a:cxn>
                    <a:cxn ang="0">
                      <a:pos x="connisteX19" y="connsiteY19"/>
                    </a:cxn>
                    <a:cxn ang="0">
                      <a:pos x="connisteX20" y="connsiteY20"/>
                    </a:cxn>
                    <a:cxn ang="0">
                      <a:pos x="connisteX21" y="connsiteY21"/>
                    </a:cxn>
                    <a:cxn ang="0">
                      <a:pos x="connisteX22" y="connsiteY22"/>
                    </a:cxn>
                    <a:cxn ang="0">
                      <a:pos x="connisteX23" y="connsiteY23"/>
                    </a:cxn>
                    <a:cxn ang="0">
                      <a:pos x="connisteX24" y="connsiteY24"/>
                    </a:cxn>
                  </a:cxnLst>
                  <a:rect l="l" t="t" r="r" b="b"/>
                  <a:pathLst>
                    <a:path w="205458" h="1621155">
                      <a:moveTo>
                        <a:pt x="14323" y="0"/>
                      </a:moveTo>
                      <a:cubicBezTo>
                        <a:pt x="14323" y="13335"/>
                        <a:pt x="14323" y="45085"/>
                        <a:pt x="14323" y="72390"/>
                      </a:cubicBezTo>
                      <a:cubicBezTo>
                        <a:pt x="14323" y="99695"/>
                        <a:pt x="12418" y="109220"/>
                        <a:pt x="14323" y="136525"/>
                      </a:cubicBezTo>
                      <a:cubicBezTo>
                        <a:pt x="16228" y="163830"/>
                        <a:pt x="12418" y="181610"/>
                        <a:pt x="23213" y="208915"/>
                      </a:cubicBezTo>
                      <a:cubicBezTo>
                        <a:pt x="34008" y="236220"/>
                        <a:pt x="54328" y="245745"/>
                        <a:pt x="68933" y="273050"/>
                      </a:cubicBezTo>
                      <a:cubicBezTo>
                        <a:pt x="83538" y="300355"/>
                        <a:pt x="87348" y="316865"/>
                        <a:pt x="96238" y="346075"/>
                      </a:cubicBezTo>
                      <a:cubicBezTo>
                        <a:pt x="105128" y="375285"/>
                        <a:pt x="107668" y="391160"/>
                        <a:pt x="114653" y="418465"/>
                      </a:cubicBezTo>
                      <a:cubicBezTo>
                        <a:pt x="121638" y="445770"/>
                        <a:pt x="132433" y="455295"/>
                        <a:pt x="132433" y="482600"/>
                      </a:cubicBezTo>
                      <a:cubicBezTo>
                        <a:pt x="132433" y="509905"/>
                        <a:pt x="131163" y="531495"/>
                        <a:pt x="114653" y="554990"/>
                      </a:cubicBezTo>
                      <a:cubicBezTo>
                        <a:pt x="98143" y="578485"/>
                        <a:pt x="72743" y="578485"/>
                        <a:pt x="50518" y="600710"/>
                      </a:cubicBezTo>
                      <a:cubicBezTo>
                        <a:pt x="28293" y="622935"/>
                        <a:pt x="13688" y="637540"/>
                        <a:pt x="4798" y="664845"/>
                      </a:cubicBezTo>
                      <a:cubicBezTo>
                        <a:pt x="-4092" y="692150"/>
                        <a:pt x="4798" y="709930"/>
                        <a:pt x="4798" y="737235"/>
                      </a:cubicBezTo>
                      <a:cubicBezTo>
                        <a:pt x="4798" y="764540"/>
                        <a:pt x="-5997" y="774065"/>
                        <a:pt x="4798" y="801370"/>
                      </a:cubicBezTo>
                      <a:cubicBezTo>
                        <a:pt x="15593" y="828675"/>
                        <a:pt x="37818" y="844550"/>
                        <a:pt x="60043" y="873760"/>
                      </a:cubicBezTo>
                      <a:cubicBezTo>
                        <a:pt x="82268" y="902970"/>
                        <a:pt x="103858" y="919480"/>
                        <a:pt x="114653" y="946785"/>
                      </a:cubicBezTo>
                      <a:cubicBezTo>
                        <a:pt x="125448" y="974090"/>
                        <a:pt x="114653" y="983615"/>
                        <a:pt x="114653" y="1010920"/>
                      </a:cubicBezTo>
                      <a:cubicBezTo>
                        <a:pt x="114653" y="1038225"/>
                        <a:pt x="118463" y="1056005"/>
                        <a:pt x="114653" y="1083310"/>
                      </a:cubicBezTo>
                      <a:cubicBezTo>
                        <a:pt x="110843" y="1110615"/>
                        <a:pt x="101953" y="1120140"/>
                        <a:pt x="96238" y="1147445"/>
                      </a:cubicBezTo>
                      <a:cubicBezTo>
                        <a:pt x="90523" y="1174750"/>
                        <a:pt x="91158" y="1192530"/>
                        <a:pt x="87348" y="1219835"/>
                      </a:cubicBezTo>
                      <a:cubicBezTo>
                        <a:pt x="83538" y="1247140"/>
                        <a:pt x="81633" y="1256665"/>
                        <a:pt x="77823" y="1283970"/>
                      </a:cubicBezTo>
                      <a:cubicBezTo>
                        <a:pt x="74013" y="1311275"/>
                        <a:pt x="70838" y="1327785"/>
                        <a:pt x="68933" y="1356995"/>
                      </a:cubicBezTo>
                      <a:cubicBezTo>
                        <a:pt x="67028" y="1386205"/>
                        <a:pt x="67028" y="1402080"/>
                        <a:pt x="68933" y="1429385"/>
                      </a:cubicBezTo>
                      <a:cubicBezTo>
                        <a:pt x="70838" y="1456690"/>
                        <a:pt x="63218" y="1468120"/>
                        <a:pt x="77823" y="1493520"/>
                      </a:cubicBezTo>
                      <a:cubicBezTo>
                        <a:pt x="92428" y="1518920"/>
                        <a:pt x="116558" y="1531620"/>
                        <a:pt x="141958" y="1557020"/>
                      </a:cubicBezTo>
                      <a:cubicBezTo>
                        <a:pt x="167358" y="1582420"/>
                        <a:pt x="194028" y="1609725"/>
                        <a:pt x="205458" y="1621155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 fontAlgn="base"/>
                  <a:endParaRPr lang="zh-CN" altLang="en-US" strike="noStrike" noProof="1"/>
                </a:p>
              </p:txBody>
            </p:sp>
            <p:sp>
              <p:nvSpPr>
                <p:cNvPr id="17" name="任意多边形 16"/>
                <p:cNvSpPr/>
                <p:nvPr/>
              </p:nvSpPr>
              <p:spPr>
                <a:xfrm>
                  <a:off x="5721" y="4488"/>
                  <a:ext cx="1320" cy="2697"/>
                </a:xfrm>
                <a:custGeom>
                  <a:avLst/>
                  <a:gdLst>
                    <a:gd name="connisteX0" fmla="*/ 0 w 838200"/>
                    <a:gd name="connsiteY0" fmla="*/ 0 h 1712595"/>
                    <a:gd name="connisteX1" fmla="*/ 73025 w 838200"/>
                    <a:gd name="connsiteY1" fmla="*/ 45720 h 1712595"/>
                    <a:gd name="connisteX2" fmla="*/ 137160 w 838200"/>
                    <a:gd name="connsiteY2" fmla="*/ 54610 h 1712595"/>
                    <a:gd name="connisteX3" fmla="*/ 209550 w 838200"/>
                    <a:gd name="connsiteY3" fmla="*/ 64135 h 1712595"/>
                    <a:gd name="connisteX4" fmla="*/ 273685 w 838200"/>
                    <a:gd name="connsiteY4" fmla="*/ 127635 h 1712595"/>
                    <a:gd name="connisteX5" fmla="*/ 346075 w 838200"/>
                    <a:gd name="connsiteY5" fmla="*/ 200660 h 1712595"/>
                    <a:gd name="connisteX6" fmla="*/ 410210 w 838200"/>
                    <a:gd name="connsiteY6" fmla="*/ 255270 h 1712595"/>
                    <a:gd name="connisteX7" fmla="*/ 437515 w 838200"/>
                    <a:gd name="connsiteY7" fmla="*/ 328295 h 1712595"/>
                    <a:gd name="connisteX8" fmla="*/ 455930 w 838200"/>
                    <a:gd name="connsiteY8" fmla="*/ 400685 h 1712595"/>
                    <a:gd name="connisteX9" fmla="*/ 501015 w 838200"/>
                    <a:gd name="connsiteY9" fmla="*/ 464820 h 1712595"/>
                    <a:gd name="connisteX10" fmla="*/ 565150 w 838200"/>
                    <a:gd name="connsiteY10" fmla="*/ 501015 h 1712595"/>
                    <a:gd name="connisteX11" fmla="*/ 619760 w 838200"/>
                    <a:gd name="connsiteY11" fmla="*/ 574040 h 1712595"/>
                    <a:gd name="connisteX12" fmla="*/ 628650 w 838200"/>
                    <a:gd name="connsiteY12" fmla="*/ 647065 h 1712595"/>
                    <a:gd name="connisteX13" fmla="*/ 628650 w 838200"/>
                    <a:gd name="connsiteY13" fmla="*/ 719455 h 1712595"/>
                    <a:gd name="connisteX14" fmla="*/ 628650 w 838200"/>
                    <a:gd name="connsiteY14" fmla="*/ 783590 h 1712595"/>
                    <a:gd name="connisteX15" fmla="*/ 655955 w 838200"/>
                    <a:gd name="connsiteY15" fmla="*/ 865505 h 1712595"/>
                    <a:gd name="connisteX16" fmla="*/ 701675 w 838200"/>
                    <a:gd name="connsiteY16" fmla="*/ 938530 h 1712595"/>
                    <a:gd name="connisteX17" fmla="*/ 720090 w 838200"/>
                    <a:gd name="connsiteY17" fmla="*/ 1020445 h 1712595"/>
                    <a:gd name="connisteX18" fmla="*/ 747395 w 838200"/>
                    <a:gd name="connsiteY18" fmla="*/ 1092835 h 1712595"/>
                    <a:gd name="connisteX19" fmla="*/ 783590 w 838200"/>
                    <a:gd name="connsiteY19" fmla="*/ 1156970 h 1712595"/>
                    <a:gd name="connisteX20" fmla="*/ 728980 w 838200"/>
                    <a:gd name="connsiteY20" fmla="*/ 1229360 h 1712595"/>
                    <a:gd name="connisteX21" fmla="*/ 720090 w 838200"/>
                    <a:gd name="connsiteY21" fmla="*/ 1293495 h 1712595"/>
                    <a:gd name="connisteX22" fmla="*/ 720090 w 838200"/>
                    <a:gd name="connsiteY22" fmla="*/ 1366520 h 1712595"/>
                    <a:gd name="connisteX23" fmla="*/ 720090 w 838200"/>
                    <a:gd name="connsiteY23" fmla="*/ 1438910 h 1712595"/>
                    <a:gd name="connisteX24" fmla="*/ 774700 w 838200"/>
                    <a:gd name="connsiteY24" fmla="*/ 1503045 h 1712595"/>
                    <a:gd name="connisteX25" fmla="*/ 810895 w 838200"/>
                    <a:gd name="connsiteY25" fmla="*/ 1576070 h 1712595"/>
                    <a:gd name="connisteX26" fmla="*/ 819785 w 838200"/>
                    <a:gd name="connsiteY26" fmla="*/ 1648460 h 1712595"/>
                    <a:gd name="connisteX27" fmla="*/ 838200 w 838200"/>
                    <a:gd name="connsiteY27" fmla="*/ 1712595 h 1712595"/>
                  </a:gdLst>
                  <a:ahLst/>
                  <a:cxnLst>
                    <a:cxn ang="0">
                      <a:pos x="connisteX0" y="connsiteY0"/>
                    </a:cxn>
                    <a:cxn ang="0">
                      <a:pos x="connisteX1" y="connsiteY1"/>
                    </a:cxn>
                    <a:cxn ang="0">
                      <a:pos x="connisteX2" y="connsiteY2"/>
                    </a:cxn>
                    <a:cxn ang="0">
                      <a:pos x="connisteX3" y="connsiteY3"/>
                    </a:cxn>
                    <a:cxn ang="0">
                      <a:pos x="connisteX4" y="connsiteY4"/>
                    </a:cxn>
                    <a:cxn ang="0">
                      <a:pos x="connisteX5" y="connsiteY5"/>
                    </a:cxn>
                    <a:cxn ang="0">
                      <a:pos x="connisteX6" y="connsiteY6"/>
                    </a:cxn>
                    <a:cxn ang="0">
                      <a:pos x="connisteX7" y="connsiteY7"/>
                    </a:cxn>
                    <a:cxn ang="0">
                      <a:pos x="connisteX8" y="connsiteY8"/>
                    </a:cxn>
                    <a:cxn ang="0">
                      <a:pos x="connisteX9" y="connsiteY9"/>
                    </a:cxn>
                    <a:cxn ang="0">
                      <a:pos x="connisteX10" y="connsiteY10"/>
                    </a:cxn>
                    <a:cxn ang="0">
                      <a:pos x="connisteX11" y="connsiteY11"/>
                    </a:cxn>
                    <a:cxn ang="0">
                      <a:pos x="connisteX12" y="connsiteY12"/>
                    </a:cxn>
                    <a:cxn ang="0">
                      <a:pos x="connisteX13" y="connsiteY13"/>
                    </a:cxn>
                    <a:cxn ang="0">
                      <a:pos x="connisteX14" y="connsiteY14"/>
                    </a:cxn>
                    <a:cxn ang="0">
                      <a:pos x="connisteX15" y="connsiteY15"/>
                    </a:cxn>
                    <a:cxn ang="0">
                      <a:pos x="connisteX16" y="connsiteY16"/>
                    </a:cxn>
                    <a:cxn ang="0">
                      <a:pos x="connisteX17" y="connsiteY17"/>
                    </a:cxn>
                    <a:cxn ang="0">
                      <a:pos x="connisteX18" y="connsiteY18"/>
                    </a:cxn>
                    <a:cxn ang="0">
                      <a:pos x="connisteX19" y="connsiteY19"/>
                    </a:cxn>
                    <a:cxn ang="0">
                      <a:pos x="connisteX20" y="connsiteY20"/>
                    </a:cxn>
                    <a:cxn ang="0">
                      <a:pos x="connisteX21" y="connsiteY21"/>
                    </a:cxn>
                    <a:cxn ang="0">
                      <a:pos x="connisteX22" y="connsiteY22"/>
                    </a:cxn>
                    <a:cxn ang="0">
                      <a:pos x="connisteX23" y="connsiteY23"/>
                    </a:cxn>
                    <a:cxn ang="0">
                      <a:pos x="connisteX24" y="connsiteY24"/>
                    </a:cxn>
                    <a:cxn ang="0">
                      <a:pos x="connisteX25" y="connsiteY25"/>
                    </a:cxn>
                    <a:cxn ang="0">
                      <a:pos x="connisteX26" y="connsiteY26"/>
                    </a:cxn>
                    <a:cxn ang="0">
                      <a:pos x="connisteX27" y="connsiteY27"/>
                    </a:cxn>
                  </a:cxnLst>
                  <a:rect l="l" t="t" r="r" b="b"/>
                  <a:pathLst>
                    <a:path w="838200" h="1712595">
                      <a:moveTo>
                        <a:pt x="0" y="0"/>
                      </a:moveTo>
                      <a:cubicBezTo>
                        <a:pt x="13335" y="8890"/>
                        <a:pt x="45720" y="34925"/>
                        <a:pt x="73025" y="45720"/>
                      </a:cubicBezTo>
                      <a:cubicBezTo>
                        <a:pt x="100330" y="56515"/>
                        <a:pt x="109855" y="50800"/>
                        <a:pt x="137160" y="54610"/>
                      </a:cubicBezTo>
                      <a:cubicBezTo>
                        <a:pt x="164465" y="58420"/>
                        <a:pt x="182245" y="49530"/>
                        <a:pt x="209550" y="64135"/>
                      </a:cubicBezTo>
                      <a:cubicBezTo>
                        <a:pt x="236855" y="78740"/>
                        <a:pt x="246380" y="100330"/>
                        <a:pt x="273685" y="127635"/>
                      </a:cubicBezTo>
                      <a:cubicBezTo>
                        <a:pt x="300990" y="154940"/>
                        <a:pt x="318770" y="175260"/>
                        <a:pt x="346075" y="200660"/>
                      </a:cubicBezTo>
                      <a:cubicBezTo>
                        <a:pt x="373380" y="226060"/>
                        <a:pt x="391795" y="229870"/>
                        <a:pt x="410210" y="255270"/>
                      </a:cubicBezTo>
                      <a:cubicBezTo>
                        <a:pt x="428625" y="280670"/>
                        <a:pt x="428625" y="299085"/>
                        <a:pt x="437515" y="328295"/>
                      </a:cubicBezTo>
                      <a:cubicBezTo>
                        <a:pt x="446405" y="357505"/>
                        <a:pt x="443230" y="373380"/>
                        <a:pt x="455930" y="400685"/>
                      </a:cubicBezTo>
                      <a:cubicBezTo>
                        <a:pt x="468630" y="427990"/>
                        <a:pt x="479425" y="444500"/>
                        <a:pt x="501015" y="464820"/>
                      </a:cubicBezTo>
                      <a:cubicBezTo>
                        <a:pt x="522605" y="485140"/>
                        <a:pt x="541655" y="479425"/>
                        <a:pt x="565150" y="501015"/>
                      </a:cubicBezTo>
                      <a:cubicBezTo>
                        <a:pt x="588645" y="522605"/>
                        <a:pt x="607060" y="544830"/>
                        <a:pt x="619760" y="574040"/>
                      </a:cubicBezTo>
                      <a:cubicBezTo>
                        <a:pt x="632460" y="603250"/>
                        <a:pt x="626745" y="617855"/>
                        <a:pt x="628650" y="647065"/>
                      </a:cubicBezTo>
                      <a:cubicBezTo>
                        <a:pt x="630555" y="676275"/>
                        <a:pt x="628650" y="692150"/>
                        <a:pt x="628650" y="719455"/>
                      </a:cubicBezTo>
                      <a:cubicBezTo>
                        <a:pt x="628650" y="746760"/>
                        <a:pt x="622935" y="754380"/>
                        <a:pt x="628650" y="783590"/>
                      </a:cubicBezTo>
                      <a:cubicBezTo>
                        <a:pt x="634365" y="812800"/>
                        <a:pt x="641350" y="834390"/>
                        <a:pt x="655955" y="865505"/>
                      </a:cubicBezTo>
                      <a:cubicBezTo>
                        <a:pt x="670560" y="896620"/>
                        <a:pt x="688975" y="907415"/>
                        <a:pt x="701675" y="938530"/>
                      </a:cubicBezTo>
                      <a:cubicBezTo>
                        <a:pt x="714375" y="969645"/>
                        <a:pt x="711200" y="989330"/>
                        <a:pt x="720090" y="1020445"/>
                      </a:cubicBezTo>
                      <a:cubicBezTo>
                        <a:pt x="728980" y="1051560"/>
                        <a:pt x="734695" y="1065530"/>
                        <a:pt x="747395" y="1092835"/>
                      </a:cubicBezTo>
                      <a:cubicBezTo>
                        <a:pt x="760095" y="1120140"/>
                        <a:pt x="787400" y="1129665"/>
                        <a:pt x="783590" y="1156970"/>
                      </a:cubicBezTo>
                      <a:cubicBezTo>
                        <a:pt x="779780" y="1184275"/>
                        <a:pt x="741680" y="1202055"/>
                        <a:pt x="728980" y="1229360"/>
                      </a:cubicBezTo>
                      <a:cubicBezTo>
                        <a:pt x="716280" y="1256665"/>
                        <a:pt x="721995" y="1266190"/>
                        <a:pt x="720090" y="1293495"/>
                      </a:cubicBezTo>
                      <a:cubicBezTo>
                        <a:pt x="718185" y="1320800"/>
                        <a:pt x="720090" y="1337310"/>
                        <a:pt x="720090" y="1366520"/>
                      </a:cubicBezTo>
                      <a:cubicBezTo>
                        <a:pt x="720090" y="1395730"/>
                        <a:pt x="709295" y="1411605"/>
                        <a:pt x="720090" y="1438910"/>
                      </a:cubicBezTo>
                      <a:cubicBezTo>
                        <a:pt x="730885" y="1466215"/>
                        <a:pt x="756285" y="1475740"/>
                        <a:pt x="774700" y="1503045"/>
                      </a:cubicBezTo>
                      <a:cubicBezTo>
                        <a:pt x="793115" y="1530350"/>
                        <a:pt x="802005" y="1546860"/>
                        <a:pt x="810895" y="1576070"/>
                      </a:cubicBezTo>
                      <a:cubicBezTo>
                        <a:pt x="819785" y="1605280"/>
                        <a:pt x="814070" y="1621155"/>
                        <a:pt x="819785" y="1648460"/>
                      </a:cubicBezTo>
                      <a:cubicBezTo>
                        <a:pt x="825500" y="1675765"/>
                        <a:pt x="834390" y="1701165"/>
                        <a:pt x="838200" y="1712595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 fontAlgn="base"/>
                  <a:endParaRPr lang="zh-CN" altLang="en-US" strike="noStrike" noProof="1"/>
                </a:p>
              </p:txBody>
            </p:sp>
            <p:sp>
              <p:nvSpPr>
                <p:cNvPr id="19" name="任意多边形 18"/>
                <p:cNvSpPr/>
                <p:nvPr/>
              </p:nvSpPr>
              <p:spPr>
                <a:xfrm>
                  <a:off x="6067" y="7129"/>
                  <a:ext cx="1854" cy="1960"/>
                </a:xfrm>
                <a:custGeom>
                  <a:avLst/>
                  <a:gdLst>
                    <a:gd name="connisteX0" fmla="*/ 0 w 1177473"/>
                    <a:gd name="connsiteY0" fmla="*/ 1038225 h 1244741"/>
                    <a:gd name="connisteX1" fmla="*/ 81915 w 1177473"/>
                    <a:gd name="connsiteY1" fmla="*/ 1074420 h 1244741"/>
                    <a:gd name="connisteX2" fmla="*/ 163830 w 1177473"/>
                    <a:gd name="connsiteY2" fmla="*/ 1120140 h 1244741"/>
                    <a:gd name="connisteX3" fmla="*/ 236855 w 1177473"/>
                    <a:gd name="connsiteY3" fmla="*/ 1156335 h 1244741"/>
                    <a:gd name="connisteX4" fmla="*/ 291465 w 1177473"/>
                    <a:gd name="connsiteY4" fmla="*/ 1229360 h 1244741"/>
                    <a:gd name="connisteX5" fmla="*/ 363855 w 1177473"/>
                    <a:gd name="connsiteY5" fmla="*/ 1238250 h 1244741"/>
                    <a:gd name="connisteX6" fmla="*/ 427990 w 1177473"/>
                    <a:gd name="connsiteY6" fmla="*/ 1238250 h 1244741"/>
                    <a:gd name="connisteX7" fmla="*/ 509905 w 1177473"/>
                    <a:gd name="connsiteY7" fmla="*/ 1238250 h 1244741"/>
                    <a:gd name="connisteX8" fmla="*/ 537210 w 1177473"/>
                    <a:gd name="connsiteY8" fmla="*/ 1165225 h 1244741"/>
                    <a:gd name="connisteX9" fmla="*/ 528320 w 1177473"/>
                    <a:gd name="connsiteY9" fmla="*/ 1092835 h 1244741"/>
                    <a:gd name="connisteX10" fmla="*/ 591820 w 1177473"/>
                    <a:gd name="connsiteY10" fmla="*/ 1019810 h 1244741"/>
                    <a:gd name="connisteX11" fmla="*/ 619125 w 1177473"/>
                    <a:gd name="connsiteY11" fmla="*/ 946785 h 1244741"/>
                    <a:gd name="connisteX12" fmla="*/ 709930 w 1177473"/>
                    <a:gd name="connsiteY12" fmla="*/ 919480 h 1244741"/>
                    <a:gd name="connisteX13" fmla="*/ 774065 w 1177473"/>
                    <a:gd name="connsiteY13" fmla="*/ 919480 h 1244741"/>
                    <a:gd name="connisteX14" fmla="*/ 847090 w 1177473"/>
                    <a:gd name="connsiteY14" fmla="*/ 874395 h 1244741"/>
                    <a:gd name="connisteX15" fmla="*/ 946785 w 1177473"/>
                    <a:gd name="connsiteY15" fmla="*/ 874395 h 1244741"/>
                    <a:gd name="connisteX16" fmla="*/ 1028700 w 1177473"/>
                    <a:gd name="connsiteY16" fmla="*/ 874395 h 1244741"/>
                    <a:gd name="connisteX17" fmla="*/ 1092835 w 1177473"/>
                    <a:gd name="connsiteY17" fmla="*/ 864870 h 1244741"/>
                    <a:gd name="connisteX18" fmla="*/ 1147445 w 1177473"/>
                    <a:gd name="connsiteY18" fmla="*/ 782955 h 1244741"/>
                    <a:gd name="connisteX19" fmla="*/ 1111250 w 1177473"/>
                    <a:gd name="connsiteY19" fmla="*/ 701040 h 1244741"/>
                    <a:gd name="connisteX20" fmla="*/ 1074420 w 1177473"/>
                    <a:gd name="connsiteY20" fmla="*/ 628015 h 1244741"/>
                    <a:gd name="connisteX21" fmla="*/ 1147445 w 1177473"/>
                    <a:gd name="connsiteY21" fmla="*/ 582930 h 1244741"/>
                    <a:gd name="connisteX22" fmla="*/ 1174750 w 1177473"/>
                    <a:gd name="connsiteY22" fmla="*/ 518795 h 1244741"/>
                    <a:gd name="connisteX23" fmla="*/ 1165860 w 1177473"/>
                    <a:gd name="connsiteY23" fmla="*/ 436880 h 1244741"/>
                    <a:gd name="connisteX24" fmla="*/ 1101725 w 1177473"/>
                    <a:gd name="connsiteY24" fmla="*/ 363855 h 1244741"/>
                    <a:gd name="connisteX25" fmla="*/ 1092835 w 1177473"/>
                    <a:gd name="connsiteY25" fmla="*/ 291465 h 1244741"/>
                    <a:gd name="connisteX26" fmla="*/ 1111250 w 1177473"/>
                    <a:gd name="connsiteY26" fmla="*/ 218440 h 1244741"/>
                    <a:gd name="connisteX27" fmla="*/ 1129030 w 1177473"/>
                    <a:gd name="connsiteY27" fmla="*/ 154305 h 1244741"/>
                    <a:gd name="connisteX28" fmla="*/ 1074420 w 1177473"/>
                    <a:gd name="connsiteY28" fmla="*/ 81915 h 1244741"/>
                    <a:gd name="connisteX29" fmla="*/ 1001395 w 1177473"/>
                    <a:gd name="connsiteY29" fmla="*/ 54610 h 1244741"/>
                    <a:gd name="connisteX30" fmla="*/ 919480 w 1177473"/>
                    <a:gd name="connsiteY30" fmla="*/ 72390 h 1244741"/>
                    <a:gd name="connisteX31" fmla="*/ 855980 w 1177473"/>
                    <a:gd name="connsiteY31" fmla="*/ 0 h 1244741"/>
                  </a:gdLst>
                  <a:ahLst/>
                  <a:cxnLst>
                    <a:cxn ang="0">
                      <a:pos x="connisteX0" y="connsiteY0"/>
                    </a:cxn>
                    <a:cxn ang="0">
                      <a:pos x="connisteX1" y="connsiteY1"/>
                    </a:cxn>
                    <a:cxn ang="0">
                      <a:pos x="connisteX2" y="connsiteY2"/>
                    </a:cxn>
                    <a:cxn ang="0">
                      <a:pos x="connisteX3" y="connsiteY3"/>
                    </a:cxn>
                    <a:cxn ang="0">
                      <a:pos x="connisteX4" y="connsiteY4"/>
                    </a:cxn>
                    <a:cxn ang="0">
                      <a:pos x="connisteX5" y="connsiteY5"/>
                    </a:cxn>
                    <a:cxn ang="0">
                      <a:pos x="connisteX6" y="connsiteY6"/>
                    </a:cxn>
                    <a:cxn ang="0">
                      <a:pos x="connisteX7" y="connsiteY7"/>
                    </a:cxn>
                    <a:cxn ang="0">
                      <a:pos x="connisteX8" y="connsiteY8"/>
                    </a:cxn>
                    <a:cxn ang="0">
                      <a:pos x="connisteX9" y="connsiteY9"/>
                    </a:cxn>
                    <a:cxn ang="0">
                      <a:pos x="connisteX10" y="connsiteY10"/>
                    </a:cxn>
                    <a:cxn ang="0">
                      <a:pos x="connisteX11" y="connsiteY11"/>
                    </a:cxn>
                    <a:cxn ang="0">
                      <a:pos x="connisteX12" y="connsiteY12"/>
                    </a:cxn>
                    <a:cxn ang="0">
                      <a:pos x="connisteX13" y="connsiteY13"/>
                    </a:cxn>
                    <a:cxn ang="0">
                      <a:pos x="connisteX14" y="connsiteY14"/>
                    </a:cxn>
                    <a:cxn ang="0">
                      <a:pos x="connisteX15" y="connsiteY15"/>
                    </a:cxn>
                    <a:cxn ang="0">
                      <a:pos x="connisteX16" y="connsiteY16"/>
                    </a:cxn>
                    <a:cxn ang="0">
                      <a:pos x="connisteX17" y="connsiteY17"/>
                    </a:cxn>
                    <a:cxn ang="0">
                      <a:pos x="connisteX18" y="connsiteY18"/>
                    </a:cxn>
                    <a:cxn ang="0">
                      <a:pos x="connisteX19" y="connsiteY19"/>
                    </a:cxn>
                    <a:cxn ang="0">
                      <a:pos x="connisteX20" y="connsiteY20"/>
                    </a:cxn>
                    <a:cxn ang="0">
                      <a:pos x="connisteX21" y="connsiteY21"/>
                    </a:cxn>
                    <a:cxn ang="0">
                      <a:pos x="connisteX22" y="connsiteY22"/>
                    </a:cxn>
                    <a:cxn ang="0">
                      <a:pos x="connisteX23" y="connsiteY23"/>
                    </a:cxn>
                    <a:cxn ang="0">
                      <a:pos x="connisteX24" y="connsiteY24"/>
                    </a:cxn>
                    <a:cxn ang="0">
                      <a:pos x="connisteX25" y="connsiteY25"/>
                    </a:cxn>
                    <a:cxn ang="0">
                      <a:pos x="connisteX26" y="connsiteY26"/>
                    </a:cxn>
                    <a:cxn ang="0">
                      <a:pos x="connisteX27" y="connsiteY27"/>
                    </a:cxn>
                    <a:cxn ang="0">
                      <a:pos x="connisteX28" y="connsiteY28"/>
                    </a:cxn>
                    <a:cxn ang="0">
                      <a:pos x="connisteX29" y="connsiteY29"/>
                    </a:cxn>
                    <a:cxn ang="0">
                      <a:pos x="connisteX30" y="connsiteY30"/>
                    </a:cxn>
                    <a:cxn ang="0">
                      <a:pos x="connisteX31" y="connsiteY31"/>
                    </a:cxn>
                  </a:cxnLst>
                  <a:rect l="l" t="t" r="r" b="b"/>
                  <a:pathLst>
                    <a:path w="1177473" h="1244741">
                      <a:moveTo>
                        <a:pt x="0" y="1038225"/>
                      </a:moveTo>
                      <a:cubicBezTo>
                        <a:pt x="14605" y="1044575"/>
                        <a:pt x="48895" y="1057910"/>
                        <a:pt x="81915" y="1074420"/>
                      </a:cubicBezTo>
                      <a:cubicBezTo>
                        <a:pt x="114935" y="1090930"/>
                        <a:pt x="132715" y="1103630"/>
                        <a:pt x="163830" y="1120140"/>
                      </a:cubicBezTo>
                      <a:cubicBezTo>
                        <a:pt x="194945" y="1136650"/>
                        <a:pt x="211455" y="1134745"/>
                        <a:pt x="236855" y="1156335"/>
                      </a:cubicBezTo>
                      <a:cubicBezTo>
                        <a:pt x="262255" y="1177925"/>
                        <a:pt x="266065" y="1212850"/>
                        <a:pt x="291465" y="1229360"/>
                      </a:cubicBezTo>
                      <a:cubicBezTo>
                        <a:pt x="316865" y="1245870"/>
                        <a:pt x="336550" y="1236345"/>
                        <a:pt x="363855" y="1238250"/>
                      </a:cubicBezTo>
                      <a:cubicBezTo>
                        <a:pt x="391160" y="1240155"/>
                        <a:pt x="398780" y="1238250"/>
                        <a:pt x="427990" y="1238250"/>
                      </a:cubicBezTo>
                      <a:cubicBezTo>
                        <a:pt x="457200" y="1238250"/>
                        <a:pt x="488315" y="1252855"/>
                        <a:pt x="509905" y="1238250"/>
                      </a:cubicBezTo>
                      <a:cubicBezTo>
                        <a:pt x="531495" y="1223645"/>
                        <a:pt x="533400" y="1194435"/>
                        <a:pt x="537210" y="1165225"/>
                      </a:cubicBezTo>
                      <a:cubicBezTo>
                        <a:pt x="541020" y="1136015"/>
                        <a:pt x="517525" y="1122045"/>
                        <a:pt x="528320" y="1092835"/>
                      </a:cubicBezTo>
                      <a:cubicBezTo>
                        <a:pt x="539115" y="1063625"/>
                        <a:pt x="573405" y="1049020"/>
                        <a:pt x="591820" y="1019810"/>
                      </a:cubicBezTo>
                      <a:cubicBezTo>
                        <a:pt x="610235" y="990600"/>
                        <a:pt x="595630" y="967105"/>
                        <a:pt x="619125" y="946785"/>
                      </a:cubicBezTo>
                      <a:cubicBezTo>
                        <a:pt x="642620" y="926465"/>
                        <a:pt x="678815" y="925195"/>
                        <a:pt x="709930" y="919480"/>
                      </a:cubicBezTo>
                      <a:cubicBezTo>
                        <a:pt x="741045" y="913765"/>
                        <a:pt x="746760" y="928370"/>
                        <a:pt x="774065" y="919480"/>
                      </a:cubicBezTo>
                      <a:cubicBezTo>
                        <a:pt x="801370" y="910590"/>
                        <a:pt x="812800" y="883285"/>
                        <a:pt x="847090" y="874395"/>
                      </a:cubicBezTo>
                      <a:cubicBezTo>
                        <a:pt x="881380" y="865505"/>
                        <a:pt x="910590" y="874395"/>
                        <a:pt x="946785" y="874395"/>
                      </a:cubicBezTo>
                      <a:cubicBezTo>
                        <a:pt x="982980" y="874395"/>
                        <a:pt x="999490" y="876300"/>
                        <a:pt x="1028700" y="874395"/>
                      </a:cubicBezTo>
                      <a:cubicBezTo>
                        <a:pt x="1057910" y="872490"/>
                        <a:pt x="1069340" y="883285"/>
                        <a:pt x="1092835" y="864870"/>
                      </a:cubicBezTo>
                      <a:cubicBezTo>
                        <a:pt x="1116330" y="846455"/>
                        <a:pt x="1143635" y="815975"/>
                        <a:pt x="1147445" y="782955"/>
                      </a:cubicBezTo>
                      <a:cubicBezTo>
                        <a:pt x="1151255" y="749935"/>
                        <a:pt x="1125855" y="732155"/>
                        <a:pt x="1111250" y="701040"/>
                      </a:cubicBezTo>
                      <a:cubicBezTo>
                        <a:pt x="1096645" y="669925"/>
                        <a:pt x="1067435" y="651510"/>
                        <a:pt x="1074420" y="628015"/>
                      </a:cubicBezTo>
                      <a:cubicBezTo>
                        <a:pt x="1081405" y="604520"/>
                        <a:pt x="1127125" y="604520"/>
                        <a:pt x="1147445" y="582930"/>
                      </a:cubicBezTo>
                      <a:cubicBezTo>
                        <a:pt x="1167765" y="561340"/>
                        <a:pt x="1170940" y="548005"/>
                        <a:pt x="1174750" y="518795"/>
                      </a:cubicBezTo>
                      <a:cubicBezTo>
                        <a:pt x="1178560" y="489585"/>
                        <a:pt x="1180465" y="467995"/>
                        <a:pt x="1165860" y="436880"/>
                      </a:cubicBezTo>
                      <a:cubicBezTo>
                        <a:pt x="1151255" y="405765"/>
                        <a:pt x="1116330" y="393065"/>
                        <a:pt x="1101725" y="363855"/>
                      </a:cubicBezTo>
                      <a:cubicBezTo>
                        <a:pt x="1087120" y="334645"/>
                        <a:pt x="1090930" y="320675"/>
                        <a:pt x="1092835" y="291465"/>
                      </a:cubicBezTo>
                      <a:cubicBezTo>
                        <a:pt x="1094740" y="262255"/>
                        <a:pt x="1104265" y="245745"/>
                        <a:pt x="1111250" y="218440"/>
                      </a:cubicBezTo>
                      <a:cubicBezTo>
                        <a:pt x="1118235" y="191135"/>
                        <a:pt x="1136650" y="181610"/>
                        <a:pt x="1129030" y="154305"/>
                      </a:cubicBezTo>
                      <a:cubicBezTo>
                        <a:pt x="1121410" y="127000"/>
                        <a:pt x="1099820" y="101600"/>
                        <a:pt x="1074420" y="81915"/>
                      </a:cubicBezTo>
                      <a:cubicBezTo>
                        <a:pt x="1049020" y="62230"/>
                        <a:pt x="1032510" y="56515"/>
                        <a:pt x="1001395" y="54610"/>
                      </a:cubicBezTo>
                      <a:cubicBezTo>
                        <a:pt x="970280" y="52705"/>
                        <a:pt x="948690" y="83185"/>
                        <a:pt x="919480" y="72390"/>
                      </a:cubicBezTo>
                      <a:cubicBezTo>
                        <a:pt x="890270" y="61595"/>
                        <a:pt x="866775" y="14605"/>
                        <a:pt x="855980" y="0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 fontAlgn="base"/>
                  <a:endParaRPr lang="zh-CN" altLang="en-US" strike="noStrike" noProof="1"/>
                </a:p>
              </p:txBody>
            </p:sp>
            <p:sp>
              <p:nvSpPr>
                <p:cNvPr id="20" name="任意多边形 19"/>
                <p:cNvSpPr/>
                <p:nvPr/>
              </p:nvSpPr>
              <p:spPr>
                <a:xfrm>
                  <a:off x="7054" y="5268"/>
                  <a:ext cx="3486" cy="1482"/>
                </a:xfrm>
                <a:custGeom>
                  <a:avLst/>
                  <a:gdLst>
                    <a:gd name="connisteX0" fmla="*/ 0 w 2213610"/>
                    <a:gd name="connsiteY0" fmla="*/ 21272 h 940752"/>
                    <a:gd name="connisteX1" fmla="*/ 64135 w 2213610"/>
                    <a:gd name="connsiteY1" fmla="*/ 2857 h 940752"/>
                    <a:gd name="connisteX2" fmla="*/ 136525 w 2213610"/>
                    <a:gd name="connsiteY2" fmla="*/ 2857 h 940752"/>
                    <a:gd name="connisteX3" fmla="*/ 200660 w 2213610"/>
                    <a:gd name="connsiteY3" fmla="*/ 21272 h 940752"/>
                    <a:gd name="connisteX4" fmla="*/ 273685 w 2213610"/>
                    <a:gd name="connsiteY4" fmla="*/ 39052 h 940752"/>
                    <a:gd name="connisteX5" fmla="*/ 346075 w 2213610"/>
                    <a:gd name="connsiteY5" fmla="*/ 39052 h 940752"/>
                    <a:gd name="connisteX6" fmla="*/ 410210 w 2213610"/>
                    <a:gd name="connsiteY6" fmla="*/ 39052 h 940752"/>
                    <a:gd name="connisteX7" fmla="*/ 482600 w 2213610"/>
                    <a:gd name="connsiteY7" fmla="*/ 30162 h 940752"/>
                    <a:gd name="connisteX8" fmla="*/ 528320 w 2213610"/>
                    <a:gd name="connsiteY8" fmla="*/ 103187 h 940752"/>
                    <a:gd name="connisteX9" fmla="*/ 555625 w 2213610"/>
                    <a:gd name="connsiteY9" fmla="*/ 175577 h 940752"/>
                    <a:gd name="connisteX10" fmla="*/ 601345 w 2213610"/>
                    <a:gd name="connsiteY10" fmla="*/ 239712 h 940752"/>
                    <a:gd name="connisteX11" fmla="*/ 674370 w 2213610"/>
                    <a:gd name="connsiteY11" fmla="*/ 185102 h 940752"/>
                    <a:gd name="connisteX12" fmla="*/ 746760 w 2213610"/>
                    <a:gd name="connsiteY12" fmla="*/ 130492 h 940752"/>
                    <a:gd name="connisteX13" fmla="*/ 810895 w 2213610"/>
                    <a:gd name="connsiteY13" fmla="*/ 120967 h 940752"/>
                    <a:gd name="connisteX14" fmla="*/ 883920 w 2213610"/>
                    <a:gd name="connsiteY14" fmla="*/ 120967 h 940752"/>
                    <a:gd name="connisteX15" fmla="*/ 956310 w 2213610"/>
                    <a:gd name="connsiteY15" fmla="*/ 103187 h 940752"/>
                    <a:gd name="connisteX16" fmla="*/ 1029335 w 2213610"/>
                    <a:gd name="connsiteY16" fmla="*/ 103187 h 940752"/>
                    <a:gd name="connisteX17" fmla="*/ 1111250 w 2213610"/>
                    <a:gd name="connsiteY17" fmla="*/ 103187 h 940752"/>
                    <a:gd name="connisteX18" fmla="*/ 1193165 w 2213610"/>
                    <a:gd name="connsiteY18" fmla="*/ 112077 h 940752"/>
                    <a:gd name="connisteX19" fmla="*/ 1257300 w 2213610"/>
                    <a:gd name="connsiteY19" fmla="*/ 139382 h 940752"/>
                    <a:gd name="connisteX20" fmla="*/ 1329690 w 2213610"/>
                    <a:gd name="connsiteY20" fmla="*/ 175577 h 940752"/>
                    <a:gd name="connisteX21" fmla="*/ 1393825 w 2213610"/>
                    <a:gd name="connsiteY21" fmla="*/ 239712 h 940752"/>
                    <a:gd name="connisteX22" fmla="*/ 1438910 w 2213610"/>
                    <a:gd name="connsiteY22" fmla="*/ 312737 h 940752"/>
                    <a:gd name="connisteX23" fmla="*/ 1503045 w 2213610"/>
                    <a:gd name="connsiteY23" fmla="*/ 348932 h 940752"/>
                    <a:gd name="connisteX24" fmla="*/ 1576070 w 2213610"/>
                    <a:gd name="connsiteY24" fmla="*/ 385127 h 940752"/>
                    <a:gd name="connisteX25" fmla="*/ 1576070 w 2213610"/>
                    <a:gd name="connsiteY25" fmla="*/ 449262 h 940752"/>
                    <a:gd name="connisteX26" fmla="*/ 1603375 w 2213610"/>
                    <a:gd name="connsiteY26" fmla="*/ 521652 h 940752"/>
                    <a:gd name="connisteX27" fmla="*/ 1630680 w 2213610"/>
                    <a:gd name="connsiteY27" fmla="*/ 585787 h 940752"/>
                    <a:gd name="connisteX28" fmla="*/ 1685290 w 2213610"/>
                    <a:gd name="connsiteY28" fmla="*/ 667702 h 940752"/>
                    <a:gd name="connisteX29" fmla="*/ 1730375 w 2213610"/>
                    <a:gd name="connsiteY29" fmla="*/ 749617 h 940752"/>
                    <a:gd name="connisteX30" fmla="*/ 1767205 w 2213610"/>
                    <a:gd name="connsiteY30" fmla="*/ 822642 h 940752"/>
                    <a:gd name="connisteX31" fmla="*/ 1840230 w 2213610"/>
                    <a:gd name="connsiteY31" fmla="*/ 895667 h 940752"/>
                    <a:gd name="connisteX32" fmla="*/ 1912620 w 2213610"/>
                    <a:gd name="connsiteY32" fmla="*/ 931862 h 940752"/>
                    <a:gd name="connisteX33" fmla="*/ 1976755 w 2213610"/>
                    <a:gd name="connsiteY33" fmla="*/ 940752 h 940752"/>
                    <a:gd name="connisteX34" fmla="*/ 2067560 w 2213610"/>
                    <a:gd name="connsiteY34" fmla="*/ 931862 h 940752"/>
                    <a:gd name="connisteX35" fmla="*/ 2140585 w 2213610"/>
                    <a:gd name="connsiteY35" fmla="*/ 904557 h 940752"/>
                    <a:gd name="connisteX36" fmla="*/ 2213610 w 2213610"/>
                    <a:gd name="connsiteY36" fmla="*/ 886142 h 940752"/>
                  </a:gdLst>
                  <a:ahLst/>
                  <a:cxnLst>
                    <a:cxn ang="0">
                      <a:pos x="connisteX0" y="connsiteY0"/>
                    </a:cxn>
                    <a:cxn ang="0">
                      <a:pos x="connisteX1" y="connsiteY1"/>
                    </a:cxn>
                    <a:cxn ang="0">
                      <a:pos x="connisteX2" y="connsiteY2"/>
                    </a:cxn>
                    <a:cxn ang="0">
                      <a:pos x="connisteX3" y="connsiteY3"/>
                    </a:cxn>
                    <a:cxn ang="0">
                      <a:pos x="connisteX4" y="connsiteY4"/>
                    </a:cxn>
                    <a:cxn ang="0">
                      <a:pos x="connisteX5" y="connsiteY5"/>
                    </a:cxn>
                    <a:cxn ang="0">
                      <a:pos x="connisteX6" y="connsiteY6"/>
                    </a:cxn>
                    <a:cxn ang="0">
                      <a:pos x="connisteX7" y="connsiteY7"/>
                    </a:cxn>
                    <a:cxn ang="0">
                      <a:pos x="connisteX8" y="connsiteY8"/>
                    </a:cxn>
                    <a:cxn ang="0">
                      <a:pos x="connisteX9" y="connsiteY9"/>
                    </a:cxn>
                    <a:cxn ang="0">
                      <a:pos x="connisteX10" y="connsiteY10"/>
                    </a:cxn>
                    <a:cxn ang="0">
                      <a:pos x="connisteX11" y="connsiteY11"/>
                    </a:cxn>
                    <a:cxn ang="0">
                      <a:pos x="connisteX12" y="connsiteY12"/>
                    </a:cxn>
                    <a:cxn ang="0">
                      <a:pos x="connisteX13" y="connsiteY13"/>
                    </a:cxn>
                    <a:cxn ang="0">
                      <a:pos x="connisteX14" y="connsiteY14"/>
                    </a:cxn>
                    <a:cxn ang="0">
                      <a:pos x="connisteX15" y="connsiteY15"/>
                    </a:cxn>
                    <a:cxn ang="0">
                      <a:pos x="connisteX16" y="connsiteY16"/>
                    </a:cxn>
                    <a:cxn ang="0">
                      <a:pos x="connisteX17" y="connsiteY17"/>
                    </a:cxn>
                    <a:cxn ang="0">
                      <a:pos x="connisteX18" y="connsiteY18"/>
                    </a:cxn>
                    <a:cxn ang="0">
                      <a:pos x="connisteX19" y="connsiteY19"/>
                    </a:cxn>
                    <a:cxn ang="0">
                      <a:pos x="connisteX20" y="connsiteY20"/>
                    </a:cxn>
                    <a:cxn ang="0">
                      <a:pos x="connisteX21" y="connsiteY21"/>
                    </a:cxn>
                    <a:cxn ang="0">
                      <a:pos x="connisteX22" y="connsiteY22"/>
                    </a:cxn>
                    <a:cxn ang="0">
                      <a:pos x="connisteX23" y="connsiteY23"/>
                    </a:cxn>
                    <a:cxn ang="0">
                      <a:pos x="connisteX24" y="connsiteY24"/>
                    </a:cxn>
                    <a:cxn ang="0">
                      <a:pos x="connisteX25" y="connsiteY25"/>
                    </a:cxn>
                    <a:cxn ang="0">
                      <a:pos x="connisteX26" y="connsiteY26"/>
                    </a:cxn>
                    <a:cxn ang="0">
                      <a:pos x="connisteX27" y="connsiteY27"/>
                    </a:cxn>
                    <a:cxn ang="0">
                      <a:pos x="connisteX28" y="connsiteY28"/>
                    </a:cxn>
                    <a:cxn ang="0">
                      <a:pos x="connisteX29" y="connsiteY29"/>
                    </a:cxn>
                    <a:cxn ang="0">
                      <a:pos x="connisteX30" y="connsiteY30"/>
                    </a:cxn>
                    <a:cxn ang="0">
                      <a:pos x="connisteX31" y="connsiteY31"/>
                    </a:cxn>
                    <a:cxn ang="0">
                      <a:pos x="connisteX32" y="connsiteY32"/>
                    </a:cxn>
                    <a:cxn ang="0">
                      <a:pos x="connisteX33" y="connsiteY33"/>
                    </a:cxn>
                    <a:cxn ang="0">
                      <a:pos x="connisteX34" y="connsiteY34"/>
                    </a:cxn>
                    <a:cxn ang="0">
                      <a:pos x="connisteX35" y="connsiteY35"/>
                    </a:cxn>
                    <a:cxn ang="0">
                      <a:pos x="connisteX36" y="connsiteY36"/>
                    </a:cxn>
                  </a:cxnLst>
                  <a:rect l="l" t="t" r="r" b="b"/>
                  <a:pathLst>
                    <a:path w="2213610" h="940753">
                      <a:moveTo>
                        <a:pt x="0" y="21273"/>
                      </a:moveTo>
                      <a:cubicBezTo>
                        <a:pt x="11430" y="17463"/>
                        <a:pt x="36830" y="6668"/>
                        <a:pt x="64135" y="2858"/>
                      </a:cubicBezTo>
                      <a:cubicBezTo>
                        <a:pt x="91440" y="-952"/>
                        <a:pt x="109220" y="-952"/>
                        <a:pt x="136525" y="2858"/>
                      </a:cubicBezTo>
                      <a:cubicBezTo>
                        <a:pt x="163830" y="6668"/>
                        <a:pt x="173355" y="14288"/>
                        <a:pt x="200660" y="21273"/>
                      </a:cubicBezTo>
                      <a:cubicBezTo>
                        <a:pt x="227965" y="28258"/>
                        <a:pt x="244475" y="35243"/>
                        <a:pt x="273685" y="39053"/>
                      </a:cubicBezTo>
                      <a:cubicBezTo>
                        <a:pt x="302895" y="42863"/>
                        <a:pt x="318770" y="39053"/>
                        <a:pt x="346075" y="39053"/>
                      </a:cubicBezTo>
                      <a:cubicBezTo>
                        <a:pt x="373380" y="39053"/>
                        <a:pt x="382905" y="40958"/>
                        <a:pt x="410210" y="39053"/>
                      </a:cubicBezTo>
                      <a:cubicBezTo>
                        <a:pt x="437515" y="37148"/>
                        <a:pt x="459105" y="17463"/>
                        <a:pt x="482600" y="30163"/>
                      </a:cubicBezTo>
                      <a:cubicBezTo>
                        <a:pt x="506095" y="42863"/>
                        <a:pt x="513715" y="73978"/>
                        <a:pt x="528320" y="103188"/>
                      </a:cubicBezTo>
                      <a:cubicBezTo>
                        <a:pt x="542925" y="132398"/>
                        <a:pt x="541020" y="148273"/>
                        <a:pt x="555625" y="175578"/>
                      </a:cubicBezTo>
                      <a:cubicBezTo>
                        <a:pt x="570230" y="202883"/>
                        <a:pt x="577850" y="237808"/>
                        <a:pt x="601345" y="239713"/>
                      </a:cubicBezTo>
                      <a:cubicBezTo>
                        <a:pt x="624840" y="241618"/>
                        <a:pt x="645160" y="206693"/>
                        <a:pt x="674370" y="185103"/>
                      </a:cubicBezTo>
                      <a:cubicBezTo>
                        <a:pt x="703580" y="163513"/>
                        <a:pt x="719455" y="143193"/>
                        <a:pt x="746760" y="130493"/>
                      </a:cubicBezTo>
                      <a:cubicBezTo>
                        <a:pt x="774065" y="117793"/>
                        <a:pt x="783590" y="122873"/>
                        <a:pt x="810895" y="120968"/>
                      </a:cubicBezTo>
                      <a:cubicBezTo>
                        <a:pt x="838200" y="119063"/>
                        <a:pt x="854710" y="124778"/>
                        <a:pt x="883920" y="120968"/>
                      </a:cubicBezTo>
                      <a:cubicBezTo>
                        <a:pt x="913130" y="117158"/>
                        <a:pt x="927100" y="106998"/>
                        <a:pt x="956310" y="103188"/>
                      </a:cubicBezTo>
                      <a:cubicBezTo>
                        <a:pt x="985520" y="99378"/>
                        <a:pt x="998220" y="103188"/>
                        <a:pt x="1029335" y="103188"/>
                      </a:cubicBezTo>
                      <a:cubicBezTo>
                        <a:pt x="1060450" y="103188"/>
                        <a:pt x="1078230" y="101283"/>
                        <a:pt x="1111250" y="103188"/>
                      </a:cubicBezTo>
                      <a:cubicBezTo>
                        <a:pt x="1144270" y="105093"/>
                        <a:pt x="1163955" y="105093"/>
                        <a:pt x="1193165" y="112078"/>
                      </a:cubicBezTo>
                      <a:cubicBezTo>
                        <a:pt x="1222375" y="119063"/>
                        <a:pt x="1229995" y="126683"/>
                        <a:pt x="1257300" y="139383"/>
                      </a:cubicBezTo>
                      <a:cubicBezTo>
                        <a:pt x="1284605" y="152083"/>
                        <a:pt x="1302385" y="155258"/>
                        <a:pt x="1329690" y="175578"/>
                      </a:cubicBezTo>
                      <a:cubicBezTo>
                        <a:pt x="1356995" y="195898"/>
                        <a:pt x="1372235" y="212408"/>
                        <a:pt x="1393825" y="239713"/>
                      </a:cubicBezTo>
                      <a:cubicBezTo>
                        <a:pt x="1415415" y="267018"/>
                        <a:pt x="1417320" y="291148"/>
                        <a:pt x="1438910" y="312738"/>
                      </a:cubicBezTo>
                      <a:cubicBezTo>
                        <a:pt x="1460500" y="334328"/>
                        <a:pt x="1475740" y="334328"/>
                        <a:pt x="1503045" y="348933"/>
                      </a:cubicBezTo>
                      <a:cubicBezTo>
                        <a:pt x="1530350" y="363538"/>
                        <a:pt x="1561465" y="364808"/>
                        <a:pt x="1576070" y="385128"/>
                      </a:cubicBezTo>
                      <a:cubicBezTo>
                        <a:pt x="1590675" y="405448"/>
                        <a:pt x="1570355" y="421958"/>
                        <a:pt x="1576070" y="449263"/>
                      </a:cubicBezTo>
                      <a:cubicBezTo>
                        <a:pt x="1581785" y="476568"/>
                        <a:pt x="1592580" y="494348"/>
                        <a:pt x="1603375" y="521653"/>
                      </a:cubicBezTo>
                      <a:cubicBezTo>
                        <a:pt x="1614170" y="548958"/>
                        <a:pt x="1614170" y="556578"/>
                        <a:pt x="1630680" y="585788"/>
                      </a:cubicBezTo>
                      <a:cubicBezTo>
                        <a:pt x="1647190" y="614998"/>
                        <a:pt x="1665605" y="634683"/>
                        <a:pt x="1685290" y="667703"/>
                      </a:cubicBezTo>
                      <a:cubicBezTo>
                        <a:pt x="1704975" y="700723"/>
                        <a:pt x="1713865" y="718503"/>
                        <a:pt x="1730375" y="749618"/>
                      </a:cubicBezTo>
                      <a:cubicBezTo>
                        <a:pt x="1746885" y="780733"/>
                        <a:pt x="1744980" y="793433"/>
                        <a:pt x="1767205" y="822643"/>
                      </a:cubicBezTo>
                      <a:cubicBezTo>
                        <a:pt x="1789430" y="851853"/>
                        <a:pt x="1811020" y="874078"/>
                        <a:pt x="1840230" y="895668"/>
                      </a:cubicBezTo>
                      <a:cubicBezTo>
                        <a:pt x="1869440" y="917258"/>
                        <a:pt x="1885315" y="922973"/>
                        <a:pt x="1912620" y="931863"/>
                      </a:cubicBezTo>
                      <a:cubicBezTo>
                        <a:pt x="1939925" y="940753"/>
                        <a:pt x="1945640" y="940753"/>
                        <a:pt x="1976755" y="940753"/>
                      </a:cubicBezTo>
                      <a:cubicBezTo>
                        <a:pt x="2007870" y="940753"/>
                        <a:pt x="2034540" y="938848"/>
                        <a:pt x="2067560" y="931863"/>
                      </a:cubicBezTo>
                      <a:cubicBezTo>
                        <a:pt x="2100580" y="924878"/>
                        <a:pt x="2111375" y="913448"/>
                        <a:pt x="2140585" y="904558"/>
                      </a:cubicBezTo>
                      <a:cubicBezTo>
                        <a:pt x="2169795" y="895668"/>
                        <a:pt x="2200275" y="889318"/>
                        <a:pt x="2213610" y="886143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 fontAlgn="base"/>
                  <a:endParaRPr lang="zh-CN" altLang="en-US" strike="noStrike" noProof="1"/>
                </a:p>
              </p:txBody>
            </p:sp>
            <p:sp>
              <p:nvSpPr>
                <p:cNvPr id="21" name="任意多边形 20"/>
                <p:cNvSpPr/>
                <p:nvPr/>
              </p:nvSpPr>
              <p:spPr>
                <a:xfrm>
                  <a:off x="9325" y="7275"/>
                  <a:ext cx="641" cy="469"/>
                </a:xfrm>
                <a:custGeom>
                  <a:avLst/>
                  <a:gdLst>
                    <a:gd name="connisteX0" fmla="*/ 373440 w 407076"/>
                    <a:gd name="connsiteY0" fmla="*/ 22416 h 297984"/>
                    <a:gd name="connisteX1" fmla="*/ 309305 w 407076"/>
                    <a:gd name="connsiteY1" fmla="*/ 4636 h 297984"/>
                    <a:gd name="connisteX2" fmla="*/ 245805 w 407076"/>
                    <a:gd name="connsiteY2" fmla="*/ 86551 h 297984"/>
                    <a:gd name="connisteX3" fmla="*/ 318830 w 407076"/>
                    <a:gd name="connsiteY3" fmla="*/ 122746 h 297984"/>
                    <a:gd name="connisteX4" fmla="*/ 254695 w 407076"/>
                    <a:gd name="connsiteY4" fmla="*/ 113856 h 297984"/>
                    <a:gd name="connisteX5" fmla="*/ 181670 w 407076"/>
                    <a:gd name="connsiteY5" fmla="*/ 113856 h 297984"/>
                    <a:gd name="connisteX6" fmla="*/ 109280 w 407076"/>
                    <a:gd name="connsiteY6" fmla="*/ 141161 h 297984"/>
                    <a:gd name="connisteX7" fmla="*/ 63560 w 407076"/>
                    <a:gd name="connsiteY7" fmla="*/ 213551 h 297984"/>
                    <a:gd name="connisteX8" fmla="*/ 60 w 407076"/>
                    <a:gd name="connsiteY8" fmla="*/ 277686 h 297984"/>
                    <a:gd name="connisteX9" fmla="*/ 72450 w 407076"/>
                    <a:gd name="connsiteY9" fmla="*/ 296101 h 297984"/>
                    <a:gd name="connisteX10" fmla="*/ 136585 w 407076"/>
                    <a:gd name="connsiteY10" fmla="*/ 250381 h 297984"/>
                    <a:gd name="connisteX11" fmla="*/ 208975 w 407076"/>
                    <a:gd name="connsiteY11" fmla="*/ 223076 h 297984"/>
                    <a:gd name="connisteX12" fmla="*/ 282000 w 407076"/>
                    <a:gd name="connsiteY12" fmla="*/ 213551 h 297984"/>
                    <a:gd name="connisteX13" fmla="*/ 346135 w 407076"/>
                    <a:gd name="connsiteY13" fmla="*/ 213551 h 297984"/>
                    <a:gd name="connisteX14" fmla="*/ 400745 w 407076"/>
                    <a:gd name="connsiteY14" fmla="*/ 141161 h 297984"/>
                    <a:gd name="connisteX15" fmla="*/ 400745 w 407076"/>
                    <a:gd name="connsiteY15" fmla="*/ 77026 h 297984"/>
                    <a:gd name="connisteX16" fmla="*/ 373440 w 407076"/>
                    <a:gd name="connsiteY16" fmla="*/ 22416 h 297984"/>
                  </a:gdLst>
                  <a:ahLst/>
                  <a:cxnLst>
                    <a:cxn ang="0">
                      <a:pos x="connisteX0" y="connsiteY0"/>
                    </a:cxn>
                    <a:cxn ang="0">
                      <a:pos x="connisteX1" y="connsiteY1"/>
                    </a:cxn>
                    <a:cxn ang="0">
                      <a:pos x="connisteX2" y="connsiteY2"/>
                    </a:cxn>
                    <a:cxn ang="0">
                      <a:pos x="connisteX3" y="connsiteY3"/>
                    </a:cxn>
                    <a:cxn ang="0">
                      <a:pos x="connisteX4" y="connsiteY4"/>
                    </a:cxn>
                    <a:cxn ang="0">
                      <a:pos x="connisteX5" y="connsiteY5"/>
                    </a:cxn>
                    <a:cxn ang="0">
                      <a:pos x="connisteX6" y="connsiteY6"/>
                    </a:cxn>
                    <a:cxn ang="0">
                      <a:pos x="connisteX7" y="connsiteY7"/>
                    </a:cxn>
                    <a:cxn ang="0">
                      <a:pos x="connisteX8" y="connsiteY8"/>
                    </a:cxn>
                    <a:cxn ang="0">
                      <a:pos x="connisteX9" y="connsiteY9"/>
                    </a:cxn>
                    <a:cxn ang="0">
                      <a:pos x="connisteX10" y="connsiteY10"/>
                    </a:cxn>
                    <a:cxn ang="0">
                      <a:pos x="connisteX11" y="connsiteY11"/>
                    </a:cxn>
                    <a:cxn ang="0">
                      <a:pos x="connisteX12" y="connsiteY12"/>
                    </a:cxn>
                    <a:cxn ang="0">
                      <a:pos x="connisteX13" y="connsiteY13"/>
                    </a:cxn>
                    <a:cxn ang="0">
                      <a:pos x="connisteX14" y="connsiteY14"/>
                    </a:cxn>
                    <a:cxn ang="0">
                      <a:pos x="connisteX15" y="connsiteY15"/>
                    </a:cxn>
                    <a:cxn ang="0">
                      <a:pos x="connisteX16" y="connsiteY16"/>
                    </a:cxn>
                  </a:cxnLst>
                  <a:rect l="l" t="t" r="r" b="b"/>
                  <a:pathLst>
                    <a:path w="407077" h="297984">
                      <a:moveTo>
                        <a:pt x="373440" y="22416"/>
                      </a:moveTo>
                      <a:cubicBezTo>
                        <a:pt x="355025" y="7811"/>
                        <a:pt x="334705" y="-8064"/>
                        <a:pt x="309305" y="4636"/>
                      </a:cubicBezTo>
                      <a:cubicBezTo>
                        <a:pt x="283905" y="17336"/>
                        <a:pt x="243900" y="63056"/>
                        <a:pt x="245805" y="86551"/>
                      </a:cubicBezTo>
                      <a:cubicBezTo>
                        <a:pt x="247710" y="110046"/>
                        <a:pt x="316925" y="117031"/>
                        <a:pt x="318830" y="122746"/>
                      </a:cubicBezTo>
                      <a:cubicBezTo>
                        <a:pt x="320735" y="128461"/>
                        <a:pt x="282000" y="115761"/>
                        <a:pt x="254695" y="113856"/>
                      </a:cubicBezTo>
                      <a:cubicBezTo>
                        <a:pt x="227390" y="111951"/>
                        <a:pt x="210880" y="108141"/>
                        <a:pt x="181670" y="113856"/>
                      </a:cubicBezTo>
                      <a:cubicBezTo>
                        <a:pt x="152460" y="119571"/>
                        <a:pt x="132775" y="121476"/>
                        <a:pt x="109280" y="141161"/>
                      </a:cubicBezTo>
                      <a:cubicBezTo>
                        <a:pt x="85785" y="160846"/>
                        <a:pt x="85150" y="186246"/>
                        <a:pt x="63560" y="213551"/>
                      </a:cubicBezTo>
                      <a:cubicBezTo>
                        <a:pt x="41970" y="240856"/>
                        <a:pt x="-1845" y="261176"/>
                        <a:pt x="60" y="277686"/>
                      </a:cubicBezTo>
                      <a:cubicBezTo>
                        <a:pt x="1965" y="294196"/>
                        <a:pt x="45145" y="301816"/>
                        <a:pt x="72450" y="296101"/>
                      </a:cubicBezTo>
                      <a:cubicBezTo>
                        <a:pt x="99755" y="290386"/>
                        <a:pt x="109280" y="264986"/>
                        <a:pt x="136585" y="250381"/>
                      </a:cubicBezTo>
                      <a:cubicBezTo>
                        <a:pt x="163890" y="235776"/>
                        <a:pt x="179765" y="230696"/>
                        <a:pt x="208975" y="223076"/>
                      </a:cubicBezTo>
                      <a:cubicBezTo>
                        <a:pt x="238185" y="215456"/>
                        <a:pt x="254695" y="215456"/>
                        <a:pt x="282000" y="213551"/>
                      </a:cubicBezTo>
                      <a:cubicBezTo>
                        <a:pt x="309305" y="211646"/>
                        <a:pt x="322640" y="228156"/>
                        <a:pt x="346135" y="213551"/>
                      </a:cubicBezTo>
                      <a:cubicBezTo>
                        <a:pt x="369630" y="198946"/>
                        <a:pt x="389950" y="168466"/>
                        <a:pt x="400745" y="141161"/>
                      </a:cubicBezTo>
                      <a:cubicBezTo>
                        <a:pt x="411540" y="113856"/>
                        <a:pt x="406460" y="100521"/>
                        <a:pt x="400745" y="77026"/>
                      </a:cubicBezTo>
                      <a:cubicBezTo>
                        <a:pt x="395030" y="53531"/>
                        <a:pt x="391855" y="37021"/>
                        <a:pt x="373440" y="22416"/>
                      </a:cubicBezTo>
                      <a:close/>
                    </a:path>
                  </a:pathLst>
                </a:custGeom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 fontAlgn="base"/>
                  <a:endParaRPr lang="zh-CN" altLang="en-US" strike="noStrike" noProof="1"/>
                </a:p>
              </p:txBody>
            </p:sp>
            <p:sp>
              <p:nvSpPr>
                <p:cNvPr id="22" name="任意多边形 21"/>
                <p:cNvSpPr/>
                <p:nvPr/>
              </p:nvSpPr>
              <p:spPr>
                <a:xfrm>
                  <a:off x="8922" y="7555"/>
                  <a:ext cx="1100" cy="2181"/>
                </a:xfrm>
                <a:custGeom>
                  <a:avLst/>
                  <a:gdLst>
                    <a:gd name="connisteX0" fmla="*/ 0 w 698242"/>
                    <a:gd name="connsiteY0" fmla="*/ 1384935 h 1384935"/>
                    <a:gd name="connisteX1" fmla="*/ 54610 w 698242"/>
                    <a:gd name="connsiteY1" fmla="*/ 1320800 h 1384935"/>
                    <a:gd name="connisteX2" fmla="*/ 63500 w 698242"/>
                    <a:gd name="connsiteY2" fmla="*/ 1247775 h 1384935"/>
                    <a:gd name="connisteX3" fmla="*/ 109220 w 698242"/>
                    <a:gd name="connsiteY3" fmla="*/ 1175385 h 1384935"/>
                    <a:gd name="connisteX4" fmla="*/ 136525 w 698242"/>
                    <a:gd name="connsiteY4" fmla="*/ 1111250 h 1384935"/>
                    <a:gd name="connisteX5" fmla="*/ 163830 w 698242"/>
                    <a:gd name="connsiteY5" fmla="*/ 1038860 h 1384935"/>
                    <a:gd name="connisteX6" fmla="*/ 227330 w 698242"/>
                    <a:gd name="connsiteY6" fmla="*/ 974725 h 1384935"/>
                    <a:gd name="connisteX7" fmla="*/ 291465 w 698242"/>
                    <a:gd name="connsiteY7" fmla="*/ 956310 h 1384935"/>
                    <a:gd name="connisteX8" fmla="*/ 363855 w 698242"/>
                    <a:gd name="connsiteY8" fmla="*/ 938530 h 1384935"/>
                    <a:gd name="connisteX9" fmla="*/ 427990 w 698242"/>
                    <a:gd name="connsiteY9" fmla="*/ 911225 h 1384935"/>
                    <a:gd name="connisteX10" fmla="*/ 500380 w 698242"/>
                    <a:gd name="connsiteY10" fmla="*/ 874395 h 1384935"/>
                    <a:gd name="connisteX11" fmla="*/ 564515 w 698242"/>
                    <a:gd name="connsiteY11" fmla="*/ 792480 h 1384935"/>
                    <a:gd name="connisteX12" fmla="*/ 600710 w 698242"/>
                    <a:gd name="connsiteY12" fmla="*/ 720090 h 1384935"/>
                    <a:gd name="connisteX13" fmla="*/ 619125 w 698242"/>
                    <a:gd name="connsiteY13" fmla="*/ 655955 h 1384935"/>
                    <a:gd name="connisteX14" fmla="*/ 646430 w 698242"/>
                    <a:gd name="connsiteY14" fmla="*/ 582930 h 1384935"/>
                    <a:gd name="connisteX15" fmla="*/ 682625 w 698242"/>
                    <a:gd name="connsiteY15" fmla="*/ 510540 h 1384935"/>
                    <a:gd name="connisteX16" fmla="*/ 692150 w 698242"/>
                    <a:gd name="connsiteY16" fmla="*/ 446405 h 1384935"/>
                    <a:gd name="connisteX17" fmla="*/ 692150 w 698242"/>
                    <a:gd name="connsiteY17" fmla="*/ 374015 h 1384935"/>
                    <a:gd name="connisteX18" fmla="*/ 628015 w 698242"/>
                    <a:gd name="connsiteY18" fmla="*/ 346710 h 1384935"/>
                    <a:gd name="connisteX19" fmla="*/ 600710 w 698242"/>
                    <a:gd name="connsiteY19" fmla="*/ 273685 h 1384935"/>
                    <a:gd name="connisteX20" fmla="*/ 573405 w 698242"/>
                    <a:gd name="connsiteY20" fmla="*/ 209550 h 1384935"/>
                    <a:gd name="connisteX21" fmla="*/ 573405 w 698242"/>
                    <a:gd name="connsiteY21" fmla="*/ 137160 h 1384935"/>
                    <a:gd name="connisteX22" fmla="*/ 600710 w 698242"/>
                    <a:gd name="connsiteY22" fmla="*/ 73025 h 1384935"/>
                    <a:gd name="connisteX23" fmla="*/ 646430 w 698242"/>
                    <a:gd name="connsiteY23" fmla="*/ 0 h 1384935"/>
                  </a:gdLst>
                  <a:ahLst/>
                  <a:cxnLst>
                    <a:cxn ang="0">
                      <a:pos x="connisteX0" y="connsiteY0"/>
                    </a:cxn>
                    <a:cxn ang="0">
                      <a:pos x="connisteX1" y="connsiteY1"/>
                    </a:cxn>
                    <a:cxn ang="0">
                      <a:pos x="connisteX2" y="connsiteY2"/>
                    </a:cxn>
                    <a:cxn ang="0">
                      <a:pos x="connisteX3" y="connsiteY3"/>
                    </a:cxn>
                    <a:cxn ang="0">
                      <a:pos x="connisteX4" y="connsiteY4"/>
                    </a:cxn>
                    <a:cxn ang="0">
                      <a:pos x="connisteX5" y="connsiteY5"/>
                    </a:cxn>
                    <a:cxn ang="0">
                      <a:pos x="connisteX6" y="connsiteY6"/>
                    </a:cxn>
                    <a:cxn ang="0">
                      <a:pos x="connisteX7" y="connsiteY7"/>
                    </a:cxn>
                    <a:cxn ang="0">
                      <a:pos x="connisteX8" y="connsiteY8"/>
                    </a:cxn>
                    <a:cxn ang="0">
                      <a:pos x="connisteX9" y="connsiteY9"/>
                    </a:cxn>
                    <a:cxn ang="0">
                      <a:pos x="connisteX10" y="connsiteY10"/>
                    </a:cxn>
                    <a:cxn ang="0">
                      <a:pos x="connisteX11" y="connsiteY11"/>
                    </a:cxn>
                    <a:cxn ang="0">
                      <a:pos x="connisteX12" y="connsiteY12"/>
                    </a:cxn>
                    <a:cxn ang="0">
                      <a:pos x="connisteX13" y="connsiteY13"/>
                    </a:cxn>
                    <a:cxn ang="0">
                      <a:pos x="connisteX14" y="connsiteY14"/>
                    </a:cxn>
                    <a:cxn ang="0">
                      <a:pos x="connisteX15" y="connsiteY15"/>
                    </a:cxn>
                    <a:cxn ang="0">
                      <a:pos x="connisteX16" y="connsiteY16"/>
                    </a:cxn>
                    <a:cxn ang="0">
                      <a:pos x="connisteX17" y="connsiteY17"/>
                    </a:cxn>
                    <a:cxn ang="0">
                      <a:pos x="connisteX18" y="connsiteY18"/>
                    </a:cxn>
                    <a:cxn ang="0">
                      <a:pos x="connisteX19" y="connsiteY19"/>
                    </a:cxn>
                    <a:cxn ang="0">
                      <a:pos x="connisteX20" y="connsiteY20"/>
                    </a:cxn>
                    <a:cxn ang="0">
                      <a:pos x="connisteX21" y="connsiteY21"/>
                    </a:cxn>
                    <a:cxn ang="0">
                      <a:pos x="connisteX22" y="connsiteY22"/>
                    </a:cxn>
                    <a:cxn ang="0">
                      <a:pos x="connisteX23" y="connsiteY23"/>
                    </a:cxn>
                  </a:cxnLst>
                  <a:rect l="l" t="t" r="r" b="b"/>
                  <a:pathLst>
                    <a:path w="698242" h="1384935">
                      <a:moveTo>
                        <a:pt x="0" y="1384935"/>
                      </a:moveTo>
                      <a:cubicBezTo>
                        <a:pt x="10795" y="1373505"/>
                        <a:pt x="41910" y="1348105"/>
                        <a:pt x="54610" y="1320800"/>
                      </a:cubicBezTo>
                      <a:cubicBezTo>
                        <a:pt x="67310" y="1293495"/>
                        <a:pt x="52705" y="1276985"/>
                        <a:pt x="63500" y="1247775"/>
                      </a:cubicBezTo>
                      <a:cubicBezTo>
                        <a:pt x="74295" y="1218565"/>
                        <a:pt x="94615" y="1202690"/>
                        <a:pt x="109220" y="1175385"/>
                      </a:cubicBezTo>
                      <a:cubicBezTo>
                        <a:pt x="123825" y="1148080"/>
                        <a:pt x="125730" y="1138555"/>
                        <a:pt x="136525" y="1111250"/>
                      </a:cubicBezTo>
                      <a:cubicBezTo>
                        <a:pt x="147320" y="1083945"/>
                        <a:pt x="145415" y="1066165"/>
                        <a:pt x="163830" y="1038860"/>
                      </a:cubicBezTo>
                      <a:cubicBezTo>
                        <a:pt x="182245" y="1011555"/>
                        <a:pt x="201930" y="991235"/>
                        <a:pt x="227330" y="974725"/>
                      </a:cubicBezTo>
                      <a:cubicBezTo>
                        <a:pt x="252730" y="958215"/>
                        <a:pt x="264160" y="963295"/>
                        <a:pt x="291465" y="956310"/>
                      </a:cubicBezTo>
                      <a:cubicBezTo>
                        <a:pt x="318770" y="949325"/>
                        <a:pt x="336550" y="947420"/>
                        <a:pt x="363855" y="938530"/>
                      </a:cubicBezTo>
                      <a:cubicBezTo>
                        <a:pt x="391160" y="929640"/>
                        <a:pt x="400685" y="923925"/>
                        <a:pt x="427990" y="911225"/>
                      </a:cubicBezTo>
                      <a:cubicBezTo>
                        <a:pt x="455295" y="898525"/>
                        <a:pt x="473075" y="897890"/>
                        <a:pt x="500380" y="874395"/>
                      </a:cubicBezTo>
                      <a:cubicBezTo>
                        <a:pt x="527685" y="850900"/>
                        <a:pt x="544195" y="823595"/>
                        <a:pt x="564515" y="792480"/>
                      </a:cubicBezTo>
                      <a:cubicBezTo>
                        <a:pt x="584835" y="761365"/>
                        <a:pt x="589915" y="747395"/>
                        <a:pt x="600710" y="720090"/>
                      </a:cubicBezTo>
                      <a:cubicBezTo>
                        <a:pt x="611505" y="692785"/>
                        <a:pt x="610235" y="683260"/>
                        <a:pt x="619125" y="655955"/>
                      </a:cubicBezTo>
                      <a:cubicBezTo>
                        <a:pt x="628015" y="628650"/>
                        <a:pt x="633730" y="612140"/>
                        <a:pt x="646430" y="582930"/>
                      </a:cubicBezTo>
                      <a:cubicBezTo>
                        <a:pt x="659130" y="553720"/>
                        <a:pt x="673735" y="537845"/>
                        <a:pt x="682625" y="510540"/>
                      </a:cubicBezTo>
                      <a:cubicBezTo>
                        <a:pt x="691515" y="483235"/>
                        <a:pt x="690245" y="473710"/>
                        <a:pt x="692150" y="446405"/>
                      </a:cubicBezTo>
                      <a:cubicBezTo>
                        <a:pt x="694055" y="419100"/>
                        <a:pt x="704850" y="393700"/>
                        <a:pt x="692150" y="374015"/>
                      </a:cubicBezTo>
                      <a:cubicBezTo>
                        <a:pt x="679450" y="354330"/>
                        <a:pt x="646430" y="367030"/>
                        <a:pt x="628015" y="346710"/>
                      </a:cubicBezTo>
                      <a:cubicBezTo>
                        <a:pt x="609600" y="326390"/>
                        <a:pt x="611505" y="300990"/>
                        <a:pt x="600710" y="273685"/>
                      </a:cubicBezTo>
                      <a:cubicBezTo>
                        <a:pt x="589915" y="246380"/>
                        <a:pt x="579120" y="236855"/>
                        <a:pt x="573405" y="209550"/>
                      </a:cubicBezTo>
                      <a:cubicBezTo>
                        <a:pt x="567690" y="182245"/>
                        <a:pt x="567690" y="164465"/>
                        <a:pt x="573405" y="137160"/>
                      </a:cubicBezTo>
                      <a:cubicBezTo>
                        <a:pt x="579120" y="109855"/>
                        <a:pt x="586105" y="100330"/>
                        <a:pt x="600710" y="73025"/>
                      </a:cubicBezTo>
                      <a:cubicBezTo>
                        <a:pt x="615315" y="45720"/>
                        <a:pt x="637540" y="13335"/>
                        <a:pt x="646430" y="0"/>
                      </a:cubicBezTo>
                    </a:path>
                  </a:pathLst>
                </a:custGeom>
                <a:noFill/>
                <a:ln w="38100">
                  <a:solidFill>
                    <a:srgbClr val="4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 fontAlgn="base"/>
                  <a:endParaRPr lang="zh-CN" altLang="en-US" strike="noStrike" noProof="1"/>
                </a:p>
              </p:txBody>
            </p:sp>
            <p:sp>
              <p:nvSpPr>
                <p:cNvPr id="23" name="任意多边形 22"/>
                <p:cNvSpPr/>
                <p:nvPr/>
              </p:nvSpPr>
              <p:spPr>
                <a:xfrm>
                  <a:off x="11199" y="7025"/>
                  <a:ext cx="363" cy="614"/>
                </a:xfrm>
                <a:custGeom>
                  <a:avLst/>
                  <a:gdLst>
                    <a:gd name="connisteX0" fmla="*/ 65486 w 230203"/>
                    <a:gd name="connsiteY0" fmla="*/ 16014 h 390147"/>
                    <a:gd name="connisteX1" fmla="*/ 20401 w 230203"/>
                    <a:gd name="connsiteY1" fmla="*/ 89039 h 390147"/>
                    <a:gd name="connisteX2" fmla="*/ 1986 w 230203"/>
                    <a:gd name="connsiteY2" fmla="*/ 162064 h 390147"/>
                    <a:gd name="connisteX3" fmla="*/ 56596 w 230203"/>
                    <a:gd name="connsiteY3" fmla="*/ 234454 h 390147"/>
                    <a:gd name="connisteX4" fmla="*/ 120731 w 230203"/>
                    <a:gd name="connsiteY4" fmla="*/ 271284 h 390147"/>
                    <a:gd name="connisteX5" fmla="*/ 165816 w 230203"/>
                    <a:gd name="connsiteY5" fmla="*/ 343674 h 390147"/>
                    <a:gd name="connisteX6" fmla="*/ 229951 w 230203"/>
                    <a:gd name="connsiteY6" fmla="*/ 389394 h 390147"/>
                    <a:gd name="connisteX7" fmla="*/ 184231 w 230203"/>
                    <a:gd name="connsiteY7" fmla="*/ 316369 h 390147"/>
                    <a:gd name="connisteX8" fmla="*/ 184231 w 230203"/>
                    <a:gd name="connsiteY8" fmla="*/ 243979 h 390147"/>
                    <a:gd name="connisteX9" fmla="*/ 184231 w 230203"/>
                    <a:gd name="connsiteY9" fmla="*/ 179844 h 390147"/>
                    <a:gd name="connisteX10" fmla="*/ 111206 w 230203"/>
                    <a:gd name="connsiteY10" fmla="*/ 152539 h 390147"/>
                    <a:gd name="connisteX11" fmla="*/ 65486 w 230203"/>
                    <a:gd name="connsiteY11" fmla="*/ 79514 h 390147"/>
                    <a:gd name="connisteX12" fmla="*/ 111206 w 230203"/>
                    <a:gd name="connsiteY12" fmla="*/ 7124 h 390147"/>
                    <a:gd name="connisteX13" fmla="*/ 65486 w 230203"/>
                    <a:gd name="connsiteY13" fmla="*/ 16014 h 390147"/>
                  </a:gdLst>
                  <a:ahLst/>
                  <a:cxnLst>
                    <a:cxn ang="0">
                      <a:pos x="connisteX0" y="connsiteY0"/>
                    </a:cxn>
                    <a:cxn ang="0">
                      <a:pos x="connisteX1" y="connsiteY1"/>
                    </a:cxn>
                    <a:cxn ang="0">
                      <a:pos x="connisteX2" y="connsiteY2"/>
                    </a:cxn>
                    <a:cxn ang="0">
                      <a:pos x="connisteX3" y="connsiteY3"/>
                    </a:cxn>
                    <a:cxn ang="0">
                      <a:pos x="connisteX4" y="connsiteY4"/>
                    </a:cxn>
                    <a:cxn ang="0">
                      <a:pos x="connisteX5" y="connsiteY5"/>
                    </a:cxn>
                    <a:cxn ang="0">
                      <a:pos x="connisteX6" y="connsiteY6"/>
                    </a:cxn>
                    <a:cxn ang="0">
                      <a:pos x="connisteX7" y="connsiteY7"/>
                    </a:cxn>
                    <a:cxn ang="0">
                      <a:pos x="connisteX8" y="connsiteY8"/>
                    </a:cxn>
                    <a:cxn ang="0">
                      <a:pos x="connisteX9" y="connsiteY9"/>
                    </a:cxn>
                    <a:cxn ang="0">
                      <a:pos x="connisteX10" y="connsiteY10"/>
                    </a:cxn>
                    <a:cxn ang="0">
                      <a:pos x="connisteX11" y="connsiteY11"/>
                    </a:cxn>
                    <a:cxn ang="0">
                      <a:pos x="connisteX12" y="connsiteY12"/>
                    </a:cxn>
                    <a:cxn ang="0">
                      <a:pos x="connisteX13" y="connsiteY13"/>
                    </a:cxn>
                  </a:cxnLst>
                  <a:rect l="l" t="t" r="r" b="b"/>
                  <a:pathLst>
                    <a:path w="230203" h="390148">
                      <a:moveTo>
                        <a:pt x="65487" y="16015"/>
                      </a:moveTo>
                      <a:cubicBezTo>
                        <a:pt x="47072" y="32525"/>
                        <a:pt x="33102" y="59830"/>
                        <a:pt x="20402" y="89040"/>
                      </a:cubicBezTo>
                      <a:cubicBezTo>
                        <a:pt x="7702" y="118250"/>
                        <a:pt x="-4998" y="132855"/>
                        <a:pt x="1987" y="162065"/>
                      </a:cubicBezTo>
                      <a:cubicBezTo>
                        <a:pt x="8972" y="191275"/>
                        <a:pt x="33102" y="212865"/>
                        <a:pt x="56597" y="234455"/>
                      </a:cubicBezTo>
                      <a:cubicBezTo>
                        <a:pt x="80092" y="256045"/>
                        <a:pt x="99142" y="249695"/>
                        <a:pt x="120732" y="271285"/>
                      </a:cubicBezTo>
                      <a:cubicBezTo>
                        <a:pt x="142322" y="292875"/>
                        <a:pt x="144227" y="320180"/>
                        <a:pt x="165817" y="343675"/>
                      </a:cubicBezTo>
                      <a:cubicBezTo>
                        <a:pt x="187407" y="367170"/>
                        <a:pt x="226142" y="395110"/>
                        <a:pt x="229952" y="389395"/>
                      </a:cubicBezTo>
                      <a:cubicBezTo>
                        <a:pt x="233762" y="383680"/>
                        <a:pt x="193122" y="345580"/>
                        <a:pt x="184232" y="316370"/>
                      </a:cubicBezTo>
                      <a:cubicBezTo>
                        <a:pt x="175342" y="287160"/>
                        <a:pt x="184232" y="271285"/>
                        <a:pt x="184232" y="243980"/>
                      </a:cubicBezTo>
                      <a:cubicBezTo>
                        <a:pt x="184232" y="216675"/>
                        <a:pt x="198837" y="198260"/>
                        <a:pt x="184232" y="179845"/>
                      </a:cubicBezTo>
                      <a:cubicBezTo>
                        <a:pt x="169627" y="161430"/>
                        <a:pt x="134702" y="172860"/>
                        <a:pt x="111207" y="152540"/>
                      </a:cubicBezTo>
                      <a:cubicBezTo>
                        <a:pt x="87712" y="132220"/>
                        <a:pt x="65487" y="108725"/>
                        <a:pt x="65487" y="79515"/>
                      </a:cubicBezTo>
                      <a:cubicBezTo>
                        <a:pt x="65487" y="50305"/>
                        <a:pt x="111207" y="19825"/>
                        <a:pt x="111207" y="7125"/>
                      </a:cubicBezTo>
                      <a:cubicBezTo>
                        <a:pt x="111207" y="-5575"/>
                        <a:pt x="83902" y="-495"/>
                        <a:pt x="65487" y="16015"/>
                      </a:cubicBezTo>
                      <a:close/>
                    </a:path>
                  </a:pathLst>
                </a:custGeom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 fontAlgn="base"/>
                  <a:endParaRPr lang="zh-CN" altLang="en-US" strike="noStrike" noProof="1"/>
                </a:p>
              </p:txBody>
            </p:sp>
            <p:sp>
              <p:nvSpPr>
                <p:cNvPr id="24" name="任意多边形 23"/>
                <p:cNvSpPr/>
                <p:nvPr/>
              </p:nvSpPr>
              <p:spPr>
                <a:xfrm>
                  <a:off x="10927" y="7397"/>
                  <a:ext cx="704" cy="1890"/>
                </a:xfrm>
                <a:custGeom>
                  <a:avLst/>
                  <a:gdLst>
                    <a:gd name="connisteX0" fmla="*/ 447329 w 447329"/>
                    <a:gd name="connsiteY0" fmla="*/ 1120775 h 1200289"/>
                    <a:gd name="connisteX1" fmla="*/ 383194 w 447329"/>
                    <a:gd name="connsiteY1" fmla="*/ 1120775 h 1200289"/>
                    <a:gd name="connisteX2" fmla="*/ 319694 w 447329"/>
                    <a:gd name="connsiteY2" fmla="*/ 1193165 h 1200289"/>
                    <a:gd name="connisteX3" fmla="*/ 246669 w 447329"/>
                    <a:gd name="connsiteY3" fmla="*/ 1184275 h 1200289"/>
                    <a:gd name="connisteX4" fmla="*/ 210474 w 447329"/>
                    <a:gd name="connsiteY4" fmla="*/ 1111250 h 1200289"/>
                    <a:gd name="connisteX5" fmla="*/ 146339 w 447329"/>
                    <a:gd name="connsiteY5" fmla="*/ 1111250 h 1200289"/>
                    <a:gd name="connisteX6" fmla="*/ 73949 w 447329"/>
                    <a:gd name="connsiteY6" fmla="*/ 1156970 h 1200289"/>
                    <a:gd name="connisteX7" fmla="*/ 924 w 447329"/>
                    <a:gd name="connsiteY7" fmla="*/ 1184275 h 1200289"/>
                    <a:gd name="connisteX8" fmla="*/ 37119 w 447329"/>
                    <a:gd name="connsiteY8" fmla="*/ 1111250 h 1200289"/>
                    <a:gd name="connisteX9" fmla="*/ 9814 w 447329"/>
                    <a:gd name="connsiteY9" fmla="*/ 1038225 h 1200289"/>
                    <a:gd name="connisteX10" fmla="*/ 924 w 447329"/>
                    <a:gd name="connsiteY10" fmla="*/ 965835 h 1200289"/>
                    <a:gd name="connisteX11" fmla="*/ 9814 w 447329"/>
                    <a:gd name="connsiteY11" fmla="*/ 901700 h 1200289"/>
                    <a:gd name="connisteX12" fmla="*/ 28229 w 447329"/>
                    <a:gd name="connsiteY12" fmla="*/ 829310 h 1200289"/>
                    <a:gd name="connisteX13" fmla="*/ 28229 w 447329"/>
                    <a:gd name="connsiteY13" fmla="*/ 765175 h 1200289"/>
                    <a:gd name="connisteX14" fmla="*/ 64424 w 447329"/>
                    <a:gd name="connsiteY14" fmla="*/ 692150 h 1200289"/>
                    <a:gd name="connisteX15" fmla="*/ 73949 w 447329"/>
                    <a:gd name="connsiteY15" fmla="*/ 619760 h 1200289"/>
                    <a:gd name="connisteX16" fmla="*/ 82839 w 447329"/>
                    <a:gd name="connsiteY16" fmla="*/ 555625 h 1200289"/>
                    <a:gd name="connisteX17" fmla="*/ 155864 w 447329"/>
                    <a:gd name="connsiteY17" fmla="*/ 483235 h 1200289"/>
                    <a:gd name="connisteX18" fmla="*/ 155864 w 447329"/>
                    <a:gd name="connsiteY18" fmla="*/ 419100 h 1200289"/>
                    <a:gd name="connisteX19" fmla="*/ 155864 w 447329"/>
                    <a:gd name="connsiteY19" fmla="*/ 346075 h 1200289"/>
                    <a:gd name="connisteX20" fmla="*/ 228254 w 447329"/>
                    <a:gd name="connsiteY20" fmla="*/ 282575 h 1200289"/>
                    <a:gd name="connisteX21" fmla="*/ 255559 w 447329"/>
                    <a:gd name="connsiteY21" fmla="*/ 209550 h 1200289"/>
                    <a:gd name="connisteX22" fmla="*/ 255559 w 447329"/>
                    <a:gd name="connsiteY22" fmla="*/ 137160 h 1200289"/>
                    <a:gd name="connisteX23" fmla="*/ 255559 w 447329"/>
                    <a:gd name="connsiteY23" fmla="*/ 73025 h 1200289"/>
                    <a:gd name="connisteX24" fmla="*/ 255559 w 447329"/>
                    <a:gd name="connsiteY24" fmla="*/ 0 h 1200289"/>
                  </a:gdLst>
                  <a:ahLst/>
                  <a:cxnLst>
                    <a:cxn ang="0">
                      <a:pos x="connisteX0" y="connsiteY0"/>
                    </a:cxn>
                    <a:cxn ang="0">
                      <a:pos x="connisteX1" y="connsiteY1"/>
                    </a:cxn>
                    <a:cxn ang="0">
                      <a:pos x="connisteX2" y="connsiteY2"/>
                    </a:cxn>
                    <a:cxn ang="0">
                      <a:pos x="connisteX3" y="connsiteY3"/>
                    </a:cxn>
                    <a:cxn ang="0">
                      <a:pos x="connisteX4" y="connsiteY4"/>
                    </a:cxn>
                    <a:cxn ang="0">
                      <a:pos x="connisteX5" y="connsiteY5"/>
                    </a:cxn>
                    <a:cxn ang="0">
                      <a:pos x="connisteX6" y="connsiteY6"/>
                    </a:cxn>
                    <a:cxn ang="0">
                      <a:pos x="connisteX7" y="connsiteY7"/>
                    </a:cxn>
                    <a:cxn ang="0">
                      <a:pos x="connisteX8" y="connsiteY8"/>
                    </a:cxn>
                    <a:cxn ang="0">
                      <a:pos x="connisteX9" y="connsiteY9"/>
                    </a:cxn>
                    <a:cxn ang="0">
                      <a:pos x="connisteX10" y="connsiteY10"/>
                    </a:cxn>
                    <a:cxn ang="0">
                      <a:pos x="connisteX11" y="connsiteY11"/>
                    </a:cxn>
                    <a:cxn ang="0">
                      <a:pos x="connisteX12" y="connsiteY12"/>
                    </a:cxn>
                    <a:cxn ang="0">
                      <a:pos x="connisteX13" y="connsiteY13"/>
                    </a:cxn>
                    <a:cxn ang="0">
                      <a:pos x="connisteX14" y="connsiteY14"/>
                    </a:cxn>
                    <a:cxn ang="0">
                      <a:pos x="connisteX15" y="connsiteY15"/>
                    </a:cxn>
                    <a:cxn ang="0">
                      <a:pos x="connisteX16" y="connsiteY16"/>
                    </a:cxn>
                    <a:cxn ang="0">
                      <a:pos x="connisteX17" y="connsiteY17"/>
                    </a:cxn>
                    <a:cxn ang="0">
                      <a:pos x="connisteX18" y="connsiteY18"/>
                    </a:cxn>
                    <a:cxn ang="0">
                      <a:pos x="connisteX19" y="connsiteY19"/>
                    </a:cxn>
                    <a:cxn ang="0">
                      <a:pos x="connisteX20" y="connsiteY20"/>
                    </a:cxn>
                    <a:cxn ang="0">
                      <a:pos x="connisteX21" y="connsiteY21"/>
                    </a:cxn>
                    <a:cxn ang="0">
                      <a:pos x="connisteX22" y="connsiteY22"/>
                    </a:cxn>
                    <a:cxn ang="0">
                      <a:pos x="connisteX23" y="connsiteY23"/>
                    </a:cxn>
                    <a:cxn ang="0">
                      <a:pos x="connisteX24" y="connsiteY24"/>
                    </a:cxn>
                  </a:cxnLst>
                  <a:rect l="l" t="t" r="r" b="b"/>
                  <a:pathLst>
                    <a:path w="447330" h="1200290">
                      <a:moveTo>
                        <a:pt x="447330" y="1120775"/>
                      </a:moveTo>
                      <a:cubicBezTo>
                        <a:pt x="435900" y="1119505"/>
                        <a:pt x="408595" y="1106170"/>
                        <a:pt x="383195" y="1120775"/>
                      </a:cubicBezTo>
                      <a:cubicBezTo>
                        <a:pt x="357795" y="1135380"/>
                        <a:pt x="347000" y="1180465"/>
                        <a:pt x="319695" y="1193165"/>
                      </a:cubicBezTo>
                      <a:cubicBezTo>
                        <a:pt x="292390" y="1205865"/>
                        <a:pt x="268260" y="1200785"/>
                        <a:pt x="246670" y="1184275"/>
                      </a:cubicBezTo>
                      <a:cubicBezTo>
                        <a:pt x="225080" y="1167765"/>
                        <a:pt x="230795" y="1125855"/>
                        <a:pt x="210475" y="1111250"/>
                      </a:cubicBezTo>
                      <a:cubicBezTo>
                        <a:pt x="190155" y="1096645"/>
                        <a:pt x="173645" y="1102360"/>
                        <a:pt x="146340" y="1111250"/>
                      </a:cubicBezTo>
                      <a:cubicBezTo>
                        <a:pt x="119035" y="1120140"/>
                        <a:pt x="103160" y="1142365"/>
                        <a:pt x="73950" y="1156970"/>
                      </a:cubicBezTo>
                      <a:cubicBezTo>
                        <a:pt x="44740" y="1171575"/>
                        <a:pt x="8545" y="1193165"/>
                        <a:pt x="925" y="1184275"/>
                      </a:cubicBezTo>
                      <a:cubicBezTo>
                        <a:pt x="-6695" y="1175385"/>
                        <a:pt x="35215" y="1140460"/>
                        <a:pt x="37120" y="1111250"/>
                      </a:cubicBezTo>
                      <a:cubicBezTo>
                        <a:pt x="39025" y="1082040"/>
                        <a:pt x="16800" y="1067435"/>
                        <a:pt x="9815" y="1038225"/>
                      </a:cubicBezTo>
                      <a:cubicBezTo>
                        <a:pt x="2830" y="1009015"/>
                        <a:pt x="925" y="993140"/>
                        <a:pt x="925" y="965835"/>
                      </a:cubicBezTo>
                      <a:cubicBezTo>
                        <a:pt x="925" y="938530"/>
                        <a:pt x="4100" y="929005"/>
                        <a:pt x="9815" y="901700"/>
                      </a:cubicBezTo>
                      <a:cubicBezTo>
                        <a:pt x="15530" y="874395"/>
                        <a:pt x="24420" y="856615"/>
                        <a:pt x="28230" y="829310"/>
                      </a:cubicBezTo>
                      <a:cubicBezTo>
                        <a:pt x="32040" y="802005"/>
                        <a:pt x="21245" y="792480"/>
                        <a:pt x="28230" y="765175"/>
                      </a:cubicBezTo>
                      <a:cubicBezTo>
                        <a:pt x="35215" y="737870"/>
                        <a:pt x="55535" y="721360"/>
                        <a:pt x="64425" y="692150"/>
                      </a:cubicBezTo>
                      <a:cubicBezTo>
                        <a:pt x="73315" y="662940"/>
                        <a:pt x="70140" y="647065"/>
                        <a:pt x="73950" y="619760"/>
                      </a:cubicBezTo>
                      <a:cubicBezTo>
                        <a:pt x="77760" y="592455"/>
                        <a:pt x="66330" y="582930"/>
                        <a:pt x="82840" y="555625"/>
                      </a:cubicBezTo>
                      <a:cubicBezTo>
                        <a:pt x="99350" y="528320"/>
                        <a:pt x="141260" y="510540"/>
                        <a:pt x="155865" y="483235"/>
                      </a:cubicBezTo>
                      <a:cubicBezTo>
                        <a:pt x="170470" y="455930"/>
                        <a:pt x="155865" y="446405"/>
                        <a:pt x="155865" y="419100"/>
                      </a:cubicBezTo>
                      <a:cubicBezTo>
                        <a:pt x="155865" y="391795"/>
                        <a:pt x="141260" y="373380"/>
                        <a:pt x="155865" y="346075"/>
                      </a:cubicBezTo>
                      <a:cubicBezTo>
                        <a:pt x="170470" y="318770"/>
                        <a:pt x="208570" y="309880"/>
                        <a:pt x="228255" y="282575"/>
                      </a:cubicBezTo>
                      <a:cubicBezTo>
                        <a:pt x="247940" y="255270"/>
                        <a:pt x="249845" y="238760"/>
                        <a:pt x="255560" y="209550"/>
                      </a:cubicBezTo>
                      <a:cubicBezTo>
                        <a:pt x="261275" y="180340"/>
                        <a:pt x="255560" y="164465"/>
                        <a:pt x="255560" y="137160"/>
                      </a:cubicBezTo>
                      <a:cubicBezTo>
                        <a:pt x="255560" y="109855"/>
                        <a:pt x="255560" y="100330"/>
                        <a:pt x="255560" y="73025"/>
                      </a:cubicBezTo>
                      <a:cubicBezTo>
                        <a:pt x="255560" y="45720"/>
                        <a:pt x="255560" y="13335"/>
                        <a:pt x="255560" y="0"/>
                      </a:cubicBezTo>
                    </a:path>
                  </a:pathLst>
                </a:custGeom>
                <a:noFill/>
                <a:ln w="38100">
                  <a:solidFill>
                    <a:srgbClr val="4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 fontAlgn="base"/>
                  <a:endParaRPr lang="zh-CN" altLang="en-US" strike="noStrike" noProof="1"/>
                </a:p>
              </p:txBody>
            </p:sp>
            <p:sp>
              <p:nvSpPr>
                <p:cNvPr id="25" name="椭圆 24"/>
                <p:cNvSpPr/>
                <p:nvPr/>
              </p:nvSpPr>
              <p:spPr>
                <a:xfrm>
                  <a:off x="8841" y="6534"/>
                  <a:ext cx="215" cy="144"/>
                </a:xfrm>
                <a:prstGeom prst="ellipse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 fontAlgn="base"/>
                  <a:endParaRPr lang="zh-CN" altLang="en-US" strike="noStrike" noProof="1"/>
                </a:p>
              </p:txBody>
            </p:sp>
            <p:sp>
              <p:nvSpPr>
                <p:cNvPr id="26" name="椭圆 25"/>
                <p:cNvSpPr/>
                <p:nvPr/>
              </p:nvSpPr>
              <p:spPr>
                <a:xfrm>
                  <a:off x="11225" y="6944"/>
                  <a:ext cx="215" cy="144"/>
                </a:xfrm>
                <a:prstGeom prst="ellipse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 fontAlgn="base"/>
                  <a:endParaRPr lang="zh-CN" altLang="en-US" strike="noStrike" noProof="1"/>
                </a:p>
              </p:txBody>
            </p:sp>
          </p:grpSp>
        </p:grpSp>
        <p:grpSp>
          <p:nvGrpSpPr>
            <p:cNvPr id="11299" name="组合 13"/>
            <p:cNvGrpSpPr/>
            <p:nvPr/>
          </p:nvGrpSpPr>
          <p:grpSpPr>
            <a:xfrm rot="780000">
              <a:off x="8619" y="4821"/>
              <a:ext cx="185" cy="430"/>
              <a:chOff x="7500" y="3857"/>
              <a:chExt cx="1304" cy="2266"/>
            </a:xfrm>
          </p:grpSpPr>
          <p:sp>
            <p:nvSpPr>
              <p:cNvPr id="27" name="矩形 26"/>
              <p:cNvSpPr/>
              <p:nvPr/>
            </p:nvSpPr>
            <p:spPr>
              <a:xfrm>
                <a:off x="7500" y="3857"/>
                <a:ext cx="1305" cy="2266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 fontAlgn="base"/>
                <a:endParaRPr lang="zh-CN" altLang="en-US" strike="noStrike" noProof="1"/>
              </a:p>
            </p:txBody>
          </p:sp>
          <p:cxnSp>
            <p:nvCxnSpPr>
              <p:cNvPr id="28" name="直接连接符 27"/>
              <p:cNvCxnSpPr/>
              <p:nvPr/>
            </p:nvCxnSpPr>
            <p:spPr>
              <a:xfrm flipH="1">
                <a:off x="7543" y="3908"/>
                <a:ext cx="1219" cy="2165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接连接符 28"/>
              <p:cNvCxnSpPr/>
              <p:nvPr/>
            </p:nvCxnSpPr>
            <p:spPr>
              <a:xfrm>
                <a:off x="7514" y="3879"/>
                <a:ext cx="1248" cy="220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303" name="组合 18"/>
            <p:cNvGrpSpPr/>
            <p:nvPr/>
          </p:nvGrpSpPr>
          <p:grpSpPr>
            <a:xfrm rot="780000">
              <a:off x="8349" y="4730"/>
              <a:ext cx="185" cy="430"/>
              <a:chOff x="7500" y="3857"/>
              <a:chExt cx="1304" cy="2266"/>
            </a:xfrm>
          </p:grpSpPr>
          <p:sp>
            <p:nvSpPr>
              <p:cNvPr id="30" name="矩形 29"/>
              <p:cNvSpPr/>
              <p:nvPr/>
            </p:nvSpPr>
            <p:spPr>
              <a:xfrm>
                <a:off x="7500" y="3857"/>
                <a:ext cx="1305" cy="2266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 fontAlgn="base"/>
                <a:endParaRPr lang="zh-CN" altLang="en-US" strike="noStrike" noProof="1"/>
              </a:p>
            </p:txBody>
          </p:sp>
          <p:cxnSp>
            <p:nvCxnSpPr>
              <p:cNvPr id="31" name="直接连接符 30"/>
              <p:cNvCxnSpPr/>
              <p:nvPr/>
            </p:nvCxnSpPr>
            <p:spPr>
              <a:xfrm flipH="1">
                <a:off x="7543" y="3908"/>
                <a:ext cx="1219" cy="2165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接连接符 31"/>
              <p:cNvCxnSpPr/>
              <p:nvPr/>
            </p:nvCxnSpPr>
            <p:spPr>
              <a:xfrm>
                <a:off x="7514" y="3879"/>
                <a:ext cx="1248" cy="220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" name="文本框 3"/>
          <p:cNvSpPr txBox="1"/>
          <p:nvPr/>
        </p:nvSpPr>
        <p:spPr>
          <a:xfrm>
            <a:off x="5194300" y="4867275"/>
            <a:ext cx="3103563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en-US" altLang="zh-CN" sz="2400">
                <a:solidFill>
                  <a:srgbClr val="FF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(</a:t>
            </a:r>
            <a:r>
              <a:rPr lang="zh-CN" altLang="en-US" sz="2400">
                <a:solidFill>
                  <a:srgbClr val="FF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建三峡水库）</a:t>
            </a:r>
            <a:endParaRPr lang="zh-CN" altLang="en-US" sz="2400">
              <a:solidFill>
                <a:srgbClr val="FF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4705350" y="5356225"/>
            <a:ext cx="4551045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1800">
                <a:solidFill>
                  <a:srgbClr val="FF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（裁弯取直</a:t>
            </a:r>
            <a:r>
              <a:rPr lang="en-US" altLang="zh-CN" sz="1800">
                <a:solidFill>
                  <a:srgbClr val="FF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.</a:t>
            </a:r>
            <a:r>
              <a:rPr lang="zh-CN" altLang="en-US" sz="1800" dirty="0">
                <a:solidFill>
                  <a:srgbClr val="FF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加固堤坝</a:t>
            </a:r>
            <a:r>
              <a:rPr lang="en-US" altLang="zh-CN" sz="1800" dirty="0">
                <a:solidFill>
                  <a:srgbClr val="FF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.</a:t>
            </a:r>
            <a:r>
              <a:rPr lang="zh-CN" altLang="en-US" sz="1800" dirty="0">
                <a:solidFill>
                  <a:srgbClr val="FF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修建水库</a:t>
            </a:r>
            <a:r>
              <a:rPr lang="en-US" altLang="zh-CN" sz="1800" dirty="0">
                <a:solidFill>
                  <a:srgbClr val="FF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.</a:t>
            </a:r>
            <a:r>
              <a:rPr lang="zh-CN" altLang="en-US" sz="1800" dirty="0">
                <a:solidFill>
                  <a:srgbClr val="FF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植树造林</a:t>
            </a:r>
            <a:r>
              <a:rPr lang="en-US" altLang="zh-CN" sz="1800" dirty="0">
                <a:solidFill>
                  <a:srgbClr val="FF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)</a:t>
            </a:r>
            <a:endParaRPr lang="en-US" altLang="zh-CN" sz="1800" dirty="0">
              <a:solidFill>
                <a:srgbClr val="FF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5382895" y="2364740"/>
            <a:ext cx="46863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latin typeface="方正粗黑宋简体" panose="02000000000000000000" charset="-122"/>
                <a:ea typeface="方正粗黑宋简体" panose="02000000000000000000" charset="-122"/>
              </a:rPr>
              <a:t>三</a:t>
            </a:r>
            <a:endParaRPr lang="zh-CN" altLang="en-US" sz="2000"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5643245" y="2384425"/>
            <a:ext cx="46863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latin typeface="方正粗黑宋简体" panose="02000000000000000000" charset="-122"/>
                <a:ea typeface="方正粗黑宋简体" panose="02000000000000000000" charset="-122"/>
              </a:rPr>
              <a:t>葛</a:t>
            </a:r>
            <a:endParaRPr lang="zh-CN" altLang="en-US" sz="2000"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36" name="上箭头 35"/>
          <p:cNvSpPr/>
          <p:nvPr/>
        </p:nvSpPr>
        <p:spPr>
          <a:xfrm rot="2040000">
            <a:off x="5943600" y="5638800"/>
            <a:ext cx="381000" cy="76200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715" grpId="0"/>
      <p:bldP spid="115716" grpId="0"/>
      <p:bldP spid="115718" grpId="0"/>
      <p:bldP spid="115719" grpId="0"/>
      <p:bldP spid="115720" grpId="0"/>
      <p:bldP spid="115721" grpId="0"/>
      <p:bldP spid="3" grpId="0"/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2" grpId="0"/>
      <p:bldP spid="18" grpId="0"/>
      <p:bldP spid="4" grpId="0"/>
      <p:bldP spid="33" grpId="0"/>
      <p:bldP spid="34" grpId="0"/>
      <p:bldP spid="35" grpId="0"/>
      <p:bldP spid="36" grpId="0" bldLvl="0" animBg="1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1265" name="图片 3"/>
          <p:cNvPicPr>
            <a:picLocks noChangeAspect="1"/>
          </p:cNvPicPr>
          <p:nvPr/>
        </p:nvPicPr>
        <p:blipFill>
          <a:blip r:embed="rId1"/>
          <a:srcRect l="774"/>
          <a:stretch>
            <a:fillRect/>
          </a:stretch>
        </p:blipFill>
        <p:spPr>
          <a:xfrm>
            <a:off x="31750" y="17463"/>
            <a:ext cx="9124950" cy="677068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5715" name="文本框 115714">
            <a:hlinkClick r:id="" action="ppaction://noaction"/>
          </p:cNvPr>
          <p:cNvSpPr txBox="1"/>
          <p:nvPr/>
        </p:nvSpPr>
        <p:spPr>
          <a:xfrm>
            <a:off x="3605530" y="554355"/>
            <a:ext cx="4603750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2400" dirty="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唐古拉山脉</a:t>
            </a:r>
            <a:r>
              <a:rPr lang="zh-CN" altLang="en-US" sz="2400" dirty="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（各拉丹冬峰）</a:t>
            </a:r>
            <a:endParaRPr lang="zh-CN" altLang="en-US" sz="2400" dirty="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15716" name="文本框 115715"/>
          <p:cNvSpPr txBox="1"/>
          <p:nvPr/>
        </p:nvSpPr>
        <p:spPr>
          <a:xfrm>
            <a:off x="3481388" y="3430588"/>
            <a:ext cx="3748087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2400" dirty="0">
                <a:latin typeface="方正粗黑宋简体" panose="02000000000000000000" charset="-122"/>
                <a:ea typeface="方正粗黑宋简体" panose="02000000000000000000" charset="-122"/>
              </a:rPr>
              <a:t>青川</a:t>
            </a:r>
            <a:r>
              <a:rPr lang="zh-CN" altLang="en-US" sz="2400" dirty="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藏云渝鄂湘赣皖苏沪</a:t>
            </a:r>
            <a:r>
              <a:rPr lang="en-US" altLang="zh-CN" sz="2400" dirty="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.</a:t>
            </a:r>
            <a:endParaRPr lang="en-US" altLang="zh-CN" sz="2400" dirty="0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15718" name="文本框 115717">
            <a:hlinkClick r:id="" action="ppaction://noaction"/>
          </p:cNvPr>
          <p:cNvSpPr txBox="1"/>
          <p:nvPr/>
        </p:nvSpPr>
        <p:spPr>
          <a:xfrm>
            <a:off x="3605213" y="1074738"/>
            <a:ext cx="2252662" cy="4603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zh-CN" altLang="en-US" sz="2400" dirty="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东海</a:t>
            </a:r>
            <a:endParaRPr lang="zh-CN" altLang="en-US" sz="2400" dirty="0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15719" name="文本框 115718">
            <a:hlinkClick r:id="" action="ppaction://noaction"/>
          </p:cNvPr>
          <p:cNvSpPr txBox="1"/>
          <p:nvPr/>
        </p:nvSpPr>
        <p:spPr>
          <a:xfrm>
            <a:off x="3605213" y="1544638"/>
            <a:ext cx="2663825" cy="4603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zh-CN" altLang="en-US" sz="2400" dirty="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宜昌、湖口</a:t>
            </a:r>
            <a:endParaRPr lang="zh-CN" altLang="en-US" sz="2400" dirty="0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15720" name="文本框 115719"/>
          <p:cNvSpPr txBox="1"/>
          <p:nvPr/>
        </p:nvSpPr>
        <p:spPr>
          <a:xfrm>
            <a:off x="3471863" y="2570163"/>
            <a:ext cx="5551487" cy="86042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lnSpc>
                <a:spcPts val="3000"/>
              </a:lnSpc>
            </a:pPr>
            <a:r>
              <a:rPr lang="zh-CN" altLang="en-US" sz="2400" dirty="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青藏高原</a:t>
            </a:r>
            <a:r>
              <a:rPr lang="en-US" altLang="zh-CN" sz="2400" dirty="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.</a:t>
            </a:r>
            <a:r>
              <a:rPr lang="zh-CN" altLang="en-US" sz="2400" dirty="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横断山脉</a:t>
            </a:r>
            <a:r>
              <a:rPr lang="en-US" altLang="zh-CN" sz="2400" dirty="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.</a:t>
            </a:r>
            <a:r>
              <a:rPr lang="zh-CN" altLang="en-US" sz="2400" dirty="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云贵高原</a:t>
            </a:r>
            <a:r>
              <a:rPr lang="en-US" altLang="zh-CN" sz="2400" dirty="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.</a:t>
            </a:r>
            <a:r>
              <a:rPr lang="zh-CN" altLang="en-US" sz="2400" dirty="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四川盆地</a:t>
            </a:r>
            <a:r>
              <a:rPr lang="en-US" altLang="zh-CN" sz="2400" dirty="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.</a:t>
            </a:r>
            <a:r>
              <a:rPr lang="zh-CN" altLang="en-US" sz="2400" dirty="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巫山</a:t>
            </a:r>
            <a:r>
              <a:rPr lang="en-US" altLang="zh-CN" sz="2400" dirty="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.</a:t>
            </a:r>
            <a:r>
              <a:rPr lang="zh-CN" altLang="en-US" sz="2400" dirty="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长江中下游平原</a:t>
            </a:r>
            <a:r>
              <a:rPr lang="en-US" altLang="zh-CN" sz="2400" dirty="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.</a:t>
            </a:r>
            <a:endParaRPr lang="en-US" altLang="zh-CN" sz="2400" dirty="0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15721" name="文本框 115720"/>
          <p:cNvSpPr txBox="1"/>
          <p:nvPr/>
        </p:nvSpPr>
        <p:spPr>
          <a:xfrm>
            <a:off x="3605213" y="73025"/>
            <a:ext cx="3787775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en-US" altLang="zh-CN" sz="2400" dirty="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6300</a:t>
            </a:r>
            <a:r>
              <a:rPr lang="zh-CN" altLang="en-US" sz="2400" dirty="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千米</a:t>
            </a:r>
            <a:r>
              <a:rPr lang="en-US" altLang="zh-CN" sz="2400" dirty="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(</a:t>
            </a:r>
            <a:r>
              <a:rPr lang="zh-CN" altLang="en-US" sz="2400" dirty="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中国第</a:t>
            </a:r>
            <a:r>
              <a:rPr lang="en-US" altLang="zh-CN" sz="2400" dirty="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1</a:t>
            </a:r>
            <a:r>
              <a:rPr lang="zh-CN" altLang="en-US" sz="2400" dirty="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长河</a:t>
            </a:r>
            <a:r>
              <a:rPr lang="en-US" altLang="zh-CN" sz="2400" dirty="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)</a:t>
            </a:r>
            <a:endParaRPr lang="en-US" altLang="zh-CN" sz="2400" dirty="0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471863" y="2062163"/>
            <a:ext cx="5103812" cy="398462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2000" dirty="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雅砻江</a:t>
            </a:r>
            <a:r>
              <a:rPr lang="en-US" altLang="zh-CN" sz="2000" dirty="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.</a:t>
            </a:r>
            <a:r>
              <a:rPr lang="zh-CN" altLang="en-US" sz="2000" dirty="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岷江</a:t>
            </a:r>
            <a:r>
              <a:rPr lang="en-US" altLang="zh-CN" sz="2000" dirty="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.</a:t>
            </a:r>
            <a:r>
              <a:rPr lang="zh-CN" altLang="en-US" sz="2000" dirty="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嘉陵江</a:t>
            </a:r>
            <a:r>
              <a:rPr lang="en-US" altLang="zh-CN" sz="2000" dirty="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.</a:t>
            </a:r>
            <a:r>
              <a:rPr lang="zh-CN" altLang="en-US" sz="2000" dirty="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乌江</a:t>
            </a:r>
            <a:r>
              <a:rPr lang="en-US" altLang="zh-CN" sz="2000" dirty="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.</a:t>
            </a:r>
            <a:r>
              <a:rPr lang="zh-CN" altLang="en-US" sz="2000" dirty="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湘江</a:t>
            </a:r>
            <a:r>
              <a:rPr lang="en-US" altLang="zh-CN" sz="2000" dirty="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.</a:t>
            </a:r>
            <a:r>
              <a:rPr lang="zh-CN" altLang="en-US" sz="2000" dirty="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汉江</a:t>
            </a:r>
            <a:r>
              <a:rPr lang="en-US" altLang="zh-CN" sz="2000" dirty="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.</a:t>
            </a:r>
            <a:r>
              <a:rPr lang="zh-CN" altLang="en-US" sz="2000" dirty="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赣江</a:t>
            </a:r>
            <a:r>
              <a:rPr lang="en-US" altLang="zh-CN" sz="2000" dirty="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.</a:t>
            </a:r>
            <a:endParaRPr lang="en-US" altLang="zh-CN" sz="2000" dirty="0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5" name="文本框 4">
            <a:hlinkClick r:id="" action="ppaction://noaction"/>
          </p:cNvPr>
          <p:cNvSpPr txBox="1"/>
          <p:nvPr/>
        </p:nvSpPr>
        <p:spPr>
          <a:xfrm>
            <a:off x="3605213" y="3890963"/>
            <a:ext cx="1552575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2400" dirty="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水能宝库</a:t>
            </a:r>
            <a:endParaRPr lang="zh-CN" altLang="en-US" sz="2400" dirty="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6" name="文本框 5">
            <a:hlinkClick r:id="" action="ppaction://noaction"/>
          </p:cNvPr>
          <p:cNvSpPr txBox="1"/>
          <p:nvPr/>
        </p:nvSpPr>
        <p:spPr>
          <a:xfrm>
            <a:off x="3575050" y="4381500"/>
            <a:ext cx="1552575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2400" dirty="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黄金水道</a:t>
            </a:r>
            <a:endParaRPr lang="zh-CN" altLang="en-US" sz="2400" dirty="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7" name="文本框 6">
            <a:hlinkClick r:id="" action="ppaction://noaction"/>
          </p:cNvPr>
          <p:cNvSpPr txBox="1"/>
          <p:nvPr/>
        </p:nvSpPr>
        <p:spPr>
          <a:xfrm>
            <a:off x="1914525" y="4892675"/>
            <a:ext cx="1552575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2400" dirty="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川江</a:t>
            </a:r>
            <a:endParaRPr lang="zh-CN" altLang="en-US" sz="2400" dirty="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8" name="文本框 7">
            <a:hlinkClick r:id="" action="ppaction://noaction"/>
          </p:cNvPr>
          <p:cNvSpPr txBox="1"/>
          <p:nvPr/>
        </p:nvSpPr>
        <p:spPr>
          <a:xfrm>
            <a:off x="3605213" y="4841875"/>
            <a:ext cx="1552575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2400" dirty="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滩多流急</a:t>
            </a:r>
            <a:endParaRPr lang="zh-CN" altLang="en-US" sz="2400" dirty="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9" name="文本框 8">
            <a:hlinkClick r:id="" action="ppaction://noaction"/>
          </p:cNvPr>
          <p:cNvSpPr txBox="1"/>
          <p:nvPr/>
        </p:nvSpPr>
        <p:spPr>
          <a:xfrm>
            <a:off x="1955800" y="5353050"/>
            <a:ext cx="1552575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2400" dirty="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荆江</a:t>
            </a:r>
            <a:endParaRPr lang="zh-CN" altLang="en-US" sz="2400" dirty="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0" name="文本框 9">
            <a:hlinkClick r:id="" action="ppaction://noaction"/>
          </p:cNvPr>
          <p:cNvSpPr txBox="1"/>
          <p:nvPr/>
        </p:nvSpPr>
        <p:spPr>
          <a:xfrm>
            <a:off x="3584575" y="5332413"/>
            <a:ext cx="1552575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2400" dirty="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九曲回肠</a:t>
            </a:r>
            <a:endParaRPr lang="zh-CN" altLang="en-US" sz="2400" dirty="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1" name="文本框 10">
            <a:hlinkClick r:id="" action="ppaction://noaction"/>
          </p:cNvPr>
          <p:cNvSpPr txBox="1"/>
          <p:nvPr/>
        </p:nvSpPr>
        <p:spPr>
          <a:xfrm>
            <a:off x="3568700" y="5822950"/>
            <a:ext cx="1552575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2400" dirty="0">
                <a:solidFill>
                  <a:srgbClr val="FF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水土流失</a:t>
            </a:r>
            <a:endParaRPr lang="zh-CN" altLang="en-US" sz="2400" dirty="0">
              <a:solidFill>
                <a:srgbClr val="FF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2" name="文本框 11">
            <a:hlinkClick r:id="" action="ppaction://noaction"/>
          </p:cNvPr>
          <p:cNvSpPr txBox="1"/>
          <p:nvPr/>
        </p:nvSpPr>
        <p:spPr>
          <a:xfrm>
            <a:off x="3568700" y="6315075"/>
            <a:ext cx="3825875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2400" dirty="0">
                <a:solidFill>
                  <a:srgbClr val="FF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泥沙淤积</a:t>
            </a:r>
            <a:r>
              <a:rPr lang="en-US" altLang="zh-CN" sz="2400" dirty="0">
                <a:solidFill>
                  <a:srgbClr val="FF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.</a:t>
            </a:r>
            <a:r>
              <a:rPr lang="zh-CN" altLang="en-US" sz="2400" dirty="0">
                <a:solidFill>
                  <a:srgbClr val="FF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洪涝灾害</a:t>
            </a:r>
            <a:r>
              <a:rPr lang="en-US" altLang="zh-CN" sz="2400" dirty="0">
                <a:solidFill>
                  <a:srgbClr val="FF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.</a:t>
            </a:r>
            <a:r>
              <a:rPr lang="zh-CN" altLang="en-US" sz="2400" dirty="0">
                <a:solidFill>
                  <a:srgbClr val="FF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水污染</a:t>
            </a:r>
            <a:endParaRPr lang="zh-CN" altLang="en-US" sz="2400" dirty="0">
              <a:solidFill>
                <a:srgbClr val="FF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876800" y="5864225"/>
            <a:ext cx="1311275" cy="398463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ctr"/>
            <a:r>
              <a:rPr lang="zh-CN" altLang="en-US" sz="2000" dirty="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  <a:sym typeface="宋体" panose="02010600030101010101" pitchFamily="2" charset="-122"/>
              </a:rPr>
              <a:t>植树造林</a:t>
            </a:r>
            <a:endParaRPr lang="zh-CN" altLang="en-US" sz="2000" dirty="0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  <a:sym typeface="宋体" panose="02010600030101010101" pitchFamily="2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7392988" y="6345238"/>
            <a:ext cx="1647825" cy="398462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200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  <a:sym typeface="宋体" panose="02010600030101010101" pitchFamily="2" charset="-122"/>
              </a:rPr>
              <a:t>防治水污染</a:t>
            </a:r>
            <a:endParaRPr lang="zh-CN" altLang="en-US" sz="2000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  <a:sym typeface="宋体" panose="02010600030101010101" pitchFamily="2" charset="-122"/>
            </a:endParaRPr>
          </a:p>
        </p:txBody>
      </p:sp>
      <p:grpSp>
        <p:nvGrpSpPr>
          <p:cNvPr id="11284" name="组合 22"/>
          <p:cNvGrpSpPr/>
          <p:nvPr/>
        </p:nvGrpSpPr>
        <p:grpSpPr>
          <a:xfrm>
            <a:off x="139700" y="554038"/>
            <a:ext cx="8767763" cy="5583237"/>
            <a:chOff x="878" y="2500"/>
            <a:chExt cx="12250" cy="5800"/>
          </a:xfrm>
        </p:grpSpPr>
        <p:grpSp>
          <p:nvGrpSpPr>
            <p:cNvPr id="11285" name="组合 14"/>
            <p:cNvGrpSpPr/>
            <p:nvPr/>
          </p:nvGrpSpPr>
          <p:grpSpPr>
            <a:xfrm>
              <a:off x="877" y="2500"/>
              <a:ext cx="12250" cy="5800"/>
              <a:chOff x="1075" y="3550"/>
              <a:chExt cx="12250" cy="5798"/>
            </a:xfrm>
          </p:grpSpPr>
          <p:sp>
            <p:nvSpPr>
              <p:cNvPr id="14" name="任意多边形 12"/>
              <p:cNvSpPr/>
              <p:nvPr/>
            </p:nvSpPr>
            <p:spPr>
              <a:xfrm>
                <a:off x="1075" y="3550"/>
                <a:ext cx="12250" cy="5070"/>
              </a:xfrm>
              <a:custGeom>
                <a:avLst/>
                <a:gdLst>
                  <a:gd name="connisteX0" fmla="*/ 0 w 4488180"/>
                  <a:gd name="connsiteY0" fmla="*/ 167708 h 1759072"/>
                  <a:gd name="connisteX1" fmla="*/ 39370 w 4488180"/>
                  <a:gd name="connsiteY1" fmla="*/ 78173 h 1759072"/>
                  <a:gd name="connisteX2" fmla="*/ 55880 w 4488180"/>
                  <a:gd name="connsiteY2" fmla="*/ 10863 h 1759072"/>
                  <a:gd name="connisteX3" fmla="*/ 140335 w 4488180"/>
                  <a:gd name="connsiteY3" fmla="*/ 38803 h 1759072"/>
                  <a:gd name="connisteX4" fmla="*/ 168275 w 4488180"/>
                  <a:gd name="connsiteY4" fmla="*/ 66743 h 1759072"/>
                  <a:gd name="connisteX5" fmla="*/ 235585 w 4488180"/>
                  <a:gd name="connsiteY5" fmla="*/ 55948 h 1759072"/>
                  <a:gd name="connisteX6" fmla="*/ 285750 w 4488180"/>
                  <a:gd name="connsiteY6" fmla="*/ 100398 h 1759072"/>
                  <a:gd name="connisteX7" fmla="*/ 325120 w 4488180"/>
                  <a:gd name="connsiteY7" fmla="*/ 83888 h 1759072"/>
                  <a:gd name="connisteX8" fmla="*/ 375285 w 4488180"/>
                  <a:gd name="connsiteY8" fmla="*/ 66743 h 1759072"/>
                  <a:gd name="connisteX9" fmla="*/ 408940 w 4488180"/>
                  <a:gd name="connsiteY9" fmla="*/ 83888 h 1759072"/>
                  <a:gd name="connisteX10" fmla="*/ 454025 w 4488180"/>
                  <a:gd name="connsiteY10" fmla="*/ 72458 h 1759072"/>
                  <a:gd name="connisteX11" fmla="*/ 532130 w 4488180"/>
                  <a:gd name="connsiteY11" fmla="*/ 10863 h 1759072"/>
                  <a:gd name="connisteX12" fmla="*/ 588645 w 4488180"/>
                  <a:gd name="connsiteY12" fmla="*/ 5148 h 1759072"/>
                  <a:gd name="connisteX13" fmla="*/ 627380 w 4488180"/>
                  <a:gd name="connsiteY13" fmla="*/ 50233 h 1759072"/>
                  <a:gd name="connisteX14" fmla="*/ 655955 w 4488180"/>
                  <a:gd name="connsiteY14" fmla="*/ 55948 h 1759072"/>
                  <a:gd name="connisteX15" fmla="*/ 694690 w 4488180"/>
                  <a:gd name="connsiteY15" fmla="*/ 123258 h 1759072"/>
                  <a:gd name="connisteX16" fmla="*/ 717550 w 4488180"/>
                  <a:gd name="connsiteY16" fmla="*/ 145483 h 1759072"/>
                  <a:gd name="connisteX17" fmla="*/ 745490 w 4488180"/>
                  <a:gd name="connsiteY17" fmla="*/ 161993 h 1759072"/>
                  <a:gd name="connisteX18" fmla="*/ 762000 w 4488180"/>
                  <a:gd name="connsiteY18" fmla="*/ 207078 h 1759072"/>
                  <a:gd name="connisteX19" fmla="*/ 801370 w 4488180"/>
                  <a:gd name="connsiteY19" fmla="*/ 229303 h 1759072"/>
                  <a:gd name="connisteX20" fmla="*/ 846455 w 4488180"/>
                  <a:gd name="connsiteY20" fmla="*/ 308043 h 1759072"/>
                  <a:gd name="connisteX21" fmla="*/ 896620 w 4488180"/>
                  <a:gd name="connsiteY21" fmla="*/ 358208 h 1759072"/>
                  <a:gd name="connisteX22" fmla="*/ 958215 w 4488180"/>
                  <a:gd name="connsiteY22" fmla="*/ 397578 h 1759072"/>
                  <a:gd name="connisteX23" fmla="*/ 975360 w 4488180"/>
                  <a:gd name="connsiteY23" fmla="*/ 459173 h 1759072"/>
                  <a:gd name="connisteX24" fmla="*/ 1042035 w 4488180"/>
                  <a:gd name="connsiteY24" fmla="*/ 542993 h 1759072"/>
                  <a:gd name="connisteX25" fmla="*/ 1070610 w 4488180"/>
                  <a:gd name="connsiteY25" fmla="*/ 638243 h 1759072"/>
                  <a:gd name="connisteX26" fmla="*/ 1137285 w 4488180"/>
                  <a:gd name="connsiteY26" fmla="*/ 694758 h 1759072"/>
                  <a:gd name="connisteX27" fmla="*/ 1092835 w 4488180"/>
                  <a:gd name="connsiteY27" fmla="*/ 733493 h 1759072"/>
                  <a:gd name="connisteX28" fmla="*/ 1115060 w 4488180"/>
                  <a:gd name="connsiteY28" fmla="*/ 790008 h 1759072"/>
                  <a:gd name="connisteX29" fmla="*/ 1137285 w 4488180"/>
                  <a:gd name="connsiteY29" fmla="*/ 896053 h 1759072"/>
                  <a:gd name="connisteX30" fmla="*/ 1132205 w 4488180"/>
                  <a:gd name="connsiteY30" fmla="*/ 1024958 h 1759072"/>
                  <a:gd name="connisteX31" fmla="*/ 1115060 w 4488180"/>
                  <a:gd name="connsiteY31" fmla="*/ 1114493 h 1759072"/>
                  <a:gd name="connisteX32" fmla="*/ 1115060 w 4488180"/>
                  <a:gd name="connsiteY32" fmla="*/ 1198948 h 1759072"/>
                  <a:gd name="connisteX33" fmla="*/ 1115060 w 4488180"/>
                  <a:gd name="connsiteY33" fmla="*/ 1271338 h 1759072"/>
                  <a:gd name="connisteX34" fmla="*/ 1160145 w 4488180"/>
                  <a:gd name="connsiteY34" fmla="*/ 1361508 h 1759072"/>
                  <a:gd name="connisteX35" fmla="*/ 1160145 w 4488180"/>
                  <a:gd name="connsiteY35" fmla="*/ 1456758 h 1759072"/>
                  <a:gd name="connisteX36" fmla="*/ 1210310 w 4488180"/>
                  <a:gd name="connsiteY36" fmla="*/ 1534863 h 1759072"/>
                  <a:gd name="connisteX37" fmla="*/ 1238250 w 4488180"/>
                  <a:gd name="connsiteY37" fmla="*/ 1562803 h 1759072"/>
                  <a:gd name="connisteX38" fmla="*/ 1266190 w 4488180"/>
                  <a:gd name="connsiteY38" fmla="*/ 1484698 h 1759072"/>
                  <a:gd name="connisteX39" fmla="*/ 1305560 w 4488180"/>
                  <a:gd name="connsiteY39" fmla="*/ 1423103 h 1759072"/>
                  <a:gd name="connisteX40" fmla="*/ 1316990 w 4488180"/>
                  <a:gd name="connsiteY40" fmla="*/ 1467553 h 1759072"/>
                  <a:gd name="connisteX41" fmla="*/ 1311275 w 4488180"/>
                  <a:gd name="connsiteY41" fmla="*/ 1518353 h 1759072"/>
                  <a:gd name="connisteX42" fmla="*/ 1289050 w 4488180"/>
                  <a:gd name="connsiteY42" fmla="*/ 1579948 h 1759072"/>
                  <a:gd name="connisteX43" fmla="*/ 1294130 w 4488180"/>
                  <a:gd name="connsiteY43" fmla="*/ 1613603 h 1759072"/>
                  <a:gd name="connisteX44" fmla="*/ 1277620 w 4488180"/>
                  <a:gd name="connsiteY44" fmla="*/ 1669483 h 1759072"/>
                  <a:gd name="connisteX45" fmla="*/ 1316990 w 4488180"/>
                  <a:gd name="connsiteY45" fmla="*/ 1703138 h 1759072"/>
                  <a:gd name="connisteX46" fmla="*/ 1389380 w 4488180"/>
                  <a:gd name="connsiteY46" fmla="*/ 1675198 h 1759072"/>
                  <a:gd name="connisteX47" fmla="*/ 1434465 w 4488180"/>
                  <a:gd name="connsiteY47" fmla="*/ 1675198 h 1759072"/>
                  <a:gd name="connisteX48" fmla="*/ 1473835 w 4488180"/>
                  <a:gd name="connsiteY48" fmla="*/ 1641543 h 1759072"/>
                  <a:gd name="connisteX49" fmla="*/ 1513205 w 4488180"/>
                  <a:gd name="connsiteY49" fmla="*/ 1675198 h 1759072"/>
                  <a:gd name="connisteX50" fmla="*/ 1507490 w 4488180"/>
                  <a:gd name="connsiteY50" fmla="*/ 1719648 h 1759072"/>
                  <a:gd name="connisteX51" fmla="*/ 1524000 w 4488180"/>
                  <a:gd name="connsiteY51" fmla="*/ 1759018 h 1759072"/>
                  <a:gd name="connisteX52" fmla="*/ 1579880 w 4488180"/>
                  <a:gd name="connsiteY52" fmla="*/ 1725363 h 1759072"/>
                  <a:gd name="connisteX53" fmla="*/ 1642110 w 4488180"/>
                  <a:gd name="connsiteY53" fmla="*/ 1691708 h 1759072"/>
                  <a:gd name="connisteX54" fmla="*/ 1658620 w 4488180"/>
                  <a:gd name="connsiteY54" fmla="*/ 1708853 h 1759072"/>
                  <a:gd name="connisteX55" fmla="*/ 1708785 w 4488180"/>
                  <a:gd name="connsiteY55" fmla="*/ 1685993 h 1759072"/>
                  <a:gd name="connisteX56" fmla="*/ 1708785 w 4488180"/>
                  <a:gd name="connsiteY56" fmla="*/ 1574233 h 1759072"/>
                  <a:gd name="connisteX57" fmla="*/ 1703705 w 4488180"/>
                  <a:gd name="connsiteY57" fmla="*/ 1512638 h 1759072"/>
                  <a:gd name="connisteX58" fmla="*/ 1753870 w 4488180"/>
                  <a:gd name="connsiteY58" fmla="*/ 1490413 h 1759072"/>
                  <a:gd name="connisteX59" fmla="*/ 1821180 w 4488180"/>
                  <a:gd name="connsiteY59" fmla="*/ 1433898 h 1759072"/>
                  <a:gd name="connisteX60" fmla="*/ 1804035 w 4488180"/>
                  <a:gd name="connsiteY60" fmla="*/ 1378018 h 1759072"/>
                  <a:gd name="connisteX61" fmla="*/ 1849120 w 4488180"/>
                  <a:gd name="connsiteY61" fmla="*/ 1355793 h 1759072"/>
                  <a:gd name="connisteX62" fmla="*/ 1865630 w 4488180"/>
                  <a:gd name="connsiteY62" fmla="*/ 1299913 h 1759072"/>
                  <a:gd name="connisteX63" fmla="*/ 1922145 w 4488180"/>
                  <a:gd name="connsiteY63" fmla="*/ 1294198 h 1759072"/>
                  <a:gd name="connisteX64" fmla="*/ 1960880 w 4488180"/>
                  <a:gd name="connsiteY64" fmla="*/ 1304993 h 1759072"/>
                  <a:gd name="connisteX65" fmla="*/ 2017395 w 4488180"/>
                  <a:gd name="connsiteY65" fmla="*/ 1277053 h 1759072"/>
                  <a:gd name="connisteX66" fmla="*/ 2067560 w 4488180"/>
                  <a:gd name="connsiteY66" fmla="*/ 1282768 h 1759072"/>
                  <a:gd name="connisteX67" fmla="*/ 2112645 w 4488180"/>
                  <a:gd name="connsiteY67" fmla="*/ 1243398 h 1759072"/>
                  <a:gd name="connisteX68" fmla="*/ 2185035 w 4488180"/>
                  <a:gd name="connsiteY68" fmla="*/ 1260543 h 1759072"/>
                  <a:gd name="connisteX69" fmla="*/ 2185035 w 4488180"/>
                  <a:gd name="connsiteY69" fmla="*/ 1226888 h 1759072"/>
                  <a:gd name="connisteX70" fmla="*/ 2230120 w 4488180"/>
                  <a:gd name="connsiteY70" fmla="*/ 1198948 h 1759072"/>
                  <a:gd name="connisteX71" fmla="*/ 2263775 w 4488180"/>
                  <a:gd name="connsiteY71" fmla="*/ 1176088 h 1759072"/>
                  <a:gd name="connisteX72" fmla="*/ 2303145 w 4488180"/>
                  <a:gd name="connsiteY72" fmla="*/ 1137353 h 1759072"/>
                  <a:gd name="connisteX73" fmla="*/ 2359025 w 4488180"/>
                  <a:gd name="connsiteY73" fmla="*/ 1120208 h 1759072"/>
                  <a:gd name="connisteX74" fmla="*/ 2420620 w 4488180"/>
                  <a:gd name="connsiteY74" fmla="*/ 1097983 h 1759072"/>
                  <a:gd name="connisteX75" fmla="*/ 2448560 w 4488180"/>
                  <a:gd name="connsiteY75" fmla="*/ 1070043 h 1759072"/>
                  <a:gd name="connisteX76" fmla="*/ 2515870 w 4488180"/>
                  <a:gd name="connsiteY76" fmla="*/ 1024958 h 1759072"/>
                  <a:gd name="connisteX77" fmla="*/ 2555240 w 4488180"/>
                  <a:gd name="connsiteY77" fmla="*/ 963363 h 1759072"/>
                  <a:gd name="connisteX78" fmla="*/ 2605405 w 4488180"/>
                  <a:gd name="connsiteY78" fmla="*/ 907483 h 1759072"/>
                  <a:gd name="connisteX79" fmla="*/ 2694940 w 4488180"/>
                  <a:gd name="connsiteY79" fmla="*/ 896053 h 1759072"/>
                  <a:gd name="connisteX80" fmla="*/ 2785110 w 4488180"/>
                  <a:gd name="connsiteY80" fmla="*/ 873828 h 1759072"/>
                  <a:gd name="connisteX81" fmla="*/ 2924810 w 4488180"/>
                  <a:gd name="connsiteY81" fmla="*/ 885258 h 1759072"/>
                  <a:gd name="connisteX82" fmla="*/ 3014345 w 4488180"/>
                  <a:gd name="connsiteY82" fmla="*/ 913198 h 1759072"/>
                  <a:gd name="connisteX83" fmla="*/ 3070860 w 4488180"/>
                  <a:gd name="connsiteY83" fmla="*/ 991303 h 1759072"/>
                  <a:gd name="connisteX84" fmla="*/ 3087370 w 4488180"/>
                  <a:gd name="connsiteY84" fmla="*/ 1014163 h 1759072"/>
                  <a:gd name="connisteX85" fmla="*/ 3143250 w 4488180"/>
                  <a:gd name="connsiteY85" fmla="*/ 1002733 h 1759072"/>
                  <a:gd name="connisteX86" fmla="*/ 3148965 w 4488180"/>
                  <a:gd name="connsiteY86" fmla="*/ 1019243 h 1759072"/>
                  <a:gd name="connisteX87" fmla="*/ 3199130 w 4488180"/>
                  <a:gd name="connsiteY87" fmla="*/ 1024958 h 1759072"/>
                  <a:gd name="connisteX88" fmla="*/ 3210560 w 4488180"/>
                  <a:gd name="connsiteY88" fmla="*/ 1064328 h 1759072"/>
                  <a:gd name="connisteX89" fmla="*/ 3221990 w 4488180"/>
                  <a:gd name="connsiteY89" fmla="*/ 1092268 h 1759072"/>
                  <a:gd name="connisteX90" fmla="*/ 3227705 w 4488180"/>
                  <a:gd name="connsiteY90" fmla="*/ 1120208 h 1759072"/>
                  <a:gd name="connisteX91" fmla="*/ 3261360 w 4488180"/>
                  <a:gd name="connsiteY91" fmla="*/ 1103698 h 1759072"/>
                  <a:gd name="connisteX92" fmla="*/ 3294380 w 4488180"/>
                  <a:gd name="connsiteY92" fmla="*/ 1109413 h 1759072"/>
                  <a:gd name="connisteX93" fmla="*/ 3311525 w 4488180"/>
                  <a:gd name="connsiteY93" fmla="*/ 1153863 h 1759072"/>
                  <a:gd name="connisteX94" fmla="*/ 3345180 w 4488180"/>
                  <a:gd name="connsiteY94" fmla="*/ 1148148 h 1759072"/>
                  <a:gd name="connisteX95" fmla="*/ 3373120 w 4488180"/>
                  <a:gd name="connsiteY95" fmla="*/ 1092268 h 1759072"/>
                  <a:gd name="connisteX96" fmla="*/ 3446145 w 4488180"/>
                  <a:gd name="connsiteY96" fmla="*/ 1058613 h 1759072"/>
                  <a:gd name="connisteX97" fmla="*/ 3479800 w 4488180"/>
                  <a:gd name="connsiteY97" fmla="*/ 1058613 h 1759072"/>
                  <a:gd name="connisteX98" fmla="*/ 3451860 w 4488180"/>
                  <a:gd name="connsiteY98" fmla="*/ 1024958 h 1759072"/>
                  <a:gd name="connisteX99" fmla="*/ 3518535 w 4488180"/>
                  <a:gd name="connsiteY99" fmla="*/ 1002733 h 1759072"/>
                  <a:gd name="connisteX100" fmla="*/ 3557905 w 4488180"/>
                  <a:gd name="connsiteY100" fmla="*/ 969078 h 1759072"/>
                  <a:gd name="connisteX101" fmla="*/ 3580130 w 4488180"/>
                  <a:gd name="connsiteY101" fmla="*/ 935423 h 1759072"/>
                  <a:gd name="connisteX102" fmla="*/ 3658870 w 4488180"/>
                  <a:gd name="connsiteY102" fmla="*/ 985588 h 1759072"/>
                  <a:gd name="connisteX103" fmla="*/ 3714750 w 4488180"/>
                  <a:gd name="connsiteY103" fmla="*/ 1047818 h 1759072"/>
                  <a:gd name="connisteX104" fmla="*/ 3726180 w 4488180"/>
                  <a:gd name="connsiteY104" fmla="*/ 1086553 h 1759072"/>
                  <a:gd name="connisteX105" fmla="*/ 3810000 w 4488180"/>
                  <a:gd name="connsiteY105" fmla="*/ 1097983 h 1759072"/>
                  <a:gd name="connisteX106" fmla="*/ 3860800 w 4488180"/>
                  <a:gd name="connsiteY106" fmla="*/ 1070043 h 1759072"/>
                  <a:gd name="connisteX107" fmla="*/ 3922395 w 4488180"/>
                  <a:gd name="connsiteY107" fmla="*/ 1047818 h 1759072"/>
                  <a:gd name="connisteX108" fmla="*/ 3938905 w 4488180"/>
                  <a:gd name="connsiteY108" fmla="*/ 1002733 h 1759072"/>
                  <a:gd name="connisteX109" fmla="*/ 3956050 w 4488180"/>
                  <a:gd name="connsiteY109" fmla="*/ 929708 h 1759072"/>
                  <a:gd name="connisteX110" fmla="*/ 4051300 w 4488180"/>
                  <a:gd name="connsiteY110" fmla="*/ 885258 h 1759072"/>
                  <a:gd name="connisteX111" fmla="*/ 4079240 w 4488180"/>
                  <a:gd name="connsiteY111" fmla="*/ 857318 h 1759072"/>
                  <a:gd name="connisteX112" fmla="*/ 4079240 w 4488180"/>
                  <a:gd name="connsiteY112" fmla="*/ 817948 h 1759072"/>
                  <a:gd name="connisteX113" fmla="*/ 4123690 w 4488180"/>
                  <a:gd name="connsiteY113" fmla="*/ 778578 h 1759072"/>
                  <a:gd name="connisteX114" fmla="*/ 4157345 w 4488180"/>
                  <a:gd name="connsiteY114" fmla="*/ 744923 h 1759072"/>
                  <a:gd name="connisteX115" fmla="*/ 4163060 w 4488180"/>
                  <a:gd name="connsiteY115" fmla="*/ 655388 h 1759072"/>
                  <a:gd name="connisteX116" fmla="*/ 4213860 w 4488180"/>
                  <a:gd name="connsiteY116" fmla="*/ 604588 h 1759072"/>
                  <a:gd name="connisteX117" fmla="*/ 4246880 w 4488180"/>
                  <a:gd name="connsiteY117" fmla="*/ 582363 h 1759072"/>
                  <a:gd name="connisteX118" fmla="*/ 4303395 w 4488180"/>
                  <a:gd name="connsiteY118" fmla="*/ 599508 h 1759072"/>
                  <a:gd name="connisteX119" fmla="*/ 4370705 w 4488180"/>
                  <a:gd name="connsiteY119" fmla="*/ 576648 h 1759072"/>
                  <a:gd name="connisteX120" fmla="*/ 4392930 w 4488180"/>
                  <a:gd name="connsiteY120" fmla="*/ 616018 h 1759072"/>
                  <a:gd name="connisteX121" fmla="*/ 4488180 w 4488180"/>
                  <a:gd name="connsiteY121" fmla="*/ 616018 h 1759072"/>
                </a:gdLst>
                <a:ahLst/>
                <a:cxnLst>
                  <a:cxn ang="0">
                    <a:pos x="connisteX0" y="connsiteY0"/>
                  </a:cxn>
                  <a:cxn ang="0">
                    <a:pos x="connisteX1" y="connsiteY1"/>
                  </a:cxn>
                  <a:cxn ang="0">
                    <a:pos x="connisteX2" y="connsiteY2"/>
                  </a:cxn>
                  <a:cxn ang="0">
                    <a:pos x="connisteX3" y="connsiteY3"/>
                  </a:cxn>
                  <a:cxn ang="0">
                    <a:pos x="connisteX4" y="connsiteY4"/>
                  </a:cxn>
                  <a:cxn ang="0">
                    <a:pos x="connisteX5" y="connsiteY5"/>
                  </a:cxn>
                  <a:cxn ang="0">
                    <a:pos x="connisteX6" y="connsiteY6"/>
                  </a:cxn>
                  <a:cxn ang="0">
                    <a:pos x="connisteX7" y="connsiteY7"/>
                  </a:cxn>
                  <a:cxn ang="0">
                    <a:pos x="connisteX8" y="connsiteY8"/>
                  </a:cxn>
                  <a:cxn ang="0">
                    <a:pos x="connisteX9" y="connsiteY9"/>
                  </a:cxn>
                  <a:cxn ang="0">
                    <a:pos x="connisteX10" y="connsiteY10"/>
                  </a:cxn>
                  <a:cxn ang="0">
                    <a:pos x="connisteX11" y="connsiteY11"/>
                  </a:cxn>
                  <a:cxn ang="0">
                    <a:pos x="connisteX12" y="connsiteY12"/>
                  </a:cxn>
                  <a:cxn ang="0">
                    <a:pos x="connisteX13" y="connsiteY13"/>
                  </a:cxn>
                  <a:cxn ang="0">
                    <a:pos x="connisteX14" y="connsiteY14"/>
                  </a:cxn>
                  <a:cxn ang="0">
                    <a:pos x="connisteX15" y="connsiteY15"/>
                  </a:cxn>
                  <a:cxn ang="0">
                    <a:pos x="connisteX16" y="connsiteY16"/>
                  </a:cxn>
                  <a:cxn ang="0">
                    <a:pos x="connisteX17" y="connsiteY17"/>
                  </a:cxn>
                  <a:cxn ang="0">
                    <a:pos x="connisteX18" y="connsiteY18"/>
                  </a:cxn>
                  <a:cxn ang="0">
                    <a:pos x="connisteX19" y="connsiteY19"/>
                  </a:cxn>
                  <a:cxn ang="0">
                    <a:pos x="connisteX20" y="connsiteY20"/>
                  </a:cxn>
                  <a:cxn ang="0">
                    <a:pos x="connisteX21" y="connsiteY21"/>
                  </a:cxn>
                  <a:cxn ang="0">
                    <a:pos x="connisteX22" y="connsiteY22"/>
                  </a:cxn>
                  <a:cxn ang="0">
                    <a:pos x="connisteX23" y="connsiteY23"/>
                  </a:cxn>
                  <a:cxn ang="0">
                    <a:pos x="connisteX24" y="connsiteY24"/>
                  </a:cxn>
                  <a:cxn ang="0">
                    <a:pos x="connisteX25" y="connsiteY25"/>
                  </a:cxn>
                  <a:cxn ang="0">
                    <a:pos x="connisteX26" y="connsiteY26"/>
                  </a:cxn>
                  <a:cxn ang="0">
                    <a:pos x="connisteX27" y="connsiteY27"/>
                  </a:cxn>
                  <a:cxn ang="0">
                    <a:pos x="connisteX28" y="connsiteY28"/>
                  </a:cxn>
                  <a:cxn ang="0">
                    <a:pos x="connisteX29" y="connsiteY29"/>
                  </a:cxn>
                  <a:cxn ang="0">
                    <a:pos x="connisteX30" y="connsiteY30"/>
                  </a:cxn>
                  <a:cxn ang="0">
                    <a:pos x="connisteX31" y="connsiteY31"/>
                  </a:cxn>
                  <a:cxn ang="0">
                    <a:pos x="connisteX32" y="connsiteY32"/>
                  </a:cxn>
                  <a:cxn ang="0">
                    <a:pos x="connisteX33" y="connsiteY33"/>
                  </a:cxn>
                  <a:cxn ang="0">
                    <a:pos x="connisteX34" y="connsiteY34"/>
                  </a:cxn>
                  <a:cxn ang="0">
                    <a:pos x="connisteX35" y="connsiteY35"/>
                  </a:cxn>
                  <a:cxn ang="0">
                    <a:pos x="connisteX36" y="connsiteY36"/>
                  </a:cxn>
                  <a:cxn ang="0">
                    <a:pos x="connisteX37" y="connsiteY37"/>
                  </a:cxn>
                  <a:cxn ang="0">
                    <a:pos x="connisteX38" y="connsiteY38"/>
                  </a:cxn>
                  <a:cxn ang="0">
                    <a:pos x="connisteX39" y="connsiteY39"/>
                  </a:cxn>
                  <a:cxn ang="0">
                    <a:pos x="connisteX40" y="connsiteY40"/>
                  </a:cxn>
                  <a:cxn ang="0">
                    <a:pos x="connisteX41" y="connsiteY41"/>
                  </a:cxn>
                  <a:cxn ang="0">
                    <a:pos x="connisteX42" y="connsiteY42"/>
                  </a:cxn>
                  <a:cxn ang="0">
                    <a:pos x="connisteX43" y="connsiteY43"/>
                  </a:cxn>
                  <a:cxn ang="0">
                    <a:pos x="connisteX44" y="connsiteY44"/>
                  </a:cxn>
                  <a:cxn ang="0">
                    <a:pos x="connisteX45" y="connsiteY45"/>
                  </a:cxn>
                  <a:cxn ang="0">
                    <a:pos x="connisteX46" y="connsiteY46"/>
                  </a:cxn>
                  <a:cxn ang="0">
                    <a:pos x="connisteX47" y="connsiteY47"/>
                  </a:cxn>
                  <a:cxn ang="0">
                    <a:pos x="connisteX48" y="connsiteY48"/>
                  </a:cxn>
                  <a:cxn ang="0">
                    <a:pos x="connisteX49" y="connsiteY49"/>
                  </a:cxn>
                  <a:cxn ang="0">
                    <a:pos x="connisteX50" y="connsiteY50"/>
                  </a:cxn>
                  <a:cxn ang="0">
                    <a:pos x="connisteX51" y="connsiteY51"/>
                  </a:cxn>
                  <a:cxn ang="0">
                    <a:pos x="connisteX52" y="connsiteY52"/>
                  </a:cxn>
                  <a:cxn ang="0">
                    <a:pos x="connisteX53" y="connsiteY53"/>
                  </a:cxn>
                  <a:cxn ang="0">
                    <a:pos x="connisteX54" y="connsiteY54"/>
                  </a:cxn>
                  <a:cxn ang="0">
                    <a:pos x="connisteX55" y="connsiteY55"/>
                  </a:cxn>
                  <a:cxn ang="0">
                    <a:pos x="connisteX56" y="connsiteY56"/>
                  </a:cxn>
                  <a:cxn ang="0">
                    <a:pos x="connisteX57" y="connsiteY57"/>
                  </a:cxn>
                  <a:cxn ang="0">
                    <a:pos x="connisteX58" y="connsiteY58"/>
                  </a:cxn>
                  <a:cxn ang="0">
                    <a:pos x="connisteX59" y="connsiteY59"/>
                  </a:cxn>
                  <a:cxn ang="0">
                    <a:pos x="connisteX60" y="connsiteY60"/>
                  </a:cxn>
                  <a:cxn ang="0">
                    <a:pos x="connisteX61" y="connsiteY61"/>
                  </a:cxn>
                  <a:cxn ang="0">
                    <a:pos x="connisteX62" y="connsiteY62"/>
                  </a:cxn>
                  <a:cxn ang="0">
                    <a:pos x="connisteX63" y="connsiteY63"/>
                  </a:cxn>
                  <a:cxn ang="0">
                    <a:pos x="connisteX64" y="connsiteY64"/>
                  </a:cxn>
                  <a:cxn ang="0">
                    <a:pos x="connisteX65" y="connsiteY65"/>
                  </a:cxn>
                  <a:cxn ang="0">
                    <a:pos x="connisteX66" y="connsiteY66"/>
                  </a:cxn>
                  <a:cxn ang="0">
                    <a:pos x="connisteX67" y="connsiteY67"/>
                  </a:cxn>
                  <a:cxn ang="0">
                    <a:pos x="connisteX68" y="connsiteY68"/>
                  </a:cxn>
                  <a:cxn ang="0">
                    <a:pos x="connisteX69" y="connsiteY69"/>
                  </a:cxn>
                  <a:cxn ang="0">
                    <a:pos x="connisteX70" y="connsiteY70"/>
                  </a:cxn>
                  <a:cxn ang="0">
                    <a:pos x="connisteX71" y="connsiteY71"/>
                  </a:cxn>
                  <a:cxn ang="0">
                    <a:pos x="connisteX72" y="connsiteY72"/>
                  </a:cxn>
                  <a:cxn ang="0">
                    <a:pos x="connisteX73" y="connsiteY73"/>
                  </a:cxn>
                  <a:cxn ang="0">
                    <a:pos x="connisteX74" y="connsiteY74"/>
                  </a:cxn>
                  <a:cxn ang="0">
                    <a:pos x="connisteX75" y="connsiteY75"/>
                  </a:cxn>
                  <a:cxn ang="0">
                    <a:pos x="connisteX76" y="connsiteY76"/>
                  </a:cxn>
                  <a:cxn ang="0">
                    <a:pos x="connisteX77" y="connsiteY77"/>
                  </a:cxn>
                  <a:cxn ang="0">
                    <a:pos x="connisteX78" y="connsiteY78"/>
                  </a:cxn>
                  <a:cxn ang="0">
                    <a:pos x="connisteX79" y="connsiteY79"/>
                  </a:cxn>
                  <a:cxn ang="0">
                    <a:pos x="connisteX80" y="connsiteY80"/>
                  </a:cxn>
                  <a:cxn ang="0">
                    <a:pos x="connisteX81" y="connsiteY81"/>
                  </a:cxn>
                  <a:cxn ang="0">
                    <a:pos x="connisteX82" y="connsiteY82"/>
                  </a:cxn>
                  <a:cxn ang="0">
                    <a:pos x="connisteX83" y="connsiteY83"/>
                  </a:cxn>
                  <a:cxn ang="0">
                    <a:pos x="connisteX84" y="connsiteY84"/>
                  </a:cxn>
                  <a:cxn ang="0">
                    <a:pos x="connisteX85" y="connsiteY85"/>
                  </a:cxn>
                  <a:cxn ang="0">
                    <a:pos x="connisteX86" y="connsiteY86"/>
                  </a:cxn>
                  <a:cxn ang="0">
                    <a:pos x="connisteX87" y="connsiteY87"/>
                  </a:cxn>
                  <a:cxn ang="0">
                    <a:pos x="connisteX88" y="connsiteY88"/>
                  </a:cxn>
                  <a:cxn ang="0">
                    <a:pos x="connisteX89" y="connsiteY89"/>
                  </a:cxn>
                  <a:cxn ang="0">
                    <a:pos x="connisteX90" y="connsiteY90"/>
                  </a:cxn>
                  <a:cxn ang="0">
                    <a:pos x="connisteX91" y="connsiteY91"/>
                  </a:cxn>
                  <a:cxn ang="0">
                    <a:pos x="connisteX92" y="connsiteY92"/>
                  </a:cxn>
                  <a:cxn ang="0">
                    <a:pos x="connisteX93" y="connsiteY93"/>
                  </a:cxn>
                  <a:cxn ang="0">
                    <a:pos x="connisteX94" y="connsiteY94"/>
                  </a:cxn>
                  <a:cxn ang="0">
                    <a:pos x="connisteX95" y="connsiteY95"/>
                  </a:cxn>
                  <a:cxn ang="0">
                    <a:pos x="connisteX96" y="connsiteY96"/>
                  </a:cxn>
                  <a:cxn ang="0">
                    <a:pos x="connisteX97" y="connsiteY97"/>
                  </a:cxn>
                  <a:cxn ang="0">
                    <a:pos x="connisteX98" y="connsiteY98"/>
                  </a:cxn>
                  <a:cxn ang="0">
                    <a:pos x="connisteX99" y="connsiteY99"/>
                  </a:cxn>
                  <a:cxn ang="0">
                    <a:pos x="connisteX100" y="connsiteY100"/>
                  </a:cxn>
                  <a:cxn ang="0">
                    <a:pos x="connisteX101" y="connsiteY101"/>
                  </a:cxn>
                  <a:cxn ang="0">
                    <a:pos x="connisteX102" y="connsiteY102"/>
                  </a:cxn>
                  <a:cxn ang="0">
                    <a:pos x="connisteX103" y="connsiteY103"/>
                  </a:cxn>
                  <a:cxn ang="0">
                    <a:pos x="connisteX104" y="connsiteY104"/>
                  </a:cxn>
                  <a:cxn ang="0">
                    <a:pos x="connisteX105" y="connsiteY105"/>
                  </a:cxn>
                  <a:cxn ang="0">
                    <a:pos x="connisteX106" y="connsiteY106"/>
                  </a:cxn>
                  <a:cxn ang="0">
                    <a:pos x="connisteX107" y="connsiteY107"/>
                  </a:cxn>
                  <a:cxn ang="0">
                    <a:pos x="connisteX108" y="connsiteY108"/>
                  </a:cxn>
                  <a:cxn ang="0">
                    <a:pos x="connisteX109" y="connsiteY109"/>
                  </a:cxn>
                  <a:cxn ang="0">
                    <a:pos x="connisteX110" y="connsiteY110"/>
                  </a:cxn>
                  <a:cxn ang="0">
                    <a:pos x="connisteX111" y="connsiteY111"/>
                  </a:cxn>
                  <a:cxn ang="0">
                    <a:pos x="connisteX112" y="connsiteY112"/>
                  </a:cxn>
                  <a:cxn ang="0">
                    <a:pos x="connisteX113" y="connsiteY113"/>
                  </a:cxn>
                  <a:cxn ang="0">
                    <a:pos x="connisteX114" y="connsiteY114"/>
                  </a:cxn>
                  <a:cxn ang="0">
                    <a:pos x="connisteX115" y="connsiteY115"/>
                  </a:cxn>
                  <a:cxn ang="0">
                    <a:pos x="connisteX116" y="connsiteY116"/>
                  </a:cxn>
                  <a:cxn ang="0">
                    <a:pos x="connisteX117" y="connsiteY117"/>
                  </a:cxn>
                  <a:cxn ang="0">
                    <a:pos x="connisteX118" y="connsiteY118"/>
                  </a:cxn>
                  <a:cxn ang="0">
                    <a:pos x="connisteX119" y="connsiteY119"/>
                  </a:cxn>
                  <a:cxn ang="0">
                    <a:pos x="connisteX120" y="connsiteY120"/>
                  </a:cxn>
                  <a:cxn ang="0">
                    <a:pos x="connisteX121" y="connsiteY121"/>
                  </a:cxn>
                </a:cxnLst>
                <a:rect l="l" t="t" r="r" b="b"/>
                <a:pathLst>
                  <a:path w="4488180" h="1759072">
                    <a:moveTo>
                      <a:pt x="0" y="167709"/>
                    </a:moveTo>
                    <a:cubicBezTo>
                      <a:pt x="7620" y="151199"/>
                      <a:pt x="27940" y="109289"/>
                      <a:pt x="39370" y="78174"/>
                    </a:cubicBezTo>
                    <a:cubicBezTo>
                      <a:pt x="50800" y="47059"/>
                      <a:pt x="35560" y="18484"/>
                      <a:pt x="55880" y="10864"/>
                    </a:cubicBezTo>
                    <a:cubicBezTo>
                      <a:pt x="76200" y="3244"/>
                      <a:pt x="118110" y="27374"/>
                      <a:pt x="140335" y="38804"/>
                    </a:cubicBezTo>
                    <a:cubicBezTo>
                      <a:pt x="162560" y="50234"/>
                      <a:pt x="149225" y="63569"/>
                      <a:pt x="168275" y="66744"/>
                    </a:cubicBezTo>
                    <a:cubicBezTo>
                      <a:pt x="187325" y="69919"/>
                      <a:pt x="212090" y="48964"/>
                      <a:pt x="235585" y="55949"/>
                    </a:cubicBezTo>
                    <a:cubicBezTo>
                      <a:pt x="259080" y="62934"/>
                      <a:pt x="267970" y="94684"/>
                      <a:pt x="285750" y="100399"/>
                    </a:cubicBezTo>
                    <a:cubicBezTo>
                      <a:pt x="303530" y="106114"/>
                      <a:pt x="307340" y="90874"/>
                      <a:pt x="325120" y="83889"/>
                    </a:cubicBezTo>
                    <a:cubicBezTo>
                      <a:pt x="342900" y="76904"/>
                      <a:pt x="358775" y="66744"/>
                      <a:pt x="375285" y="66744"/>
                    </a:cubicBezTo>
                    <a:cubicBezTo>
                      <a:pt x="391795" y="66744"/>
                      <a:pt x="393065" y="82619"/>
                      <a:pt x="408940" y="83889"/>
                    </a:cubicBezTo>
                    <a:cubicBezTo>
                      <a:pt x="424815" y="85159"/>
                      <a:pt x="429260" y="87064"/>
                      <a:pt x="454025" y="72459"/>
                    </a:cubicBezTo>
                    <a:cubicBezTo>
                      <a:pt x="478790" y="57854"/>
                      <a:pt x="505460" y="24199"/>
                      <a:pt x="532130" y="10864"/>
                    </a:cubicBezTo>
                    <a:cubicBezTo>
                      <a:pt x="558800" y="-2471"/>
                      <a:pt x="569595" y="-2471"/>
                      <a:pt x="588645" y="5149"/>
                    </a:cubicBezTo>
                    <a:cubicBezTo>
                      <a:pt x="607695" y="12769"/>
                      <a:pt x="614045" y="40074"/>
                      <a:pt x="627380" y="50234"/>
                    </a:cubicBezTo>
                    <a:cubicBezTo>
                      <a:pt x="640715" y="60394"/>
                      <a:pt x="642620" y="41344"/>
                      <a:pt x="655955" y="55949"/>
                    </a:cubicBezTo>
                    <a:cubicBezTo>
                      <a:pt x="669290" y="70554"/>
                      <a:pt x="682625" y="105479"/>
                      <a:pt x="694690" y="123259"/>
                    </a:cubicBezTo>
                    <a:cubicBezTo>
                      <a:pt x="706755" y="141039"/>
                      <a:pt x="707390" y="137864"/>
                      <a:pt x="717550" y="145484"/>
                    </a:cubicBezTo>
                    <a:cubicBezTo>
                      <a:pt x="727710" y="153104"/>
                      <a:pt x="736600" y="149929"/>
                      <a:pt x="745490" y="161994"/>
                    </a:cubicBezTo>
                    <a:cubicBezTo>
                      <a:pt x="754380" y="174059"/>
                      <a:pt x="750570" y="193744"/>
                      <a:pt x="762000" y="207079"/>
                    </a:cubicBezTo>
                    <a:cubicBezTo>
                      <a:pt x="773430" y="220414"/>
                      <a:pt x="784225" y="208984"/>
                      <a:pt x="801370" y="229304"/>
                    </a:cubicBezTo>
                    <a:cubicBezTo>
                      <a:pt x="818515" y="249624"/>
                      <a:pt x="827405" y="282009"/>
                      <a:pt x="846455" y="308044"/>
                    </a:cubicBezTo>
                    <a:cubicBezTo>
                      <a:pt x="865505" y="334079"/>
                      <a:pt x="874395" y="340429"/>
                      <a:pt x="896620" y="358209"/>
                    </a:cubicBezTo>
                    <a:cubicBezTo>
                      <a:pt x="918845" y="375989"/>
                      <a:pt x="942340" y="377259"/>
                      <a:pt x="958215" y="397579"/>
                    </a:cubicBezTo>
                    <a:cubicBezTo>
                      <a:pt x="974090" y="417899"/>
                      <a:pt x="958850" y="429964"/>
                      <a:pt x="975360" y="459174"/>
                    </a:cubicBezTo>
                    <a:cubicBezTo>
                      <a:pt x="991870" y="488384"/>
                      <a:pt x="1022985" y="507434"/>
                      <a:pt x="1042035" y="542994"/>
                    </a:cubicBezTo>
                    <a:cubicBezTo>
                      <a:pt x="1061085" y="578554"/>
                      <a:pt x="1051560" y="607764"/>
                      <a:pt x="1070610" y="638244"/>
                    </a:cubicBezTo>
                    <a:cubicBezTo>
                      <a:pt x="1089660" y="668724"/>
                      <a:pt x="1132840" y="675709"/>
                      <a:pt x="1137285" y="694759"/>
                    </a:cubicBezTo>
                    <a:cubicBezTo>
                      <a:pt x="1141730" y="713809"/>
                      <a:pt x="1097280" y="714444"/>
                      <a:pt x="1092835" y="733494"/>
                    </a:cubicBezTo>
                    <a:cubicBezTo>
                      <a:pt x="1088390" y="752544"/>
                      <a:pt x="1106170" y="757624"/>
                      <a:pt x="1115060" y="790009"/>
                    </a:cubicBezTo>
                    <a:cubicBezTo>
                      <a:pt x="1123950" y="822394"/>
                      <a:pt x="1134110" y="849064"/>
                      <a:pt x="1137285" y="896054"/>
                    </a:cubicBezTo>
                    <a:cubicBezTo>
                      <a:pt x="1140460" y="943044"/>
                      <a:pt x="1136650" y="981144"/>
                      <a:pt x="1132205" y="1024959"/>
                    </a:cubicBezTo>
                    <a:cubicBezTo>
                      <a:pt x="1127760" y="1068774"/>
                      <a:pt x="1118235" y="1079569"/>
                      <a:pt x="1115060" y="1114494"/>
                    </a:cubicBezTo>
                    <a:cubicBezTo>
                      <a:pt x="1111885" y="1149419"/>
                      <a:pt x="1115060" y="1167834"/>
                      <a:pt x="1115060" y="1198949"/>
                    </a:cubicBezTo>
                    <a:cubicBezTo>
                      <a:pt x="1115060" y="1230064"/>
                      <a:pt x="1106170" y="1238954"/>
                      <a:pt x="1115060" y="1271339"/>
                    </a:cubicBezTo>
                    <a:cubicBezTo>
                      <a:pt x="1123950" y="1303724"/>
                      <a:pt x="1151255" y="1324679"/>
                      <a:pt x="1160145" y="1361509"/>
                    </a:cubicBezTo>
                    <a:cubicBezTo>
                      <a:pt x="1169035" y="1398339"/>
                      <a:pt x="1149985" y="1421834"/>
                      <a:pt x="1160145" y="1456759"/>
                    </a:cubicBezTo>
                    <a:cubicBezTo>
                      <a:pt x="1170305" y="1491684"/>
                      <a:pt x="1194435" y="1513909"/>
                      <a:pt x="1210310" y="1534864"/>
                    </a:cubicBezTo>
                    <a:cubicBezTo>
                      <a:pt x="1226185" y="1555819"/>
                      <a:pt x="1226820" y="1572964"/>
                      <a:pt x="1238250" y="1562804"/>
                    </a:cubicBezTo>
                    <a:cubicBezTo>
                      <a:pt x="1249680" y="1552644"/>
                      <a:pt x="1252855" y="1512639"/>
                      <a:pt x="1266190" y="1484699"/>
                    </a:cubicBezTo>
                    <a:cubicBezTo>
                      <a:pt x="1279525" y="1456759"/>
                      <a:pt x="1295400" y="1426279"/>
                      <a:pt x="1305560" y="1423104"/>
                    </a:cubicBezTo>
                    <a:cubicBezTo>
                      <a:pt x="1315720" y="1419929"/>
                      <a:pt x="1315720" y="1448504"/>
                      <a:pt x="1316990" y="1467554"/>
                    </a:cubicBezTo>
                    <a:cubicBezTo>
                      <a:pt x="1318260" y="1486604"/>
                      <a:pt x="1316990" y="1496129"/>
                      <a:pt x="1311275" y="1518354"/>
                    </a:cubicBezTo>
                    <a:cubicBezTo>
                      <a:pt x="1305560" y="1540579"/>
                      <a:pt x="1292225" y="1560899"/>
                      <a:pt x="1289050" y="1579949"/>
                    </a:cubicBezTo>
                    <a:cubicBezTo>
                      <a:pt x="1285875" y="1598999"/>
                      <a:pt x="1296670" y="1595824"/>
                      <a:pt x="1294130" y="1613604"/>
                    </a:cubicBezTo>
                    <a:cubicBezTo>
                      <a:pt x="1291590" y="1631384"/>
                      <a:pt x="1273175" y="1651704"/>
                      <a:pt x="1277620" y="1669484"/>
                    </a:cubicBezTo>
                    <a:cubicBezTo>
                      <a:pt x="1282065" y="1687264"/>
                      <a:pt x="1294765" y="1701869"/>
                      <a:pt x="1316990" y="1703139"/>
                    </a:cubicBezTo>
                    <a:cubicBezTo>
                      <a:pt x="1339215" y="1704409"/>
                      <a:pt x="1365885" y="1680914"/>
                      <a:pt x="1389380" y="1675199"/>
                    </a:cubicBezTo>
                    <a:cubicBezTo>
                      <a:pt x="1412875" y="1669484"/>
                      <a:pt x="1417320" y="1682184"/>
                      <a:pt x="1434465" y="1675199"/>
                    </a:cubicBezTo>
                    <a:cubicBezTo>
                      <a:pt x="1451610" y="1668214"/>
                      <a:pt x="1457960" y="1641544"/>
                      <a:pt x="1473835" y="1641544"/>
                    </a:cubicBezTo>
                    <a:cubicBezTo>
                      <a:pt x="1489710" y="1641544"/>
                      <a:pt x="1506220" y="1659324"/>
                      <a:pt x="1513205" y="1675199"/>
                    </a:cubicBezTo>
                    <a:cubicBezTo>
                      <a:pt x="1520190" y="1691074"/>
                      <a:pt x="1505585" y="1703139"/>
                      <a:pt x="1507490" y="1719649"/>
                    </a:cubicBezTo>
                    <a:cubicBezTo>
                      <a:pt x="1509395" y="1736159"/>
                      <a:pt x="1509395" y="1757749"/>
                      <a:pt x="1524000" y="1759019"/>
                    </a:cubicBezTo>
                    <a:cubicBezTo>
                      <a:pt x="1538605" y="1760289"/>
                      <a:pt x="1556385" y="1738699"/>
                      <a:pt x="1579880" y="1725364"/>
                    </a:cubicBezTo>
                    <a:cubicBezTo>
                      <a:pt x="1603375" y="1712029"/>
                      <a:pt x="1626235" y="1694884"/>
                      <a:pt x="1642110" y="1691709"/>
                    </a:cubicBezTo>
                    <a:cubicBezTo>
                      <a:pt x="1657985" y="1688534"/>
                      <a:pt x="1645285" y="1710124"/>
                      <a:pt x="1658620" y="1708854"/>
                    </a:cubicBezTo>
                    <a:cubicBezTo>
                      <a:pt x="1671955" y="1707584"/>
                      <a:pt x="1698625" y="1712664"/>
                      <a:pt x="1708785" y="1685994"/>
                    </a:cubicBezTo>
                    <a:cubicBezTo>
                      <a:pt x="1718945" y="1659324"/>
                      <a:pt x="1710055" y="1609159"/>
                      <a:pt x="1708785" y="1574234"/>
                    </a:cubicBezTo>
                    <a:cubicBezTo>
                      <a:pt x="1707515" y="1539309"/>
                      <a:pt x="1694815" y="1529149"/>
                      <a:pt x="1703705" y="1512639"/>
                    </a:cubicBezTo>
                    <a:cubicBezTo>
                      <a:pt x="1712595" y="1496129"/>
                      <a:pt x="1730375" y="1506289"/>
                      <a:pt x="1753870" y="1490414"/>
                    </a:cubicBezTo>
                    <a:cubicBezTo>
                      <a:pt x="1777365" y="1474539"/>
                      <a:pt x="1811020" y="1456124"/>
                      <a:pt x="1821180" y="1433899"/>
                    </a:cubicBezTo>
                    <a:cubicBezTo>
                      <a:pt x="1831340" y="1411674"/>
                      <a:pt x="1798320" y="1393894"/>
                      <a:pt x="1804035" y="1378019"/>
                    </a:cubicBezTo>
                    <a:cubicBezTo>
                      <a:pt x="1809750" y="1362144"/>
                      <a:pt x="1837055" y="1371669"/>
                      <a:pt x="1849120" y="1355794"/>
                    </a:cubicBezTo>
                    <a:cubicBezTo>
                      <a:pt x="1861185" y="1339919"/>
                      <a:pt x="1851025" y="1311979"/>
                      <a:pt x="1865630" y="1299914"/>
                    </a:cubicBezTo>
                    <a:cubicBezTo>
                      <a:pt x="1880235" y="1287849"/>
                      <a:pt x="1903095" y="1292929"/>
                      <a:pt x="1922145" y="1294199"/>
                    </a:cubicBezTo>
                    <a:cubicBezTo>
                      <a:pt x="1941195" y="1295469"/>
                      <a:pt x="1941830" y="1308169"/>
                      <a:pt x="1960880" y="1304994"/>
                    </a:cubicBezTo>
                    <a:cubicBezTo>
                      <a:pt x="1979930" y="1301819"/>
                      <a:pt x="1995805" y="1281499"/>
                      <a:pt x="2017395" y="1277054"/>
                    </a:cubicBezTo>
                    <a:cubicBezTo>
                      <a:pt x="2038985" y="1272609"/>
                      <a:pt x="2048510" y="1289754"/>
                      <a:pt x="2067560" y="1282769"/>
                    </a:cubicBezTo>
                    <a:cubicBezTo>
                      <a:pt x="2086610" y="1275784"/>
                      <a:pt x="2089150" y="1247844"/>
                      <a:pt x="2112645" y="1243399"/>
                    </a:cubicBezTo>
                    <a:cubicBezTo>
                      <a:pt x="2136140" y="1238954"/>
                      <a:pt x="2170430" y="1263719"/>
                      <a:pt x="2185035" y="1260544"/>
                    </a:cubicBezTo>
                    <a:cubicBezTo>
                      <a:pt x="2199640" y="1257369"/>
                      <a:pt x="2176145" y="1238954"/>
                      <a:pt x="2185035" y="1226889"/>
                    </a:cubicBezTo>
                    <a:cubicBezTo>
                      <a:pt x="2193925" y="1214824"/>
                      <a:pt x="2214245" y="1209109"/>
                      <a:pt x="2230120" y="1198949"/>
                    </a:cubicBezTo>
                    <a:cubicBezTo>
                      <a:pt x="2245995" y="1188789"/>
                      <a:pt x="2249170" y="1188154"/>
                      <a:pt x="2263775" y="1176089"/>
                    </a:cubicBezTo>
                    <a:cubicBezTo>
                      <a:pt x="2278380" y="1164024"/>
                      <a:pt x="2284095" y="1148784"/>
                      <a:pt x="2303145" y="1137354"/>
                    </a:cubicBezTo>
                    <a:cubicBezTo>
                      <a:pt x="2322195" y="1125924"/>
                      <a:pt x="2335530" y="1127829"/>
                      <a:pt x="2359025" y="1120209"/>
                    </a:cubicBezTo>
                    <a:cubicBezTo>
                      <a:pt x="2382520" y="1112589"/>
                      <a:pt x="2402840" y="1108144"/>
                      <a:pt x="2420620" y="1097984"/>
                    </a:cubicBezTo>
                    <a:cubicBezTo>
                      <a:pt x="2438400" y="1087824"/>
                      <a:pt x="2429510" y="1084649"/>
                      <a:pt x="2448560" y="1070044"/>
                    </a:cubicBezTo>
                    <a:cubicBezTo>
                      <a:pt x="2467610" y="1055439"/>
                      <a:pt x="2494280" y="1046549"/>
                      <a:pt x="2515870" y="1024959"/>
                    </a:cubicBezTo>
                    <a:cubicBezTo>
                      <a:pt x="2537460" y="1003369"/>
                      <a:pt x="2537460" y="986859"/>
                      <a:pt x="2555240" y="963364"/>
                    </a:cubicBezTo>
                    <a:cubicBezTo>
                      <a:pt x="2573020" y="939869"/>
                      <a:pt x="2577465" y="920819"/>
                      <a:pt x="2605405" y="907484"/>
                    </a:cubicBezTo>
                    <a:cubicBezTo>
                      <a:pt x="2633345" y="894149"/>
                      <a:pt x="2658745" y="903039"/>
                      <a:pt x="2694940" y="896054"/>
                    </a:cubicBezTo>
                    <a:cubicBezTo>
                      <a:pt x="2731135" y="889069"/>
                      <a:pt x="2739390" y="875734"/>
                      <a:pt x="2785110" y="873829"/>
                    </a:cubicBezTo>
                    <a:cubicBezTo>
                      <a:pt x="2830830" y="871924"/>
                      <a:pt x="2879090" y="877639"/>
                      <a:pt x="2924810" y="885259"/>
                    </a:cubicBezTo>
                    <a:cubicBezTo>
                      <a:pt x="2970530" y="892879"/>
                      <a:pt x="2985135" y="892244"/>
                      <a:pt x="3014345" y="913199"/>
                    </a:cubicBezTo>
                    <a:cubicBezTo>
                      <a:pt x="3043555" y="934154"/>
                      <a:pt x="3056255" y="970984"/>
                      <a:pt x="3070860" y="991304"/>
                    </a:cubicBezTo>
                    <a:cubicBezTo>
                      <a:pt x="3085465" y="1011624"/>
                      <a:pt x="3072765" y="1011624"/>
                      <a:pt x="3087370" y="1014164"/>
                    </a:cubicBezTo>
                    <a:cubicBezTo>
                      <a:pt x="3101975" y="1016704"/>
                      <a:pt x="3131185" y="1001464"/>
                      <a:pt x="3143250" y="1002734"/>
                    </a:cubicBezTo>
                    <a:cubicBezTo>
                      <a:pt x="3155315" y="1004004"/>
                      <a:pt x="3137535" y="1014799"/>
                      <a:pt x="3148965" y="1019244"/>
                    </a:cubicBezTo>
                    <a:cubicBezTo>
                      <a:pt x="3160395" y="1023689"/>
                      <a:pt x="3187065" y="1016069"/>
                      <a:pt x="3199130" y="1024959"/>
                    </a:cubicBezTo>
                    <a:cubicBezTo>
                      <a:pt x="3211195" y="1033849"/>
                      <a:pt x="3206115" y="1050994"/>
                      <a:pt x="3210560" y="1064329"/>
                    </a:cubicBezTo>
                    <a:cubicBezTo>
                      <a:pt x="3215005" y="1077664"/>
                      <a:pt x="3218815" y="1080839"/>
                      <a:pt x="3221990" y="1092269"/>
                    </a:cubicBezTo>
                    <a:cubicBezTo>
                      <a:pt x="3225165" y="1103699"/>
                      <a:pt x="3220085" y="1117669"/>
                      <a:pt x="3227705" y="1120209"/>
                    </a:cubicBezTo>
                    <a:cubicBezTo>
                      <a:pt x="3235325" y="1122749"/>
                      <a:pt x="3248025" y="1105604"/>
                      <a:pt x="3261360" y="1103699"/>
                    </a:cubicBezTo>
                    <a:cubicBezTo>
                      <a:pt x="3274695" y="1101794"/>
                      <a:pt x="3284220" y="1099254"/>
                      <a:pt x="3294380" y="1109414"/>
                    </a:cubicBezTo>
                    <a:cubicBezTo>
                      <a:pt x="3304540" y="1119574"/>
                      <a:pt x="3301365" y="1146244"/>
                      <a:pt x="3311525" y="1153864"/>
                    </a:cubicBezTo>
                    <a:cubicBezTo>
                      <a:pt x="3321685" y="1161484"/>
                      <a:pt x="3333115" y="1160214"/>
                      <a:pt x="3345180" y="1148149"/>
                    </a:cubicBezTo>
                    <a:cubicBezTo>
                      <a:pt x="3357245" y="1136084"/>
                      <a:pt x="3352800" y="1110049"/>
                      <a:pt x="3373120" y="1092269"/>
                    </a:cubicBezTo>
                    <a:cubicBezTo>
                      <a:pt x="3393440" y="1074489"/>
                      <a:pt x="3424555" y="1065599"/>
                      <a:pt x="3446145" y="1058614"/>
                    </a:cubicBezTo>
                    <a:cubicBezTo>
                      <a:pt x="3467735" y="1051629"/>
                      <a:pt x="3478530" y="1065599"/>
                      <a:pt x="3479800" y="1058614"/>
                    </a:cubicBezTo>
                    <a:cubicBezTo>
                      <a:pt x="3481070" y="1051629"/>
                      <a:pt x="3444240" y="1036389"/>
                      <a:pt x="3451860" y="1024959"/>
                    </a:cubicBezTo>
                    <a:cubicBezTo>
                      <a:pt x="3459480" y="1013529"/>
                      <a:pt x="3497580" y="1014164"/>
                      <a:pt x="3518535" y="1002734"/>
                    </a:cubicBezTo>
                    <a:cubicBezTo>
                      <a:pt x="3539490" y="991304"/>
                      <a:pt x="3545840" y="982414"/>
                      <a:pt x="3557905" y="969079"/>
                    </a:cubicBezTo>
                    <a:cubicBezTo>
                      <a:pt x="3569970" y="955744"/>
                      <a:pt x="3559810" y="932249"/>
                      <a:pt x="3580130" y="935424"/>
                    </a:cubicBezTo>
                    <a:cubicBezTo>
                      <a:pt x="3600450" y="938599"/>
                      <a:pt x="3632200" y="963364"/>
                      <a:pt x="3658870" y="985589"/>
                    </a:cubicBezTo>
                    <a:cubicBezTo>
                      <a:pt x="3685540" y="1007814"/>
                      <a:pt x="3701415" y="1027499"/>
                      <a:pt x="3714750" y="1047819"/>
                    </a:cubicBezTo>
                    <a:cubicBezTo>
                      <a:pt x="3728085" y="1068139"/>
                      <a:pt x="3707130" y="1076394"/>
                      <a:pt x="3726180" y="1086554"/>
                    </a:cubicBezTo>
                    <a:cubicBezTo>
                      <a:pt x="3745230" y="1096714"/>
                      <a:pt x="3783330" y="1101159"/>
                      <a:pt x="3810000" y="1097984"/>
                    </a:cubicBezTo>
                    <a:cubicBezTo>
                      <a:pt x="3836670" y="1094809"/>
                      <a:pt x="3838575" y="1080204"/>
                      <a:pt x="3860800" y="1070044"/>
                    </a:cubicBezTo>
                    <a:cubicBezTo>
                      <a:pt x="3883025" y="1059884"/>
                      <a:pt x="3906520" y="1061154"/>
                      <a:pt x="3922395" y="1047819"/>
                    </a:cubicBezTo>
                    <a:cubicBezTo>
                      <a:pt x="3938270" y="1034484"/>
                      <a:pt x="3931920" y="1026229"/>
                      <a:pt x="3938905" y="1002734"/>
                    </a:cubicBezTo>
                    <a:cubicBezTo>
                      <a:pt x="3945890" y="979239"/>
                      <a:pt x="3933825" y="953204"/>
                      <a:pt x="3956050" y="929709"/>
                    </a:cubicBezTo>
                    <a:cubicBezTo>
                      <a:pt x="3978275" y="906214"/>
                      <a:pt x="4026535" y="899864"/>
                      <a:pt x="4051300" y="885259"/>
                    </a:cubicBezTo>
                    <a:cubicBezTo>
                      <a:pt x="4076065" y="870654"/>
                      <a:pt x="4073525" y="870654"/>
                      <a:pt x="4079240" y="857319"/>
                    </a:cubicBezTo>
                    <a:cubicBezTo>
                      <a:pt x="4084955" y="843984"/>
                      <a:pt x="4070350" y="833824"/>
                      <a:pt x="4079240" y="817949"/>
                    </a:cubicBezTo>
                    <a:cubicBezTo>
                      <a:pt x="4088130" y="802074"/>
                      <a:pt x="4107815" y="793184"/>
                      <a:pt x="4123690" y="778579"/>
                    </a:cubicBezTo>
                    <a:cubicBezTo>
                      <a:pt x="4139565" y="763974"/>
                      <a:pt x="4149725" y="769689"/>
                      <a:pt x="4157345" y="744924"/>
                    </a:cubicBezTo>
                    <a:cubicBezTo>
                      <a:pt x="4164965" y="720159"/>
                      <a:pt x="4151630" y="683329"/>
                      <a:pt x="4163060" y="655389"/>
                    </a:cubicBezTo>
                    <a:cubicBezTo>
                      <a:pt x="4174490" y="627449"/>
                      <a:pt x="4197350" y="619194"/>
                      <a:pt x="4213860" y="604589"/>
                    </a:cubicBezTo>
                    <a:cubicBezTo>
                      <a:pt x="4230370" y="589984"/>
                      <a:pt x="4229100" y="583634"/>
                      <a:pt x="4246880" y="582364"/>
                    </a:cubicBezTo>
                    <a:cubicBezTo>
                      <a:pt x="4264660" y="581094"/>
                      <a:pt x="4278630" y="600779"/>
                      <a:pt x="4303395" y="599509"/>
                    </a:cubicBezTo>
                    <a:cubicBezTo>
                      <a:pt x="4328160" y="598239"/>
                      <a:pt x="4352925" y="573474"/>
                      <a:pt x="4370705" y="576649"/>
                    </a:cubicBezTo>
                    <a:cubicBezTo>
                      <a:pt x="4388485" y="579824"/>
                      <a:pt x="4369435" y="608399"/>
                      <a:pt x="4392930" y="616019"/>
                    </a:cubicBezTo>
                    <a:cubicBezTo>
                      <a:pt x="4416425" y="623639"/>
                      <a:pt x="4469765" y="616654"/>
                      <a:pt x="4488180" y="616019"/>
                    </a:cubicBezTo>
                  </a:path>
                </a:pathLst>
              </a:custGeom>
              <a:noFill/>
              <a:ln w="381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anchor="ctr"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1" i="0" u="none" strike="noStrike" kern="1200" cap="none" spc="0" normalizeH="0" baseline="0" noProof="1">
                  <a:ln>
                    <a:noFill/>
                  </a:ln>
                  <a:solidFill>
                    <a:schemeClr val="dk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grpSp>
            <p:nvGrpSpPr>
              <p:cNvPr id="11287" name="组合 13"/>
              <p:cNvGrpSpPr/>
              <p:nvPr/>
            </p:nvGrpSpPr>
            <p:grpSpPr>
              <a:xfrm>
                <a:off x="3351" y="3934"/>
                <a:ext cx="8581" cy="5415"/>
                <a:chOff x="3050" y="4321"/>
                <a:chExt cx="8581" cy="5415"/>
              </a:xfrm>
            </p:grpSpPr>
            <p:sp>
              <p:nvSpPr>
                <p:cNvPr id="15" name="任意多边形 14"/>
                <p:cNvSpPr/>
                <p:nvPr/>
              </p:nvSpPr>
              <p:spPr>
                <a:xfrm>
                  <a:off x="3050" y="4321"/>
                  <a:ext cx="1917" cy="4484"/>
                </a:xfrm>
                <a:custGeom>
                  <a:avLst/>
                  <a:gdLst>
                    <a:gd name="connisteX0" fmla="*/ 84772 w 1217010"/>
                    <a:gd name="connsiteY0" fmla="*/ 5937 h 2847562"/>
                    <a:gd name="connisteX1" fmla="*/ 20637 w 1217010"/>
                    <a:gd name="connsiteY1" fmla="*/ 5937 h 2847562"/>
                    <a:gd name="connisteX2" fmla="*/ 2857 w 1217010"/>
                    <a:gd name="connsiteY2" fmla="*/ 70072 h 2847562"/>
                    <a:gd name="connisteX3" fmla="*/ 2857 w 1217010"/>
                    <a:gd name="connsiteY3" fmla="*/ 143097 h 2847562"/>
                    <a:gd name="connisteX4" fmla="*/ 20637 w 1217010"/>
                    <a:gd name="connsiteY4" fmla="*/ 215487 h 2847562"/>
                    <a:gd name="connisteX5" fmla="*/ 47942 w 1217010"/>
                    <a:gd name="connsiteY5" fmla="*/ 279622 h 2847562"/>
                    <a:gd name="connisteX6" fmla="*/ 112077 w 1217010"/>
                    <a:gd name="connsiteY6" fmla="*/ 297402 h 2847562"/>
                    <a:gd name="connisteX7" fmla="*/ 185102 w 1217010"/>
                    <a:gd name="connsiteY7" fmla="*/ 324707 h 2847562"/>
                    <a:gd name="connisteX8" fmla="*/ 257492 w 1217010"/>
                    <a:gd name="connsiteY8" fmla="*/ 388842 h 2847562"/>
                    <a:gd name="connisteX9" fmla="*/ 321627 w 1217010"/>
                    <a:gd name="connsiteY9" fmla="*/ 434562 h 2847562"/>
                    <a:gd name="connisteX10" fmla="*/ 403542 w 1217010"/>
                    <a:gd name="connsiteY10" fmla="*/ 479647 h 2847562"/>
                    <a:gd name="connisteX11" fmla="*/ 458152 w 1217010"/>
                    <a:gd name="connsiteY11" fmla="*/ 543782 h 2847562"/>
                    <a:gd name="connisteX12" fmla="*/ 458152 w 1217010"/>
                    <a:gd name="connsiteY12" fmla="*/ 616172 h 2847562"/>
                    <a:gd name="connisteX13" fmla="*/ 449262 w 1217010"/>
                    <a:gd name="connsiteY13" fmla="*/ 680307 h 2847562"/>
                    <a:gd name="connisteX14" fmla="*/ 439737 w 1217010"/>
                    <a:gd name="connsiteY14" fmla="*/ 753332 h 2847562"/>
                    <a:gd name="connisteX15" fmla="*/ 503872 w 1217010"/>
                    <a:gd name="connsiteY15" fmla="*/ 771112 h 2847562"/>
                    <a:gd name="connisteX16" fmla="*/ 585787 w 1217010"/>
                    <a:gd name="connsiteY16" fmla="*/ 780637 h 2847562"/>
                    <a:gd name="connisteX17" fmla="*/ 630872 w 1217010"/>
                    <a:gd name="connsiteY17" fmla="*/ 853027 h 2847562"/>
                    <a:gd name="connisteX18" fmla="*/ 630872 w 1217010"/>
                    <a:gd name="connsiteY18" fmla="*/ 917162 h 2847562"/>
                    <a:gd name="connisteX19" fmla="*/ 667702 w 1217010"/>
                    <a:gd name="connsiteY19" fmla="*/ 989552 h 2847562"/>
                    <a:gd name="connisteX20" fmla="*/ 712787 w 1217010"/>
                    <a:gd name="connsiteY20" fmla="*/ 1053687 h 2847562"/>
                    <a:gd name="connisteX21" fmla="*/ 768032 w 1217010"/>
                    <a:gd name="connsiteY21" fmla="*/ 1126712 h 2847562"/>
                    <a:gd name="connisteX22" fmla="*/ 804227 w 1217010"/>
                    <a:gd name="connsiteY22" fmla="*/ 1199102 h 2847562"/>
                    <a:gd name="connisteX23" fmla="*/ 749617 w 1217010"/>
                    <a:gd name="connsiteY23" fmla="*/ 1263237 h 2847562"/>
                    <a:gd name="connisteX24" fmla="*/ 740092 w 1217010"/>
                    <a:gd name="connsiteY24" fmla="*/ 1335627 h 2847562"/>
                    <a:gd name="connisteX25" fmla="*/ 804227 w 1217010"/>
                    <a:gd name="connsiteY25" fmla="*/ 1372457 h 2847562"/>
                    <a:gd name="connisteX26" fmla="*/ 849947 w 1217010"/>
                    <a:gd name="connsiteY26" fmla="*/ 1445482 h 2847562"/>
                    <a:gd name="connisteX27" fmla="*/ 913447 w 1217010"/>
                    <a:gd name="connsiteY27" fmla="*/ 1517872 h 2847562"/>
                    <a:gd name="connisteX28" fmla="*/ 949642 w 1217010"/>
                    <a:gd name="connsiteY28" fmla="*/ 1582007 h 2847562"/>
                    <a:gd name="connisteX29" fmla="*/ 959167 w 1217010"/>
                    <a:gd name="connsiteY29" fmla="*/ 1654397 h 2847562"/>
                    <a:gd name="connisteX30" fmla="*/ 968057 w 1217010"/>
                    <a:gd name="connsiteY30" fmla="*/ 1718532 h 2847562"/>
                    <a:gd name="connisteX31" fmla="*/ 986472 w 1217010"/>
                    <a:gd name="connsiteY31" fmla="*/ 1791557 h 2847562"/>
                    <a:gd name="connisteX32" fmla="*/ 995362 w 1217010"/>
                    <a:gd name="connsiteY32" fmla="*/ 1863947 h 2847562"/>
                    <a:gd name="connisteX33" fmla="*/ 976947 w 1217010"/>
                    <a:gd name="connsiteY33" fmla="*/ 1936972 h 2847562"/>
                    <a:gd name="connisteX34" fmla="*/ 976947 w 1217010"/>
                    <a:gd name="connsiteY34" fmla="*/ 2009997 h 2847562"/>
                    <a:gd name="connisteX35" fmla="*/ 986472 w 1217010"/>
                    <a:gd name="connsiteY35" fmla="*/ 2083022 h 2847562"/>
                    <a:gd name="connisteX36" fmla="*/ 1058862 w 1217010"/>
                    <a:gd name="connsiteY36" fmla="*/ 2155412 h 2847562"/>
                    <a:gd name="connisteX37" fmla="*/ 1068387 w 1217010"/>
                    <a:gd name="connsiteY37" fmla="*/ 2219547 h 2847562"/>
                    <a:gd name="connisteX38" fmla="*/ 1077277 w 1217010"/>
                    <a:gd name="connsiteY38" fmla="*/ 2291937 h 2847562"/>
                    <a:gd name="connisteX39" fmla="*/ 1131887 w 1217010"/>
                    <a:gd name="connsiteY39" fmla="*/ 2219547 h 2847562"/>
                    <a:gd name="connisteX40" fmla="*/ 1196022 w 1217010"/>
                    <a:gd name="connsiteY40" fmla="*/ 2201132 h 2847562"/>
                    <a:gd name="connisteX41" fmla="*/ 1186497 w 1217010"/>
                    <a:gd name="connsiteY41" fmla="*/ 2274157 h 2847562"/>
                    <a:gd name="connisteX42" fmla="*/ 1177607 w 1217010"/>
                    <a:gd name="connsiteY42" fmla="*/ 2347182 h 2847562"/>
                    <a:gd name="connisteX43" fmla="*/ 1168717 w 1217010"/>
                    <a:gd name="connsiteY43" fmla="*/ 2419572 h 2847562"/>
                    <a:gd name="connisteX44" fmla="*/ 1168717 w 1217010"/>
                    <a:gd name="connsiteY44" fmla="*/ 2483707 h 2847562"/>
                    <a:gd name="connisteX45" fmla="*/ 1213802 w 1217010"/>
                    <a:gd name="connsiteY45" fmla="*/ 2556097 h 2847562"/>
                    <a:gd name="connisteX46" fmla="*/ 1204912 w 1217010"/>
                    <a:gd name="connsiteY46" fmla="*/ 2620232 h 2847562"/>
                    <a:gd name="connisteX47" fmla="*/ 1159192 w 1217010"/>
                    <a:gd name="connsiteY47" fmla="*/ 2702147 h 2847562"/>
                    <a:gd name="connisteX48" fmla="*/ 1159192 w 1217010"/>
                    <a:gd name="connsiteY48" fmla="*/ 2775172 h 2847562"/>
                    <a:gd name="connisteX49" fmla="*/ 1150302 w 1217010"/>
                    <a:gd name="connsiteY49" fmla="*/ 2847562 h 2847562"/>
                  </a:gdLst>
                  <a:ahLst/>
                  <a:cxnLst>
                    <a:cxn ang="0">
                      <a:pos x="connisteX0" y="connsiteY0"/>
                    </a:cxn>
                    <a:cxn ang="0">
                      <a:pos x="connisteX1" y="connsiteY1"/>
                    </a:cxn>
                    <a:cxn ang="0">
                      <a:pos x="connisteX2" y="connsiteY2"/>
                    </a:cxn>
                    <a:cxn ang="0">
                      <a:pos x="connisteX3" y="connsiteY3"/>
                    </a:cxn>
                    <a:cxn ang="0">
                      <a:pos x="connisteX4" y="connsiteY4"/>
                    </a:cxn>
                    <a:cxn ang="0">
                      <a:pos x="connisteX5" y="connsiteY5"/>
                    </a:cxn>
                    <a:cxn ang="0">
                      <a:pos x="connisteX6" y="connsiteY6"/>
                    </a:cxn>
                    <a:cxn ang="0">
                      <a:pos x="connisteX7" y="connsiteY7"/>
                    </a:cxn>
                    <a:cxn ang="0">
                      <a:pos x="connisteX8" y="connsiteY8"/>
                    </a:cxn>
                    <a:cxn ang="0">
                      <a:pos x="connisteX9" y="connsiteY9"/>
                    </a:cxn>
                    <a:cxn ang="0">
                      <a:pos x="connisteX10" y="connsiteY10"/>
                    </a:cxn>
                    <a:cxn ang="0">
                      <a:pos x="connisteX11" y="connsiteY11"/>
                    </a:cxn>
                    <a:cxn ang="0">
                      <a:pos x="connisteX12" y="connsiteY12"/>
                    </a:cxn>
                    <a:cxn ang="0">
                      <a:pos x="connisteX13" y="connsiteY13"/>
                    </a:cxn>
                    <a:cxn ang="0">
                      <a:pos x="connisteX14" y="connsiteY14"/>
                    </a:cxn>
                    <a:cxn ang="0">
                      <a:pos x="connisteX15" y="connsiteY15"/>
                    </a:cxn>
                    <a:cxn ang="0">
                      <a:pos x="connisteX16" y="connsiteY16"/>
                    </a:cxn>
                    <a:cxn ang="0">
                      <a:pos x="connisteX17" y="connsiteY17"/>
                    </a:cxn>
                    <a:cxn ang="0">
                      <a:pos x="connisteX18" y="connsiteY18"/>
                    </a:cxn>
                    <a:cxn ang="0">
                      <a:pos x="connisteX19" y="connsiteY19"/>
                    </a:cxn>
                    <a:cxn ang="0">
                      <a:pos x="connisteX20" y="connsiteY20"/>
                    </a:cxn>
                    <a:cxn ang="0">
                      <a:pos x="connisteX21" y="connsiteY21"/>
                    </a:cxn>
                    <a:cxn ang="0">
                      <a:pos x="connisteX22" y="connsiteY22"/>
                    </a:cxn>
                    <a:cxn ang="0">
                      <a:pos x="connisteX23" y="connsiteY23"/>
                    </a:cxn>
                    <a:cxn ang="0">
                      <a:pos x="connisteX24" y="connsiteY24"/>
                    </a:cxn>
                    <a:cxn ang="0">
                      <a:pos x="connisteX25" y="connsiteY25"/>
                    </a:cxn>
                    <a:cxn ang="0">
                      <a:pos x="connisteX26" y="connsiteY26"/>
                    </a:cxn>
                    <a:cxn ang="0">
                      <a:pos x="connisteX27" y="connsiteY27"/>
                    </a:cxn>
                    <a:cxn ang="0">
                      <a:pos x="connisteX28" y="connsiteY28"/>
                    </a:cxn>
                    <a:cxn ang="0">
                      <a:pos x="connisteX29" y="connsiteY29"/>
                    </a:cxn>
                    <a:cxn ang="0">
                      <a:pos x="connisteX30" y="connsiteY30"/>
                    </a:cxn>
                    <a:cxn ang="0">
                      <a:pos x="connisteX31" y="connsiteY31"/>
                    </a:cxn>
                    <a:cxn ang="0">
                      <a:pos x="connisteX32" y="connsiteY32"/>
                    </a:cxn>
                    <a:cxn ang="0">
                      <a:pos x="connisteX33" y="connsiteY33"/>
                    </a:cxn>
                    <a:cxn ang="0">
                      <a:pos x="connisteX34" y="connsiteY34"/>
                    </a:cxn>
                    <a:cxn ang="0">
                      <a:pos x="connisteX35" y="connsiteY35"/>
                    </a:cxn>
                    <a:cxn ang="0">
                      <a:pos x="connisteX36" y="connsiteY36"/>
                    </a:cxn>
                    <a:cxn ang="0">
                      <a:pos x="connisteX37" y="connsiteY37"/>
                    </a:cxn>
                    <a:cxn ang="0">
                      <a:pos x="connisteX38" y="connsiteY38"/>
                    </a:cxn>
                    <a:cxn ang="0">
                      <a:pos x="connisteX39" y="connsiteY39"/>
                    </a:cxn>
                    <a:cxn ang="0">
                      <a:pos x="connisteX40" y="connsiteY40"/>
                    </a:cxn>
                    <a:cxn ang="0">
                      <a:pos x="connisteX41" y="connsiteY41"/>
                    </a:cxn>
                    <a:cxn ang="0">
                      <a:pos x="connisteX42" y="connsiteY42"/>
                    </a:cxn>
                    <a:cxn ang="0">
                      <a:pos x="connisteX43" y="connsiteY43"/>
                    </a:cxn>
                    <a:cxn ang="0">
                      <a:pos x="connisteX44" y="connsiteY44"/>
                    </a:cxn>
                    <a:cxn ang="0">
                      <a:pos x="connisteX45" y="connsiteY45"/>
                    </a:cxn>
                    <a:cxn ang="0">
                      <a:pos x="connisteX46" y="connsiteY46"/>
                    </a:cxn>
                    <a:cxn ang="0">
                      <a:pos x="connisteX47" y="connsiteY47"/>
                    </a:cxn>
                    <a:cxn ang="0">
                      <a:pos x="connisteX48" y="connsiteY48"/>
                    </a:cxn>
                    <a:cxn ang="0">
                      <a:pos x="connisteX49" y="connsiteY49"/>
                    </a:cxn>
                  </a:cxnLst>
                  <a:rect l="l" t="t" r="r" b="b"/>
                  <a:pathLst>
                    <a:path w="1217010" h="2847562">
                      <a:moveTo>
                        <a:pt x="84773" y="5937"/>
                      </a:moveTo>
                      <a:cubicBezTo>
                        <a:pt x="72073" y="4667"/>
                        <a:pt x="37148" y="-6763"/>
                        <a:pt x="20638" y="5937"/>
                      </a:cubicBezTo>
                      <a:cubicBezTo>
                        <a:pt x="4128" y="18637"/>
                        <a:pt x="6668" y="42767"/>
                        <a:pt x="2858" y="70072"/>
                      </a:cubicBezTo>
                      <a:cubicBezTo>
                        <a:pt x="-952" y="97377"/>
                        <a:pt x="-952" y="113887"/>
                        <a:pt x="2858" y="143097"/>
                      </a:cubicBezTo>
                      <a:cubicBezTo>
                        <a:pt x="6668" y="172307"/>
                        <a:pt x="11748" y="188182"/>
                        <a:pt x="20638" y="215487"/>
                      </a:cubicBezTo>
                      <a:cubicBezTo>
                        <a:pt x="29528" y="242792"/>
                        <a:pt x="29528" y="263112"/>
                        <a:pt x="47943" y="279622"/>
                      </a:cubicBezTo>
                      <a:cubicBezTo>
                        <a:pt x="66358" y="296132"/>
                        <a:pt x="84773" y="288512"/>
                        <a:pt x="112078" y="297402"/>
                      </a:cubicBezTo>
                      <a:cubicBezTo>
                        <a:pt x="139383" y="306292"/>
                        <a:pt x="155893" y="306292"/>
                        <a:pt x="185103" y="324707"/>
                      </a:cubicBezTo>
                      <a:cubicBezTo>
                        <a:pt x="214313" y="343122"/>
                        <a:pt x="230188" y="366617"/>
                        <a:pt x="257493" y="388842"/>
                      </a:cubicBezTo>
                      <a:cubicBezTo>
                        <a:pt x="284798" y="411067"/>
                        <a:pt x="292418" y="416147"/>
                        <a:pt x="321628" y="434562"/>
                      </a:cubicBezTo>
                      <a:cubicBezTo>
                        <a:pt x="350838" y="452977"/>
                        <a:pt x="376238" y="458057"/>
                        <a:pt x="403543" y="479647"/>
                      </a:cubicBezTo>
                      <a:cubicBezTo>
                        <a:pt x="430848" y="501237"/>
                        <a:pt x="447358" y="516477"/>
                        <a:pt x="458153" y="543782"/>
                      </a:cubicBezTo>
                      <a:cubicBezTo>
                        <a:pt x="468948" y="571087"/>
                        <a:pt x="460058" y="588867"/>
                        <a:pt x="458153" y="616172"/>
                      </a:cubicBezTo>
                      <a:cubicBezTo>
                        <a:pt x="456248" y="643477"/>
                        <a:pt x="453073" y="653002"/>
                        <a:pt x="449263" y="680307"/>
                      </a:cubicBezTo>
                      <a:cubicBezTo>
                        <a:pt x="445453" y="707612"/>
                        <a:pt x="428943" y="734917"/>
                        <a:pt x="439738" y="753332"/>
                      </a:cubicBezTo>
                      <a:cubicBezTo>
                        <a:pt x="450533" y="771747"/>
                        <a:pt x="474663" y="765397"/>
                        <a:pt x="503873" y="771112"/>
                      </a:cubicBezTo>
                      <a:cubicBezTo>
                        <a:pt x="533083" y="776827"/>
                        <a:pt x="560388" y="764127"/>
                        <a:pt x="585788" y="780637"/>
                      </a:cubicBezTo>
                      <a:cubicBezTo>
                        <a:pt x="611188" y="797147"/>
                        <a:pt x="621983" y="825722"/>
                        <a:pt x="630873" y="853027"/>
                      </a:cubicBezTo>
                      <a:cubicBezTo>
                        <a:pt x="639763" y="880332"/>
                        <a:pt x="623253" y="889857"/>
                        <a:pt x="630873" y="917162"/>
                      </a:cubicBezTo>
                      <a:cubicBezTo>
                        <a:pt x="638493" y="944467"/>
                        <a:pt x="651193" y="962247"/>
                        <a:pt x="667703" y="989552"/>
                      </a:cubicBezTo>
                      <a:cubicBezTo>
                        <a:pt x="684213" y="1016857"/>
                        <a:pt x="692468" y="1026382"/>
                        <a:pt x="712788" y="1053687"/>
                      </a:cubicBezTo>
                      <a:cubicBezTo>
                        <a:pt x="733108" y="1080992"/>
                        <a:pt x="749618" y="1097502"/>
                        <a:pt x="768033" y="1126712"/>
                      </a:cubicBezTo>
                      <a:cubicBezTo>
                        <a:pt x="786448" y="1155922"/>
                        <a:pt x="808038" y="1171797"/>
                        <a:pt x="804228" y="1199102"/>
                      </a:cubicBezTo>
                      <a:cubicBezTo>
                        <a:pt x="800418" y="1226407"/>
                        <a:pt x="762318" y="1235932"/>
                        <a:pt x="749618" y="1263237"/>
                      </a:cubicBezTo>
                      <a:cubicBezTo>
                        <a:pt x="736918" y="1290542"/>
                        <a:pt x="729298" y="1314037"/>
                        <a:pt x="740093" y="1335627"/>
                      </a:cubicBezTo>
                      <a:cubicBezTo>
                        <a:pt x="750888" y="1357217"/>
                        <a:pt x="782003" y="1350232"/>
                        <a:pt x="804228" y="1372457"/>
                      </a:cubicBezTo>
                      <a:cubicBezTo>
                        <a:pt x="826453" y="1394682"/>
                        <a:pt x="828358" y="1416272"/>
                        <a:pt x="849948" y="1445482"/>
                      </a:cubicBezTo>
                      <a:cubicBezTo>
                        <a:pt x="871538" y="1474692"/>
                        <a:pt x="893763" y="1490567"/>
                        <a:pt x="913448" y="1517872"/>
                      </a:cubicBezTo>
                      <a:cubicBezTo>
                        <a:pt x="933133" y="1545177"/>
                        <a:pt x="940753" y="1554702"/>
                        <a:pt x="949643" y="1582007"/>
                      </a:cubicBezTo>
                      <a:cubicBezTo>
                        <a:pt x="958533" y="1609312"/>
                        <a:pt x="955358" y="1627092"/>
                        <a:pt x="959168" y="1654397"/>
                      </a:cubicBezTo>
                      <a:cubicBezTo>
                        <a:pt x="962978" y="1681702"/>
                        <a:pt x="962343" y="1691227"/>
                        <a:pt x="968058" y="1718532"/>
                      </a:cubicBezTo>
                      <a:cubicBezTo>
                        <a:pt x="973773" y="1745837"/>
                        <a:pt x="980758" y="1762347"/>
                        <a:pt x="986473" y="1791557"/>
                      </a:cubicBezTo>
                      <a:cubicBezTo>
                        <a:pt x="992188" y="1820767"/>
                        <a:pt x="997268" y="1834737"/>
                        <a:pt x="995363" y="1863947"/>
                      </a:cubicBezTo>
                      <a:cubicBezTo>
                        <a:pt x="993458" y="1893157"/>
                        <a:pt x="980758" y="1907762"/>
                        <a:pt x="976948" y="1936972"/>
                      </a:cubicBezTo>
                      <a:cubicBezTo>
                        <a:pt x="973138" y="1966182"/>
                        <a:pt x="975043" y="1980787"/>
                        <a:pt x="976948" y="2009997"/>
                      </a:cubicBezTo>
                      <a:cubicBezTo>
                        <a:pt x="978853" y="2039207"/>
                        <a:pt x="969963" y="2053812"/>
                        <a:pt x="986473" y="2083022"/>
                      </a:cubicBezTo>
                      <a:cubicBezTo>
                        <a:pt x="1002983" y="2112232"/>
                        <a:pt x="1042353" y="2128107"/>
                        <a:pt x="1058863" y="2155412"/>
                      </a:cubicBezTo>
                      <a:cubicBezTo>
                        <a:pt x="1075373" y="2182717"/>
                        <a:pt x="1064578" y="2192242"/>
                        <a:pt x="1068388" y="2219547"/>
                      </a:cubicBezTo>
                      <a:cubicBezTo>
                        <a:pt x="1072198" y="2246852"/>
                        <a:pt x="1064578" y="2291937"/>
                        <a:pt x="1077278" y="2291937"/>
                      </a:cubicBezTo>
                      <a:cubicBezTo>
                        <a:pt x="1089978" y="2291937"/>
                        <a:pt x="1108393" y="2237962"/>
                        <a:pt x="1131888" y="2219547"/>
                      </a:cubicBezTo>
                      <a:cubicBezTo>
                        <a:pt x="1155383" y="2201132"/>
                        <a:pt x="1185228" y="2190337"/>
                        <a:pt x="1196023" y="2201132"/>
                      </a:cubicBezTo>
                      <a:cubicBezTo>
                        <a:pt x="1206818" y="2211927"/>
                        <a:pt x="1190308" y="2244947"/>
                        <a:pt x="1186498" y="2274157"/>
                      </a:cubicBezTo>
                      <a:cubicBezTo>
                        <a:pt x="1182688" y="2303367"/>
                        <a:pt x="1181418" y="2317972"/>
                        <a:pt x="1177608" y="2347182"/>
                      </a:cubicBezTo>
                      <a:cubicBezTo>
                        <a:pt x="1173798" y="2376392"/>
                        <a:pt x="1170623" y="2392267"/>
                        <a:pt x="1168718" y="2419572"/>
                      </a:cubicBezTo>
                      <a:cubicBezTo>
                        <a:pt x="1166813" y="2446877"/>
                        <a:pt x="1159828" y="2456402"/>
                        <a:pt x="1168718" y="2483707"/>
                      </a:cubicBezTo>
                      <a:cubicBezTo>
                        <a:pt x="1177608" y="2511012"/>
                        <a:pt x="1206818" y="2528792"/>
                        <a:pt x="1213803" y="2556097"/>
                      </a:cubicBezTo>
                      <a:cubicBezTo>
                        <a:pt x="1220788" y="2583402"/>
                        <a:pt x="1215708" y="2591022"/>
                        <a:pt x="1204913" y="2620232"/>
                      </a:cubicBezTo>
                      <a:cubicBezTo>
                        <a:pt x="1194118" y="2649442"/>
                        <a:pt x="1168083" y="2671032"/>
                        <a:pt x="1159193" y="2702147"/>
                      </a:cubicBezTo>
                      <a:cubicBezTo>
                        <a:pt x="1150303" y="2733262"/>
                        <a:pt x="1161098" y="2745962"/>
                        <a:pt x="1159193" y="2775172"/>
                      </a:cubicBezTo>
                      <a:cubicBezTo>
                        <a:pt x="1157288" y="2804382"/>
                        <a:pt x="1152208" y="2834227"/>
                        <a:pt x="1150303" y="2847562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 fontAlgn="base"/>
                  <a:endParaRPr lang="zh-CN" altLang="en-US" strike="noStrike" noProof="1"/>
                </a:p>
              </p:txBody>
            </p:sp>
            <p:sp>
              <p:nvSpPr>
                <p:cNvPr id="16" name="任意多边形 15"/>
                <p:cNvSpPr/>
                <p:nvPr/>
              </p:nvSpPr>
              <p:spPr>
                <a:xfrm>
                  <a:off x="5713" y="5103"/>
                  <a:ext cx="324" cy="2553"/>
                </a:xfrm>
                <a:custGeom>
                  <a:avLst/>
                  <a:gdLst>
                    <a:gd name="connisteX0" fmla="*/ 14322 w 205457"/>
                    <a:gd name="connsiteY0" fmla="*/ 0 h 1621155"/>
                    <a:gd name="connisteX1" fmla="*/ 14322 w 205457"/>
                    <a:gd name="connsiteY1" fmla="*/ 72390 h 1621155"/>
                    <a:gd name="connisteX2" fmla="*/ 14322 w 205457"/>
                    <a:gd name="connsiteY2" fmla="*/ 136525 h 1621155"/>
                    <a:gd name="connisteX3" fmla="*/ 23212 w 205457"/>
                    <a:gd name="connsiteY3" fmla="*/ 208915 h 1621155"/>
                    <a:gd name="connisteX4" fmla="*/ 68932 w 205457"/>
                    <a:gd name="connsiteY4" fmla="*/ 273050 h 1621155"/>
                    <a:gd name="connisteX5" fmla="*/ 96237 w 205457"/>
                    <a:gd name="connsiteY5" fmla="*/ 346075 h 1621155"/>
                    <a:gd name="connisteX6" fmla="*/ 114652 w 205457"/>
                    <a:gd name="connsiteY6" fmla="*/ 418465 h 1621155"/>
                    <a:gd name="connisteX7" fmla="*/ 132432 w 205457"/>
                    <a:gd name="connsiteY7" fmla="*/ 482600 h 1621155"/>
                    <a:gd name="connisteX8" fmla="*/ 114652 w 205457"/>
                    <a:gd name="connsiteY8" fmla="*/ 554990 h 1621155"/>
                    <a:gd name="connisteX9" fmla="*/ 50517 w 205457"/>
                    <a:gd name="connsiteY9" fmla="*/ 600710 h 1621155"/>
                    <a:gd name="connisteX10" fmla="*/ 4797 w 205457"/>
                    <a:gd name="connsiteY10" fmla="*/ 664845 h 1621155"/>
                    <a:gd name="connisteX11" fmla="*/ 4797 w 205457"/>
                    <a:gd name="connsiteY11" fmla="*/ 737235 h 1621155"/>
                    <a:gd name="connisteX12" fmla="*/ 4797 w 205457"/>
                    <a:gd name="connsiteY12" fmla="*/ 801370 h 1621155"/>
                    <a:gd name="connisteX13" fmla="*/ 60042 w 205457"/>
                    <a:gd name="connsiteY13" fmla="*/ 873760 h 1621155"/>
                    <a:gd name="connisteX14" fmla="*/ 114652 w 205457"/>
                    <a:gd name="connsiteY14" fmla="*/ 946785 h 1621155"/>
                    <a:gd name="connisteX15" fmla="*/ 114652 w 205457"/>
                    <a:gd name="connsiteY15" fmla="*/ 1010920 h 1621155"/>
                    <a:gd name="connisteX16" fmla="*/ 114652 w 205457"/>
                    <a:gd name="connsiteY16" fmla="*/ 1083310 h 1621155"/>
                    <a:gd name="connisteX17" fmla="*/ 96237 w 205457"/>
                    <a:gd name="connsiteY17" fmla="*/ 1147445 h 1621155"/>
                    <a:gd name="connisteX18" fmla="*/ 87347 w 205457"/>
                    <a:gd name="connsiteY18" fmla="*/ 1219835 h 1621155"/>
                    <a:gd name="connisteX19" fmla="*/ 77822 w 205457"/>
                    <a:gd name="connsiteY19" fmla="*/ 1283970 h 1621155"/>
                    <a:gd name="connisteX20" fmla="*/ 68932 w 205457"/>
                    <a:gd name="connsiteY20" fmla="*/ 1356995 h 1621155"/>
                    <a:gd name="connisteX21" fmla="*/ 68932 w 205457"/>
                    <a:gd name="connsiteY21" fmla="*/ 1429385 h 1621155"/>
                    <a:gd name="connisteX22" fmla="*/ 77822 w 205457"/>
                    <a:gd name="connsiteY22" fmla="*/ 1493520 h 1621155"/>
                    <a:gd name="connisteX23" fmla="*/ 141957 w 205457"/>
                    <a:gd name="connsiteY23" fmla="*/ 1557020 h 1621155"/>
                    <a:gd name="connisteX24" fmla="*/ 205457 w 205457"/>
                    <a:gd name="connsiteY24" fmla="*/ 1621155 h 1621155"/>
                  </a:gdLst>
                  <a:ahLst/>
                  <a:cxnLst>
                    <a:cxn ang="0">
                      <a:pos x="connisteX0" y="connsiteY0"/>
                    </a:cxn>
                    <a:cxn ang="0">
                      <a:pos x="connisteX1" y="connsiteY1"/>
                    </a:cxn>
                    <a:cxn ang="0">
                      <a:pos x="connisteX2" y="connsiteY2"/>
                    </a:cxn>
                    <a:cxn ang="0">
                      <a:pos x="connisteX3" y="connsiteY3"/>
                    </a:cxn>
                    <a:cxn ang="0">
                      <a:pos x="connisteX4" y="connsiteY4"/>
                    </a:cxn>
                    <a:cxn ang="0">
                      <a:pos x="connisteX5" y="connsiteY5"/>
                    </a:cxn>
                    <a:cxn ang="0">
                      <a:pos x="connisteX6" y="connsiteY6"/>
                    </a:cxn>
                    <a:cxn ang="0">
                      <a:pos x="connisteX7" y="connsiteY7"/>
                    </a:cxn>
                    <a:cxn ang="0">
                      <a:pos x="connisteX8" y="connsiteY8"/>
                    </a:cxn>
                    <a:cxn ang="0">
                      <a:pos x="connisteX9" y="connsiteY9"/>
                    </a:cxn>
                    <a:cxn ang="0">
                      <a:pos x="connisteX10" y="connsiteY10"/>
                    </a:cxn>
                    <a:cxn ang="0">
                      <a:pos x="connisteX11" y="connsiteY11"/>
                    </a:cxn>
                    <a:cxn ang="0">
                      <a:pos x="connisteX12" y="connsiteY12"/>
                    </a:cxn>
                    <a:cxn ang="0">
                      <a:pos x="connisteX13" y="connsiteY13"/>
                    </a:cxn>
                    <a:cxn ang="0">
                      <a:pos x="connisteX14" y="connsiteY14"/>
                    </a:cxn>
                    <a:cxn ang="0">
                      <a:pos x="connisteX15" y="connsiteY15"/>
                    </a:cxn>
                    <a:cxn ang="0">
                      <a:pos x="connisteX16" y="connsiteY16"/>
                    </a:cxn>
                    <a:cxn ang="0">
                      <a:pos x="connisteX17" y="connsiteY17"/>
                    </a:cxn>
                    <a:cxn ang="0">
                      <a:pos x="connisteX18" y="connsiteY18"/>
                    </a:cxn>
                    <a:cxn ang="0">
                      <a:pos x="connisteX19" y="connsiteY19"/>
                    </a:cxn>
                    <a:cxn ang="0">
                      <a:pos x="connisteX20" y="connsiteY20"/>
                    </a:cxn>
                    <a:cxn ang="0">
                      <a:pos x="connisteX21" y="connsiteY21"/>
                    </a:cxn>
                    <a:cxn ang="0">
                      <a:pos x="connisteX22" y="connsiteY22"/>
                    </a:cxn>
                    <a:cxn ang="0">
                      <a:pos x="connisteX23" y="connsiteY23"/>
                    </a:cxn>
                    <a:cxn ang="0">
                      <a:pos x="connisteX24" y="connsiteY24"/>
                    </a:cxn>
                  </a:cxnLst>
                  <a:rect l="l" t="t" r="r" b="b"/>
                  <a:pathLst>
                    <a:path w="205458" h="1621155">
                      <a:moveTo>
                        <a:pt x="14323" y="0"/>
                      </a:moveTo>
                      <a:cubicBezTo>
                        <a:pt x="14323" y="13335"/>
                        <a:pt x="14323" y="45085"/>
                        <a:pt x="14323" y="72390"/>
                      </a:cubicBezTo>
                      <a:cubicBezTo>
                        <a:pt x="14323" y="99695"/>
                        <a:pt x="12418" y="109220"/>
                        <a:pt x="14323" y="136525"/>
                      </a:cubicBezTo>
                      <a:cubicBezTo>
                        <a:pt x="16228" y="163830"/>
                        <a:pt x="12418" y="181610"/>
                        <a:pt x="23213" y="208915"/>
                      </a:cubicBezTo>
                      <a:cubicBezTo>
                        <a:pt x="34008" y="236220"/>
                        <a:pt x="54328" y="245745"/>
                        <a:pt x="68933" y="273050"/>
                      </a:cubicBezTo>
                      <a:cubicBezTo>
                        <a:pt x="83538" y="300355"/>
                        <a:pt x="87348" y="316865"/>
                        <a:pt x="96238" y="346075"/>
                      </a:cubicBezTo>
                      <a:cubicBezTo>
                        <a:pt x="105128" y="375285"/>
                        <a:pt x="107668" y="391160"/>
                        <a:pt x="114653" y="418465"/>
                      </a:cubicBezTo>
                      <a:cubicBezTo>
                        <a:pt x="121638" y="445770"/>
                        <a:pt x="132433" y="455295"/>
                        <a:pt x="132433" y="482600"/>
                      </a:cubicBezTo>
                      <a:cubicBezTo>
                        <a:pt x="132433" y="509905"/>
                        <a:pt x="131163" y="531495"/>
                        <a:pt x="114653" y="554990"/>
                      </a:cubicBezTo>
                      <a:cubicBezTo>
                        <a:pt x="98143" y="578485"/>
                        <a:pt x="72743" y="578485"/>
                        <a:pt x="50518" y="600710"/>
                      </a:cubicBezTo>
                      <a:cubicBezTo>
                        <a:pt x="28293" y="622935"/>
                        <a:pt x="13688" y="637540"/>
                        <a:pt x="4798" y="664845"/>
                      </a:cubicBezTo>
                      <a:cubicBezTo>
                        <a:pt x="-4092" y="692150"/>
                        <a:pt x="4798" y="709930"/>
                        <a:pt x="4798" y="737235"/>
                      </a:cubicBezTo>
                      <a:cubicBezTo>
                        <a:pt x="4798" y="764540"/>
                        <a:pt x="-5997" y="774065"/>
                        <a:pt x="4798" y="801370"/>
                      </a:cubicBezTo>
                      <a:cubicBezTo>
                        <a:pt x="15593" y="828675"/>
                        <a:pt x="37818" y="844550"/>
                        <a:pt x="60043" y="873760"/>
                      </a:cubicBezTo>
                      <a:cubicBezTo>
                        <a:pt x="82268" y="902970"/>
                        <a:pt x="103858" y="919480"/>
                        <a:pt x="114653" y="946785"/>
                      </a:cubicBezTo>
                      <a:cubicBezTo>
                        <a:pt x="125448" y="974090"/>
                        <a:pt x="114653" y="983615"/>
                        <a:pt x="114653" y="1010920"/>
                      </a:cubicBezTo>
                      <a:cubicBezTo>
                        <a:pt x="114653" y="1038225"/>
                        <a:pt x="118463" y="1056005"/>
                        <a:pt x="114653" y="1083310"/>
                      </a:cubicBezTo>
                      <a:cubicBezTo>
                        <a:pt x="110843" y="1110615"/>
                        <a:pt x="101953" y="1120140"/>
                        <a:pt x="96238" y="1147445"/>
                      </a:cubicBezTo>
                      <a:cubicBezTo>
                        <a:pt x="90523" y="1174750"/>
                        <a:pt x="91158" y="1192530"/>
                        <a:pt x="87348" y="1219835"/>
                      </a:cubicBezTo>
                      <a:cubicBezTo>
                        <a:pt x="83538" y="1247140"/>
                        <a:pt x="81633" y="1256665"/>
                        <a:pt x="77823" y="1283970"/>
                      </a:cubicBezTo>
                      <a:cubicBezTo>
                        <a:pt x="74013" y="1311275"/>
                        <a:pt x="70838" y="1327785"/>
                        <a:pt x="68933" y="1356995"/>
                      </a:cubicBezTo>
                      <a:cubicBezTo>
                        <a:pt x="67028" y="1386205"/>
                        <a:pt x="67028" y="1402080"/>
                        <a:pt x="68933" y="1429385"/>
                      </a:cubicBezTo>
                      <a:cubicBezTo>
                        <a:pt x="70838" y="1456690"/>
                        <a:pt x="63218" y="1468120"/>
                        <a:pt x="77823" y="1493520"/>
                      </a:cubicBezTo>
                      <a:cubicBezTo>
                        <a:pt x="92428" y="1518920"/>
                        <a:pt x="116558" y="1531620"/>
                        <a:pt x="141958" y="1557020"/>
                      </a:cubicBezTo>
                      <a:cubicBezTo>
                        <a:pt x="167358" y="1582420"/>
                        <a:pt x="194028" y="1609725"/>
                        <a:pt x="205458" y="1621155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 fontAlgn="base"/>
                  <a:endParaRPr lang="zh-CN" altLang="en-US" strike="noStrike" noProof="1"/>
                </a:p>
              </p:txBody>
            </p:sp>
            <p:sp>
              <p:nvSpPr>
                <p:cNvPr id="17" name="任意多边形 16"/>
                <p:cNvSpPr/>
                <p:nvPr/>
              </p:nvSpPr>
              <p:spPr>
                <a:xfrm>
                  <a:off x="5721" y="4488"/>
                  <a:ext cx="1320" cy="2697"/>
                </a:xfrm>
                <a:custGeom>
                  <a:avLst/>
                  <a:gdLst>
                    <a:gd name="connisteX0" fmla="*/ 0 w 838200"/>
                    <a:gd name="connsiteY0" fmla="*/ 0 h 1712595"/>
                    <a:gd name="connisteX1" fmla="*/ 73025 w 838200"/>
                    <a:gd name="connsiteY1" fmla="*/ 45720 h 1712595"/>
                    <a:gd name="connisteX2" fmla="*/ 137160 w 838200"/>
                    <a:gd name="connsiteY2" fmla="*/ 54610 h 1712595"/>
                    <a:gd name="connisteX3" fmla="*/ 209550 w 838200"/>
                    <a:gd name="connsiteY3" fmla="*/ 64135 h 1712595"/>
                    <a:gd name="connisteX4" fmla="*/ 273685 w 838200"/>
                    <a:gd name="connsiteY4" fmla="*/ 127635 h 1712595"/>
                    <a:gd name="connisteX5" fmla="*/ 346075 w 838200"/>
                    <a:gd name="connsiteY5" fmla="*/ 200660 h 1712595"/>
                    <a:gd name="connisteX6" fmla="*/ 410210 w 838200"/>
                    <a:gd name="connsiteY6" fmla="*/ 255270 h 1712595"/>
                    <a:gd name="connisteX7" fmla="*/ 437515 w 838200"/>
                    <a:gd name="connsiteY7" fmla="*/ 328295 h 1712595"/>
                    <a:gd name="connisteX8" fmla="*/ 455930 w 838200"/>
                    <a:gd name="connsiteY8" fmla="*/ 400685 h 1712595"/>
                    <a:gd name="connisteX9" fmla="*/ 501015 w 838200"/>
                    <a:gd name="connsiteY9" fmla="*/ 464820 h 1712595"/>
                    <a:gd name="connisteX10" fmla="*/ 565150 w 838200"/>
                    <a:gd name="connsiteY10" fmla="*/ 501015 h 1712595"/>
                    <a:gd name="connisteX11" fmla="*/ 619760 w 838200"/>
                    <a:gd name="connsiteY11" fmla="*/ 574040 h 1712595"/>
                    <a:gd name="connisteX12" fmla="*/ 628650 w 838200"/>
                    <a:gd name="connsiteY12" fmla="*/ 647065 h 1712595"/>
                    <a:gd name="connisteX13" fmla="*/ 628650 w 838200"/>
                    <a:gd name="connsiteY13" fmla="*/ 719455 h 1712595"/>
                    <a:gd name="connisteX14" fmla="*/ 628650 w 838200"/>
                    <a:gd name="connsiteY14" fmla="*/ 783590 h 1712595"/>
                    <a:gd name="connisteX15" fmla="*/ 655955 w 838200"/>
                    <a:gd name="connsiteY15" fmla="*/ 865505 h 1712595"/>
                    <a:gd name="connisteX16" fmla="*/ 701675 w 838200"/>
                    <a:gd name="connsiteY16" fmla="*/ 938530 h 1712595"/>
                    <a:gd name="connisteX17" fmla="*/ 720090 w 838200"/>
                    <a:gd name="connsiteY17" fmla="*/ 1020445 h 1712595"/>
                    <a:gd name="connisteX18" fmla="*/ 747395 w 838200"/>
                    <a:gd name="connsiteY18" fmla="*/ 1092835 h 1712595"/>
                    <a:gd name="connisteX19" fmla="*/ 783590 w 838200"/>
                    <a:gd name="connsiteY19" fmla="*/ 1156970 h 1712595"/>
                    <a:gd name="connisteX20" fmla="*/ 728980 w 838200"/>
                    <a:gd name="connsiteY20" fmla="*/ 1229360 h 1712595"/>
                    <a:gd name="connisteX21" fmla="*/ 720090 w 838200"/>
                    <a:gd name="connsiteY21" fmla="*/ 1293495 h 1712595"/>
                    <a:gd name="connisteX22" fmla="*/ 720090 w 838200"/>
                    <a:gd name="connsiteY22" fmla="*/ 1366520 h 1712595"/>
                    <a:gd name="connisteX23" fmla="*/ 720090 w 838200"/>
                    <a:gd name="connsiteY23" fmla="*/ 1438910 h 1712595"/>
                    <a:gd name="connisteX24" fmla="*/ 774700 w 838200"/>
                    <a:gd name="connsiteY24" fmla="*/ 1503045 h 1712595"/>
                    <a:gd name="connisteX25" fmla="*/ 810895 w 838200"/>
                    <a:gd name="connsiteY25" fmla="*/ 1576070 h 1712595"/>
                    <a:gd name="connisteX26" fmla="*/ 819785 w 838200"/>
                    <a:gd name="connsiteY26" fmla="*/ 1648460 h 1712595"/>
                    <a:gd name="connisteX27" fmla="*/ 838200 w 838200"/>
                    <a:gd name="connsiteY27" fmla="*/ 1712595 h 1712595"/>
                  </a:gdLst>
                  <a:ahLst/>
                  <a:cxnLst>
                    <a:cxn ang="0">
                      <a:pos x="connisteX0" y="connsiteY0"/>
                    </a:cxn>
                    <a:cxn ang="0">
                      <a:pos x="connisteX1" y="connsiteY1"/>
                    </a:cxn>
                    <a:cxn ang="0">
                      <a:pos x="connisteX2" y="connsiteY2"/>
                    </a:cxn>
                    <a:cxn ang="0">
                      <a:pos x="connisteX3" y="connsiteY3"/>
                    </a:cxn>
                    <a:cxn ang="0">
                      <a:pos x="connisteX4" y="connsiteY4"/>
                    </a:cxn>
                    <a:cxn ang="0">
                      <a:pos x="connisteX5" y="connsiteY5"/>
                    </a:cxn>
                    <a:cxn ang="0">
                      <a:pos x="connisteX6" y="connsiteY6"/>
                    </a:cxn>
                    <a:cxn ang="0">
                      <a:pos x="connisteX7" y="connsiteY7"/>
                    </a:cxn>
                    <a:cxn ang="0">
                      <a:pos x="connisteX8" y="connsiteY8"/>
                    </a:cxn>
                    <a:cxn ang="0">
                      <a:pos x="connisteX9" y="connsiteY9"/>
                    </a:cxn>
                    <a:cxn ang="0">
                      <a:pos x="connisteX10" y="connsiteY10"/>
                    </a:cxn>
                    <a:cxn ang="0">
                      <a:pos x="connisteX11" y="connsiteY11"/>
                    </a:cxn>
                    <a:cxn ang="0">
                      <a:pos x="connisteX12" y="connsiteY12"/>
                    </a:cxn>
                    <a:cxn ang="0">
                      <a:pos x="connisteX13" y="connsiteY13"/>
                    </a:cxn>
                    <a:cxn ang="0">
                      <a:pos x="connisteX14" y="connsiteY14"/>
                    </a:cxn>
                    <a:cxn ang="0">
                      <a:pos x="connisteX15" y="connsiteY15"/>
                    </a:cxn>
                    <a:cxn ang="0">
                      <a:pos x="connisteX16" y="connsiteY16"/>
                    </a:cxn>
                    <a:cxn ang="0">
                      <a:pos x="connisteX17" y="connsiteY17"/>
                    </a:cxn>
                    <a:cxn ang="0">
                      <a:pos x="connisteX18" y="connsiteY18"/>
                    </a:cxn>
                    <a:cxn ang="0">
                      <a:pos x="connisteX19" y="connsiteY19"/>
                    </a:cxn>
                    <a:cxn ang="0">
                      <a:pos x="connisteX20" y="connsiteY20"/>
                    </a:cxn>
                    <a:cxn ang="0">
                      <a:pos x="connisteX21" y="connsiteY21"/>
                    </a:cxn>
                    <a:cxn ang="0">
                      <a:pos x="connisteX22" y="connsiteY22"/>
                    </a:cxn>
                    <a:cxn ang="0">
                      <a:pos x="connisteX23" y="connsiteY23"/>
                    </a:cxn>
                    <a:cxn ang="0">
                      <a:pos x="connisteX24" y="connsiteY24"/>
                    </a:cxn>
                    <a:cxn ang="0">
                      <a:pos x="connisteX25" y="connsiteY25"/>
                    </a:cxn>
                    <a:cxn ang="0">
                      <a:pos x="connisteX26" y="connsiteY26"/>
                    </a:cxn>
                    <a:cxn ang="0">
                      <a:pos x="connisteX27" y="connsiteY27"/>
                    </a:cxn>
                  </a:cxnLst>
                  <a:rect l="l" t="t" r="r" b="b"/>
                  <a:pathLst>
                    <a:path w="838200" h="1712595">
                      <a:moveTo>
                        <a:pt x="0" y="0"/>
                      </a:moveTo>
                      <a:cubicBezTo>
                        <a:pt x="13335" y="8890"/>
                        <a:pt x="45720" y="34925"/>
                        <a:pt x="73025" y="45720"/>
                      </a:cubicBezTo>
                      <a:cubicBezTo>
                        <a:pt x="100330" y="56515"/>
                        <a:pt x="109855" y="50800"/>
                        <a:pt x="137160" y="54610"/>
                      </a:cubicBezTo>
                      <a:cubicBezTo>
                        <a:pt x="164465" y="58420"/>
                        <a:pt x="182245" y="49530"/>
                        <a:pt x="209550" y="64135"/>
                      </a:cubicBezTo>
                      <a:cubicBezTo>
                        <a:pt x="236855" y="78740"/>
                        <a:pt x="246380" y="100330"/>
                        <a:pt x="273685" y="127635"/>
                      </a:cubicBezTo>
                      <a:cubicBezTo>
                        <a:pt x="300990" y="154940"/>
                        <a:pt x="318770" y="175260"/>
                        <a:pt x="346075" y="200660"/>
                      </a:cubicBezTo>
                      <a:cubicBezTo>
                        <a:pt x="373380" y="226060"/>
                        <a:pt x="391795" y="229870"/>
                        <a:pt x="410210" y="255270"/>
                      </a:cubicBezTo>
                      <a:cubicBezTo>
                        <a:pt x="428625" y="280670"/>
                        <a:pt x="428625" y="299085"/>
                        <a:pt x="437515" y="328295"/>
                      </a:cubicBezTo>
                      <a:cubicBezTo>
                        <a:pt x="446405" y="357505"/>
                        <a:pt x="443230" y="373380"/>
                        <a:pt x="455930" y="400685"/>
                      </a:cubicBezTo>
                      <a:cubicBezTo>
                        <a:pt x="468630" y="427990"/>
                        <a:pt x="479425" y="444500"/>
                        <a:pt x="501015" y="464820"/>
                      </a:cubicBezTo>
                      <a:cubicBezTo>
                        <a:pt x="522605" y="485140"/>
                        <a:pt x="541655" y="479425"/>
                        <a:pt x="565150" y="501015"/>
                      </a:cubicBezTo>
                      <a:cubicBezTo>
                        <a:pt x="588645" y="522605"/>
                        <a:pt x="607060" y="544830"/>
                        <a:pt x="619760" y="574040"/>
                      </a:cubicBezTo>
                      <a:cubicBezTo>
                        <a:pt x="632460" y="603250"/>
                        <a:pt x="626745" y="617855"/>
                        <a:pt x="628650" y="647065"/>
                      </a:cubicBezTo>
                      <a:cubicBezTo>
                        <a:pt x="630555" y="676275"/>
                        <a:pt x="628650" y="692150"/>
                        <a:pt x="628650" y="719455"/>
                      </a:cubicBezTo>
                      <a:cubicBezTo>
                        <a:pt x="628650" y="746760"/>
                        <a:pt x="622935" y="754380"/>
                        <a:pt x="628650" y="783590"/>
                      </a:cubicBezTo>
                      <a:cubicBezTo>
                        <a:pt x="634365" y="812800"/>
                        <a:pt x="641350" y="834390"/>
                        <a:pt x="655955" y="865505"/>
                      </a:cubicBezTo>
                      <a:cubicBezTo>
                        <a:pt x="670560" y="896620"/>
                        <a:pt x="688975" y="907415"/>
                        <a:pt x="701675" y="938530"/>
                      </a:cubicBezTo>
                      <a:cubicBezTo>
                        <a:pt x="714375" y="969645"/>
                        <a:pt x="711200" y="989330"/>
                        <a:pt x="720090" y="1020445"/>
                      </a:cubicBezTo>
                      <a:cubicBezTo>
                        <a:pt x="728980" y="1051560"/>
                        <a:pt x="734695" y="1065530"/>
                        <a:pt x="747395" y="1092835"/>
                      </a:cubicBezTo>
                      <a:cubicBezTo>
                        <a:pt x="760095" y="1120140"/>
                        <a:pt x="787400" y="1129665"/>
                        <a:pt x="783590" y="1156970"/>
                      </a:cubicBezTo>
                      <a:cubicBezTo>
                        <a:pt x="779780" y="1184275"/>
                        <a:pt x="741680" y="1202055"/>
                        <a:pt x="728980" y="1229360"/>
                      </a:cubicBezTo>
                      <a:cubicBezTo>
                        <a:pt x="716280" y="1256665"/>
                        <a:pt x="721995" y="1266190"/>
                        <a:pt x="720090" y="1293495"/>
                      </a:cubicBezTo>
                      <a:cubicBezTo>
                        <a:pt x="718185" y="1320800"/>
                        <a:pt x="720090" y="1337310"/>
                        <a:pt x="720090" y="1366520"/>
                      </a:cubicBezTo>
                      <a:cubicBezTo>
                        <a:pt x="720090" y="1395730"/>
                        <a:pt x="709295" y="1411605"/>
                        <a:pt x="720090" y="1438910"/>
                      </a:cubicBezTo>
                      <a:cubicBezTo>
                        <a:pt x="730885" y="1466215"/>
                        <a:pt x="756285" y="1475740"/>
                        <a:pt x="774700" y="1503045"/>
                      </a:cubicBezTo>
                      <a:cubicBezTo>
                        <a:pt x="793115" y="1530350"/>
                        <a:pt x="802005" y="1546860"/>
                        <a:pt x="810895" y="1576070"/>
                      </a:cubicBezTo>
                      <a:cubicBezTo>
                        <a:pt x="819785" y="1605280"/>
                        <a:pt x="814070" y="1621155"/>
                        <a:pt x="819785" y="1648460"/>
                      </a:cubicBezTo>
                      <a:cubicBezTo>
                        <a:pt x="825500" y="1675765"/>
                        <a:pt x="834390" y="1701165"/>
                        <a:pt x="838200" y="1712595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 fontAlgn="base"/>
                  <a:endParaRPr lang="zh-CN" altLang="en-US" strike="noStrike" noProof="1"/>
                </a:p>
              </p:txBody>
            </p:sp>
            <p:sp>
              <p:nvSpPr>
                <p:cNvPr id="19" name="任意多边形 18"/>
                <p:cNvSpPr/>
                <p:nvPr/>
              </p:nvSpPr>
              <p:spPr>
                <a:xfrm>
                  <a:off x="6067" y="7129"/>
                  <a:ext cx="1854" cy="1960"/>
                </a:xfrm>
                <a:custGeom>
                  <a:avLst/>
                  <a:gdLst>
                    <a:gd name="connisteX0" fmla="*/ 0 w 1177473"/>
                    <a:gd name="connsiteY0" fmla="*/ 1038225 h 1244741"/>
                    <a:gd name="connisteX1" fmla="*/ 81915 w 1177473"/>
                    <a:gd name="connsiteY1" fmla="*/ 1074420 h 1244741"/>
                    <a:gd name="connisteX2" fmla="*/ 163830 w 1177473"/>
                    <a:gd name="connsiteY2" fmla="*/ 1120140 h 1244741"/>
                    <a:gd name="connisteX3" fmla="*/ 236855 w 1177473"/>
                    <a:gd name="connsiteY3" fmla="*/ 1156335 h 1244741"/>
                    <a:gd name="connisteX4" fmla="*/ 291465 w 1177473"/>
                    <a:gd name="connsiteY4" fmla="*/ 1229360 h 1244741"/>
                    <a:gd name="connisteX5" fmla="*/ 363855 w 1177473"/>
                    <a:gd name="connsiteY5" fmla="*/ 1238250 h 1244741"/>
                    <a:gd name="connisteX6" fmla="*/ 427990 w 1177473"/>
                    <a:gd name="connsiteY6" fmla="*/ 1238250 h 1244741"/>
                    <a:gd name="connisteX7" fmla="*/ 509905 w 1177473"/>
                    <a:gd name="connsiteY7" fmla="*/ 1238250 h 1244741"/>
                    <a:gd name="connisteX8" fmla="*/ 537210 w 1177473"/>
                    <a:gd name="connsiteY8" fmla="*/ 1165225 h 1244741"/>
                    <a:gd name="connisteX9" fmla="*/ 528320 w 1177473"/>
                    <a:gd name="connsiteY9" fmla="*/ 1092835 h 1244741"/>
                    <a:gd name="connisteX10" fmla="*/ 591820 w 1177473"/>
                    <a:gd name="connsiteY10" fmla="*/ 1019810 h 1244741"/>
                    <a:gd name="connisteX11" fmla="*/ 619125 w 1177473"/>
                    <a:gd name="connsiteY11" fmla="*/ 946785 h 1244741"/>
                    <a:gd name="connisteX12" fmla="*/ 709930 w 1177473"/>
                    <a:gd name="connsiteY12" fmla="*/ 919480 h 1244741"/>
                    <a:gd name="connisteX13" fmla="*/ 774065 w 1177473"/>
                    <a:gd name="connsiteY13" fmla="*/ 919480 h 1244741"/>
                    <a:gd name="connisteX14" fmla="*/ 847090 w 1177473"/>
                    <a:gd name="connsiteY14" fmla="*/ 874395 h 1244741"/>
                    <a:gd name="connisteX15" fmla="*/ 946785 w 1177473"/>
                    <a:gd name="connsiteY15" fmla="*/ 874395 h 1244741"/>
                    <a:gd name="connisteX16" fmla="*/ 1028700 w 1177473"/>
                    <a:gd name="connsiteY16" fmla="*/ 874395 h 1244741"/>
                    <a:gd name="connisteX17" fmla="*/ 1092835 w 1177473"/>
                    <a:gd name="connsiteY17" fmla="*/ 864870 h 1244741"/>
                    <a:gd name="connisteX18" fmla="*/ 1147445 w 1177473"/>
                    <a:gd name="connsiteY18" fmla="*/ 782955 h 1244741"/>
                    <a:gd name="connisteX19" fmla="*/ 1111250 w 1177473"/>
                    <a:gd name="connsiteY19" fmla="*/ 701040 h 1244741"/>
                    <a:gd name="connisteX20" fmla="*/ 1074420 w 1177473"/>
                    <a:gd name="connsiteY20" fmla="*/ 628015 h 1244741"/>
                    <a:gd name="connisteX21" fmla="*/ 1147445 w 1177473"/>
                    <a:gd name="connsiteY21" fmla="*/ 582930 h 1244741"/>
                    <a:gd name="connisteX22" fmla="*/ 1174750 w 1177473"/>
                    <a:gd name="connsiteY22" fmla="*/ 518795 h 1244741"/>
                    <a:gd name="connisteX23" fmla="*/ 1165860 w 1177473"/>
                    <a:gd name="connsiteY23" fmla="*/ 436880 h 1244741"/>
                    <a:gd name="connisteX24" fmla="*/ 1101725 w 1177473"/>
                    <a:gd name="connsiteY24" fmla="*/ 363855 h 1244741"/>
                    <a:gd name="connisteX25" fmla="*/ 1092835 w 1177473"/>
                    <a:gd name="connsiteY25" fmla="*/ 291465 h 1244741"/>
                    <a:gd name="connisteX26" fmla="*/ 1111250 w 1177473"/>
                    <a:gd name="connsiteY26" fmla="*/ 218440 h 1244741"/>
                    <a:gd name="connisteX27" fmla="*/ 1129030 w 1177473"/>
                    <a:gd name="connsiteY27" fmla="*/ 154305 h 1244741"/>
                    <a:gd name="connisteX28" fmla="*/ 1074420 w 1177473"/>
                    <a:gd name="connsiteY28" fmla="*/ 81915 h 1244741"/>
                    <a:gd name="connisteX29" fmla="*/ 1001395 w 1177473"/>
                    <a:gd name="connsiteY29" fmla="*/ 54610 h 1244741"/>
                    <a:gd name="connisteX30" fmla="*/ 919480 w 1177473"/>
                    <a:gd name="connsiteY30" fmla="*/ 72390 h 1244741"/>
                    <a:gd name="connisteX31" fmla="*/ 855980 w 1177473"/>
                    <a:gd name="connsiteY31" fmla="*/ 0 h 1244741"/>
                  </a:gdLst>
                  <a:ahLst/>
                  <a:cxnLst>
                    <a:cxn ang="0">
                      <a:pos x="connisteX0" y="connsiteY0"/>
                    </a:cxn>
                    <a:cxn ang="0">
                      <a:pos x="connisteX1" y="connsiteY1"/>
                    </a:cxn>
                    <a:cxn ang="0">
                      <a:pos x="connisteX2" y="connsiteY2"/>
                    </a:cxn>
                    <a:cxn ang="0">
                      <a:pos x="connisteX3" y="connsiteY3"/>
                    </a:cxn>
                    <a:cxn ang="0">
                      <a:pos x="connisteX4" y="connsiteY4"/>
                    </a:cxn>
                    <a:cxn ang="0">
                      <a:pos x="connisteX5" y="connsiteY5"/>
                    </a:cxn>
                    <a:cxn ang="0">
                      <a:pos x="connisteX6" y="connsiteY6"/>
                    </a:cxn>
                    <a:cxn ang="0">
                      <a:pos x="connisteX7" y="connsiteY7"/>
                    </a:cxn>
                    <a:cxn ang="0">
                      <a:pos x="connisteX8" y="connsiteY8"/>
                    </a:cxn>
                    <a:cxn ang="0">
                      <a:pos x="connisteX9" y="connsiteY9"/>
                    </a:cxn>
                    <a:cxn ang="0">
                      <a:pos x="connisteX10" y="connsiteY10"/>
                    </a:cxn>
                    <a:cxn ang="0">
                      <a:pos x="connisteX11" y="connsiteY11"/>
                    </a:cxn>
                    <a:cxn ang="0">
                      <a:pos x="connisteX12" y="connsiteY12"/>
                    </a:cxn>
                    <a:cxn ang="0">
                      <a:pos x="connisteX13" y="connsiteY13"/>
                    </a:cxn>
                    <a:cxn ang="0">
                      <a:pos x="connisteX14" y="connsiteY14"/>
                    </a:cxn>
                    <a:cxn ang="0">
                      <a:pos x="connisteX15" y="connsiteY15"/>
                    </a:cxn>
                    <a:cxn ang="0">
                      <a:pos x="connisteX16" y="connsiteY16"/>
                    </a:cxn>
                    <a:cxn ang="0">
                      <a:pos x="connisteX17" y="connsiteY17"/>
                    </a:cxn>
                    <a:cxn ang="0">
                      <a:pos x="connisteX18" y="connsiteY18"/>
                    </a:cxn>
                    <a:cxn ang="0">
                      <a:pos x="connisteX19" y="connsiteY19"/>
                    </a:cxn>
                    <a:cxn ang="0">
                      <a:pos x="connisteX20" y="connsiteY20"/>
                    </a:cxn>
                    <a:cxn ang="0">
                      <a:pos x="connisteX21" y="connsiteY21"/>
                    </a:cxn>
                    <a:cxn ang="0">
                      <a:pos x="connisteX22" y="connsiteY22"/>
                    </a:cxn>
                    <a:cxn ang="0">
                      <a:pos x="connisteX23" y="connsiteY23"/>
                    </a:cxn>
                    <a:cxn ang="0">
                      <a:pos x="connisteX24" y="connsiteY24"/>
                    </a:cxn>
                    <a:cxn ang="0">
                      <a:pos x="connisteX25" y="connsiteY25"/>
                    </a:cxn>
                    <a:cxn ang="0">
                      <a:pos x="connisteX26" y="connsiteY26"/>
                    </a:cxn>
                    <a:cxn ang="0">
                      <a:pos x="connisteX27" y="connsiteY27"/>
                    </a:cxn>
                    <a:cxn ang="0">
                      <a:pos x="connisteX28" y="connsiteY28"/>
                    </a:cxn>
                    <a:cxn ang="0">
                      <a:pos x="connisteX29" y="connsiteY29"/>
                    </a:cxn>
                    <a:cxn ang="0">
                      <a:pos x="connisteX30" y="connsiteY30"/>
                    </a:cxn>
                    <a:cxn ang="0">
                      <a:pos x="connisteX31" y="connsiteY31"/>
                    </a:cxn>
                  </a:cxnLst>
                  <a:rect l="l" t="t" r="r" b="b"/>
                  <a:pathLst>
                    <a:path w="1177473" h="1244741">
                      <a:moveTo>
                        <a:pt x="0" y="1038225"/>
                      </a:moveTo>
                      <a:cubicBezTo>
                        <a:pt x="14605" y="1044575"/>
                        <a:pt x="48895" y="1057910"/>
                        <a:pt x="81915" y="1074420"/>
                      </a:cubicBezTo>
                      <a:cubicBezTo>
                        <a:pt x="114935" y="1090930"/>
                        <a:pt x="132715" y="1103630"/>
                        <a:pt x="163830" y="1120140"/>
                      </a:cubicBezTo>
                      <a:cubicBezTo>
                        <a:pt x="194945" y="1136650"/>
                        <a:pt x="211455" y="1134745"/>
                        <a:pt x="236855" y="1156335"/>
                      </a:cubicBezTo>
                      <a:cubicBezTo>
                        <a:pt x="262255" y="1177925"/>
                        <a:pt x="266065" y="1212850"/>
                        <a:pt x="291465" y="1229360"/>
                      </a:cubicBezTo>
                      <a:cubicBezTo>
                        <a:pt x="316865" y="1245870"/>
                        <a:pt x="336550" y="1236345"/>
                        <a:pt x="363855" y="1238250"/>
                      </a:cubicBezTo>
                      <a:cubicBezTo>
                        <a:pt x="391160" y="1240155"/>
                        <a:pt x="398780" y="1238250"/>
                        <a:pt x="427990" y="1238250"/>
                      </a:cubicBezTo>
                      <a:cubicBezTo>
                        <a:pt x="457200" y="1238250"/>
                        <a:pt x="488315" y="1252855"/>
                        <a:pt x="509905" y="1238250"/>
                      </a:cubicBezTo>
                      <a:cubicBezTo>
                        <a:pt x="531495" y="1223645"/>
                        <a:pt x="533400" y="1194435"/>
                        <a:pt x="537210" y="1165225"/>
                      </a:cubicBezTo>
                      <a:cubicBezTo>
                        <a:pt x="541020" y="1136015"/>
                        <a:pt x="517525" y="1122045"/>
                        <a:pt x="528320" y="1092835"/>
                      </a:cubicBezTo>
                      <a:cubicBezTo>
                        <a:pt x="539115" y="1063625"/>
                        <a:pt x="573405" y="1049020"/>
                        <a:pt x="591820" y="1019810"/>
                      </a:cubicBezTo>
                      <a:cubicBezTo>
                        <a:pt x="610235" y="990600"/>
                        <a:pt x="595630" y="967105"/>
                        <a:pt x="619125" y="946785"/>
                      </a:cubicBezTo>
                      <a:cubicBezTo>
                        <a:pt x="642620" y="926465"/>
                        <a:pt x="678815" y="925195"/>
                        <a:pt x="709930" y="919480"/>
                      </a:cubicBezTo>
                      <a:cubicBezTo>
                        <a:pt x="741045" y="913765"/>
                        <a:pt x="746760" y="928370"/>
                        <a:pt x="774065" y="919480"/>
                      </a:cubicBezTo>
                      <a:cubicBezTo>
                        <a:pt x="801370" y="910590"/>
                        <a:pt x="812800" y="883285"/>
                        <a:pt x="847090" y="874395"/>
                      </a:cubicBezTo>
                      <a:cubicBezTo>
                        <a:pt x="881380" y="865505"/>
                        <a:pt x="910590" y="874395"/>
                        <a:pt x="946785" y="874395"/>
                      </a:cubicBezTo>
                      <a:cubicBezTo>
                        <a:pt x="982980" y="874395"/>
                        <a:pt x="999490" y="876300"/>
                        <a:pt x="1028700" y="874395"/>
                      </a:cubicBezTo>
                      <a:cubicBezTo>
                        <a:pt x="1057910" y="872490"/>
                        <a:pt x="1069340" y="883285"/>
                        <a:pt x="1092835" y="864870"/>
                      </a:cubicBezTo>
                      <a:cubicBezTo>
                        <a:pt x="1116330" y="846455"/>
                        <a:pt x="1143635" y="815975"/>
                        <a:pt x="1147445" y="782955"/>
                      </a:cubicBezTo>
                      <a:cubicBezTo>
                        <a:pt x="1151255" y="749935"/>
                        <a:pt x="1125855" y="732155"/>
                        <a:pt x="1111250" y="701040"/>
                      </a:cubicBezTo>
                      <a:cubicBezTo>
                        <a:pt x="1096645" y="669925"/>
                        <a:pt x="1067435" y="651510"/>
                        <a:pt x="1074420" y="628015"/>
                      </a:cubicBezTo>
                      <a:cubicBezTo>
                        <a:pt x="1081405" y="604520"/>
                        <a:pt x="1127125" y="604520"/>
                        <a:pt x="1147445" y="582930"/>
                      </a:cubicBezTo>
                      <a:cubicBezTo>
                        <a:pt x="1167765" y="561340"/>
                        <a:pt x="1170940" y="548005"/>
                        <a:pt x="1174750" y="518795"/>
                      </a:cubicBezTo>
                      <a:cubicBezTo>
                        <a:pt x="1178560" y="489585"/>
                        <a:pt x="1180465" y="467995"/>
                        <a:pt x="1165860" y="436880"/>
                      </a:cubicBezTo>
                      <a:cubicBezTo>
                        <a:pt x="1151255" y="405765"/>
                        <a:pt x="1116330" y="393065"/>
                        <a:pt x="1101725" y="363855"/>
                      </a:cubicBezTo>
                      <a:cubicBezTo>
                        <a:pt x="1087120" y="334645"/>
                        <a:pt x="1090930" y="320675"/>
                        <a:pt x="1092835" y="291465"/>
                      </a:cubicBezTo>
                      <a:cubicBezTo>
                        <a:pt x="1094740" y="262255"/>
                        <a:pt x="1104265" y="245745"/>
                        <a:pt x="1111250" y="218440"/>
                      </a:cubicBezTo>
                      <a:cubicBezTo>
                        <a:pt x="1118235" y="191135"/>
                        <a:pt x="1136650" y="181610"/>
                        <a:pt x="1129030" y="154305"/>
                      </a:cubicBezTo>
                      <a:cubicBezTo>
                        <a:pt x="1121410" y="127000"/>
                        <a:pt x="1099820" y="101600"/>
                        <a:pt x="1074420" y="81915"/>
                      </a:cubicBezTo>
                      <a:cubicBezTo>
                        <a:pt x="1049020" y="62230"/>
                        <a:pt x="1032510" y="56515"/>
                        <a:pt x="1001395" y="54610"/>
                      </a:cubicBezTo>
                      <a:cubicBezTo>
                        <a:pt x="970280" y="52705"/>
                        <a:pt x="948690" y="83185"/>
                        <a:pt x="919480" y="72390"/>
                      </a:cubicBezTo>
                      <a:cubicBezTo>
                        <a:pt x="890270" y="61595"/>
                        <a:pt x="866775" y="14605"/>
                        <a:pt x="855980" y="0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 fontAlgn="base"/>
                  <a:endParaRPr lang="zh-CN" altLang="en-US" strike="noStrike" noProof="1"/>
                </a:p>
              </p:txBody>
            </p:sp>
            <p:sp>
              <p:nvSpPr>
                <p:cNvPr id="20" name="任意多边形 19"/>
                <p:cNvSpPr/>
                <p:nvPr/>
              </p:nvSpPr>
              <p:spPr>
                <a:xfrm>
                  <a:off x="7054" y="5268"/>
                  <a:ext cx="3486" cy="1482"/>
                </a:xfrm>
                <a:custGeom>
                  <a:avLst/>
                  <a:gdLst>
                    <a:gd name="connisteX0" fmla="*/ 0 w 2213610"/>
                    <a:gd name="connsiteY0" fmla="*/ 21272 h 940752"/>
                    <a:gd name="connisteX1" fmla="*/ 64135 w 2213610"/>
                    <a:gd name="connsiteY1" fmla="*/ 2857 h 940752"/>
                    <a:gd name="connisteX2" fmla="*/ 136525 w 2213610"/>
                    <a:gd name="connsiteY2" fmla="*/ 2857 h 940752"/>
                    <a:gd name="connisteX3" fmla="*/ 200660 w 2213610"/>
                    <a:gd name="connsiteY3" fmla="*/ 21272 h 940752"/>
                    <a:gd name="connisteX4" fmla="*/ 273685 w 2213610"/>
                    <a:gd name="connsiteY4" fmla="*/ 39052 h 940752"/>
                    <a:gd name="connisteX5" fmla="*/ 346075 w 2213610"/>
                    <a:gd name="connsiteY5" fmla="*/ 39052 h 940752"/>
                    <a:gd name="connisteX6" fmla="*/ 410210 w 2213610"/>
                    <a:gd name="connsiteY6" fmla="*/ 39052 h 940752"/>
                    <a:gd name="connisteX7" fmla="*/ 482600 w 2213610"/>
                    <a:gd name="connsiteY7" fmla="*/ 30162 h 940752"/>
                    <a:gd name="connisteX8" fmla="*/ 528320 w 2213610"/>
                    <a:gd name="connsiteY8" fmla="*/ 103187 h 940752"/>
                    <a:gd name="connisteX9" fmla="*/ 555625 w 2213610"/>
                    <a:gd name="connsiteY9" fmla="*/ 175577 h 940752"/>
                    <a:gd name="connisteX10" fmla="*/ 601345 w 2213610"/>
                    <a:gd name="connsiteY10" fmla="*/ 239712 h 940752"/>
                    <a:gd name="connisteX11" fmla="*/ 674370 w 2213610"/>
                    <a:gd name="connsiteY11" fmla="*/ 185102 h 940752"/>
                    <a:gd name="connisteX12" fmla="*/ 746760 w 2213610"/>
                    <a:gd name="connsiteY12" fmla="*/ 130492 h 940752"/>
                    <a:gd name="connisteX13" fmla="*/ 810895 w 2213610"/>
                    <a:gd name="connsiteY13" fmla="*/ 120967 h 940752"/>
                    <a:gd name="connisteX14" fmla="*/ 883920 w 2213610"/>
                    <a:gd name="connsiteY14" fmla="*/ 120967 h 940752"/>
                    <a:gd name="connisteX15" fmla="*/ 956310 w 2213610"/>
                    <a:gd name="connsiteY15" fmla="*/ 103187 h 940752"/>
                    <a:gd name="connisteX16" fmla="*/ 1029335 w 2213610"/>
                    <a:gd name="connsiteY16" fmla="*/ 103187 h 940752"/>
                    <a:gd name="connisteX17" fmla="*/ 1111250 w 2213610"/>
                    <a:gd name="connsiteY17" fmla="*/ 103187 h 940752"/>
                    <a:gd name="connisteX18" fmla="*/ 1193165 w 2213610"/>
                    <a:gd name="connsiteY18" fmla="*/ 112077 h 940752"/>
                    <a:gd name="connisteX19" fmla="*/ 1257300 w 2213610"/>
                    <a:gd name="connsiteY19" fmla="*/ 139382 h 940752"/>
                    <a:gd name="connisteX20" fmla="*/ 1329690 w 2213610"/>
                    <a:gd name="connsiteY20" fmla="*/ 175577 h 940752"/>
                    <a:gd name="connisteX21" fmla="*/ 1393825 w 2213610"/>
                    <a:gd name="connsiteY21" fmla="*/ 239712 h 940752"/>
                    <a:gd name="connisteX22" fmla="*/ 1438910 w 2213610"/>
                    <a:gd name="connsiteY22" fmla="*/ 312737 h 940752"/>
                    <a:gd name="connisteX23" fmla="*/ 1503045 w 2213610"/>
                    <a:gd name="connsiteY23" fmla="*/ 348932 h 940752"/>
                    <a:gd name="connisteX24" fmla="*/ 1576070 w 2213610"/>
                    <a:gd name="connsiteY24" fmla="*/ 385127 h 940752"/>
                    <a:gd name="connisteX25" fmla="*/ 1576070 w 2213610"/>
                    <a:gd name="connsiteY25" fmla="*/ 449262 h 940752"/>
                    <a:gd name="connisteX26" fmla="*/ 1603375 w 2213610"/>
                    <a:gd name="connsiteY26" fmla="*/ 521652 h 940752"/>
                    <a:gd name="connisteX27" fmla="*/ 1630680 w 2213610"/>
                    <a:gd name="connsiteY27" fmla="*/ 585787 h 940752"/>
                    <a:gd name="connisteX28" fmla="*/ 1685290 w 2213610"/>
                    <a:gd name="connsiteY28" fmla="*/ 667702 h 940752"/>
                    <a:gd name="connisteX29" fmla="*/ 1730375 w 2213610"/>
                    <a:gd name="connsiteY29" fmla="*/ 749617 h 940752"/>
                    <a:gd name="connisteX30" fmla="*/ 1767205 w 2213610"/>
                    <a:gd name="connsiteY30" fmla="*/ 822642 h 940752"/>
                    <a:gd name="connisteX31" fmla="*/ 1840230 w 2213610"/>
                    <a:gd name="connsiteY31" fmla="*/ 895667 h 940752"/>
                    <a:gd name="connisteX32" fmla="*/ 1912620 w 2213610"/>
                    <a:gd name="connsiteY32" fmla="*/ 931862 h 940752"/>
                    <a:gd name="connisteX33" fmla="*/ 1976755 w 2213610"/>
                    <a:gd name="connsiteY33" fmla="*/ 940752 h 940752"/>
                    <a:gd name="connisteX34" fmla="*/ 2067560 w 2213610"/>
                    <a:gd name="connsiteY34" fmla="*/ 931862 h 940752"/>
                    <a:gd name="connisteX35" fmla="*/ 2140585 w 2213610"/>
                    <a:gd name="connsiteY35" fmla="*/ 904557 h 940752"/>
                    <a:gd name="connisteX36" fmla="*/ 2213610 w 2213610"/>
                    <a:gd name="connsiteY36" fmla="*/ 886142 h 940752"/>
                  </a:gdLst>
                  <a:ahLst/>
                  <a:cxnLst>
                    <a:cxn ang="0">
                      <a:pos x="connisteX0" y="connsiteY0"/>
                    </a:cxn>
                    <a:cxn ang="0">
                      <a:pos x="connisteX1" y="connsiteY1"/>
                    </a:cxn>
                    <a:cxn ang="0">
                      <a:pos x="connisteX2" y="connsiteY2"/>
                    </a:cxn>
                    <a:cxn ang="0">
                      <a:pos x="connisteX3" y="connsiteY3"/>
                    </a:cxn>
                    <a:cxn ang="0">
                      <a:pos x="connisteX4" y="connsiteY4"/>
                    </a:cxn>
                    <a:cxn ang="0">
                      <a:pos x="connisteX5" y="connsiteY5"/>
                    </a:cxn>
                    <a:cxn ang="0">
                      <a:pos x="connisteX6" y="connsiteY6"/>
                    </a:cxn>
                    <a:cxn ang="0">
                      <a:pos x="connisteX7" y="connsiteY7"/>
                    </a:cxn>
                    <a:cxn ang="0">
                      <a:pos x="connisteX8" y="connsiteY8"/>
                    </a:cxn>
                    <a:cxn ang="0">
                      <a:pos x="connisteX9" y="connsiteY9"/>
                    </a:cxn>
                    <a:cxn ang="0">
                      <a:pos x="connisteX10" y="connsiteY10"/>
                    </a:cxn>
                    <a:cxn ang="0">
                      <a:pos x="connisteX11" y="connsiteY11"/>
                    </a:cxn>
                    <a:cxn ang="0">
                      <a:pos x="connisteX12" y="connsiteY12"/>
                    </a:cxn>
                    <a:cxn ang="0">
                      <a:pos x="connisteX13" y="connsiteY13"/>
                    </a:cxn>
                    <a:cxn ang="0">
                      <a:pos x="connisteX14" y="connsiteY14"/>
                    </a:cxn>
                    <a:cxn ang="0">
                      <a:pos x="connisteX15" y="connsiteY15"/>
                    </a:cxn>
                    <a:cxn ang="0">
                      <a:pos x="connisteX16" y="connsiteY16"/>
                    </a:cxn>
                    <a:cxn ang="0">
                      <a:pos x="connisteX17" y="connsiteY17"/>
                    </a:cxn>
                    <a:cxn ang="0">
                      <a:pos x="connisteX18" y="connsiteY18"/>
                    </a:cxn>
                    <a:cxn ang="0">
                      <a:pos x="connisteX19" y="connsiteY19"/>
                    </a:cxn>
                    <a:cxn ang="0">
                      <a:pos x="connisteX20" y="connsiteY20"/>
                    </a:cxn>
                    <a:cxn ang="0">
                      <a:pos x="connisteX21" y="connsiteY21"/>
                    </a:cxn>
                    <a:cxn ang="0">
                      <a:pos x="connisteX22" y="connsiteY22"/>
                    </a:cxn>
                    <a:cxn ang="0">
                      <a:pos x="connisteX23" y="connsiteY23"/>
                    </a:cxn>
                    <a:cxn ang="0">
                      <a:pos x="connisteX24" y="connsiteY24"/>
                    </a:cxn>
                    <a:cxn ang="0">
                      <a:pos x="connisteX25" y="connsiteY25"/>
                    </a:cxn>
                    <a:cxn ang="0">
                      <a:pos x="connisteX26" y="connsiteY26"/>
                    </a:cxn>
                    <a:cxn ang="0">
                      <a:pos x="connisteX27" y="connsiteY27"/>
                    </a:cxn>
                    <a:cxn ang="0">
                      <a:pos x="connisteX28" y="connsiteY28"/>
                    </a:cxn>
                    <a:cxn ang="0">
                      <a:pos x="connisteX29" y="connsiteY29"/>
                    </a:cxn>
                    <a:cxn ang="0">
                      <a:pos x="connisteX30" y="connsiteY30"/>
                    </a:cxn>
                    <a:cxn ang="0">
                      <a:pos x="connisteX31" y="connsiteY31"/>
                    </a:cxn>
                    <a:cxn ang="0">
                      <a:pos x="connisteX32" y="connsiteY32"/>
                    </a:cxn>
                    <a:cxn ang="0">
                      <a:pos x="connisteX33" y="connsiteY33"/>
                    </a:cxn>
                    <a:cxn ang="0">
                      <a:pos x="connisteX34" y="connsiteY34"/>
                    </a:cxn>
                    <a:cxn ang="0">
                      <a:pos x="connisteX35" y="connsiteY35"/>
                    </a:cxn>
                    <a:cxn ang="0">
                      <a:pos x="connisteX36" y="connsiteY36"/>
                    </a:cxn>
                  </a:cxnLst>
                  <a:rect l="l" t="t" r="r" b="b"/>
                  <a:pathLst>
                    <a:path w="2213610" h="940753">
                      <a:moveTo>
                        <a:pt x="0" y="21273"/>
                      </a:moveTo>
                      <a:cubicBezTo>
                        <a:pt x="11430" y="17463"/>
                        <a:pt x="36830" y="6668"/>
                        <a:pt x="64135" y="2858"/>
                      </a:cubicBezTo>
                      <a:cubicBezTo>
                        <a:pt x="91440" y="-952"/>
                        <a:pt x="109220" y="-952"/>
                        <a:pt x="136525" y="2858"/>
                      </a:cubicBezTo>
                      <a:cubicBezTo>
                        <a:pt x="163830" y="6668"/>
                        <a:pt x="173355" y="14288"/>
                        <a:pt x="200660" y="21273"/>
                      </a:cubicBezTo>
                      <a:cubicBezTo>
                        <a:pt x="227965" y="28258"/>
                        <a:pt x="244475" y="35243"/>
                        <a:pt x="273685" y="39053"/>
                      </a:cubicBezTo>
                      <a:cubicBezTo>
                        <a:pt x="302895" y="42863"/>
                        <a:pt x="318770" y="39053"/>
                        <a:pt x="346075" y="39053"/>
                      </a:cubicBezTo>
                      <a:cubicBezTo>
                        <a:pt x="373380" y="39053"/>
                        <a:pt x="382905" y="40958"/>
                        <a:pt x="410210" y="39053"/>
                      </a:cubicBezTo>
                      <a:cubicBezTo>
                        <a:pt x="437515" y="37148"/>
                        <a:pt x="459105" y="17463"/>
                        <a:pt x="482600" y="30163"/>
                      </a:cubicBezTo>
                      <a:cubicBezTo>
                        <a:pt x="506095" y="42863"/>
                        <a:pt x="513715" y="73978"/>
                        <a:pt x="528320" y="103188"/>
                      </a:cubicBezTo>
                      <a:cubicBezTo>
                        <a:pt x="542925" y="132398"/>
                        <a:pt x="541020" y="148273"/>
                        <a:pt x="555625" y="175578"/>
                      </a:cubicBezTo>
                      <a:cubicBezTo>
                        <a:pt x="570230" y="202883"/>
                        <a:pt x="577850" y="237808"/>
                        <a:pt x="601345" y="239713"/>
                      </a:cubicBezTo>
                      <a:cubicBezTo>
                        <a:pt x="624840" y="241618"/>
                        <a:pt x="645160" y="206693"/>
                        <a:pt x="674370" y="185103"/>
                      </a:cubicBezTo>
                      <a:cubicBezTo>
                        <a:pt x="703580" y="163513"/>
                        <a:pt x="719455" y="143193"/>
                        <a:pt x="746760" y="130493"/>
                      </a:cubicBezTo>
                      <a:cubicBezTo>
                        <a:pt x="774065" y="117793"/>
                        <a:pt x="783590" y="122873"/>
                        <a:pt x="810895" y="120968"/>
                      </a:cubicBezTo>
                      <a:cubicBezTo>
                        <a:pt x="838200" y="119063"/>
                        <a:pt x="854710" y="124778"/>
                        <a:pt x="883920" y="120968"/>
                      </a:cubicBezTo>
                      <a:cubicBezTo>
                        <a:pt x="913130" y="117158"/>
                        <a:pt x="927100" y="106998"/>
                        <a:pt x="956310" y="103188"/>
                      </a:cubicBezTo>
                      <a:cubicBezTo>
                        <a:pt x="985520" y="99378"/>
                        <a:pt x="998220" y="103188"/>
                        <a:pt x="1029335" y="103188"/>
                      </a:cubicBezTo>
                      <a:cubicBezTo>
                        <a:pt x="1060450" y="103188"/>
                        <a:pt x="1078230" y="101283"/>
                        <a:pt x="1111250" y="103188"/>
                      </a:cubicBezTo>
                      <a:cubicBezTo>
                        <a:pt x="1144270" y="105093"/>
                        <a:pt x="1163955" y="105093"/>
                        <a:pt x="1193165" y="112078"/>
                      </a:cubicBezTo>
                      <a:cubicBezTo>
                        <a:pt x="1222375" y="119063"/>
                        <a:pt x="1229995" y="126683"/>
                        <a:pt x="1257300" y="139383"/>
                      </a:cubicBezTo>
                      <a:cubicBezTo>
                        <a:pt x="1284605" y="152083"/>
                        <a:pt x="1302385" y="155258"/>
                        <a:pt x="1329690" y="175578"/>
                      </a:cubicBezTo>
                      <a:cubicBezTo>
                        <a:pt x="1356995" y="195898"/>
                        <a:pt x="1372235" y="212408"/>
                        <a:pt x="1393825" y="239713"/>
                      </a:cubicBezTo>
                      <a:cubicBezTo>
                        <a:pt x="1415415" y="267018"/>
                        <a:pt x="1417320" y="291148"/>
                        <a:pt x="1438910" y="312738"/>
                      </a:cubicBezTo>
                      <a:cubicBezTo>
                        <a:pt x="1460500" y="334328"/>
                        <a:pt x="1475740" y="334328"/>
                        <a:pt x="1503045" y="348933"/>
                      </a:cubicBezTo>
                      <a:cubicBezTo>
                        <a:pt x="1530350" y="363538"/>
                        <a:pt x="1561465" y="364808"/>
                        <a:pt x="1576070" y="385128"/>
                      </a:cubicBezTo>
                      <a:cubicBezTo>
                        <a:pt x="1590675" y="405448"/>
                        <a:pt x="1570355" y="421958"/>
                        <a:pt x="1576070" y="449263"/>
                      </a:cubicBezTo>
                      <a:cubicBezTo>
                        <a:pt x="1581785" y="476568"/>
                        <a:pt x="1592580" y="494348"/>
                        <a:pt x="1603375" y="521653"/>
                      </a:cubicBezTo>
                      <a:cubicBezTo>
                        <a:pt x="1614170" y="548958"/>
                        <a:pt x="1614170" y="556578"/>
                        <a:pt x="1630680" y="585788"/>
                      </a:cubicBezTo>
                      <a:cubicBezTo>
                        <a:pt x="1647190" y="614998"/>
                        <a:pt x="1665605" y="634683"/>
                        <a:pt x="1685290" y="667703"/>
                      </a:cubicBezTo>
                      <a:cubicBezTo>
                        <a:pt x="1704975" y="700723"/>
                        <a:pt x="1713865" y="718503"/>
                        <a:pt x="1730375" y="749618"/>
                      </a:cubicBezTo>
                      <a:cubicBezTo>
                        <a:pt x="1746885" y="780733"/>
                        <a:pt x="1744980" y="793433"/>
                        <a:pt x="1767205" y="822643"/>
                      </a:cubicBezTo>
                      <a:cubicBezTo>
                        <a:pt x="1789430" y="851853"/>
                        <a:pt x="1811020" y="874078"/>
                        <a:pt x="1840230" y="895668"/>
                      </a:cubicBezTo>
                      <a:cubicBezTo>
                        <a:pt x="1869440" y="917258"/>
                        <a:pt x="1885315" y="922973"/>
                        <a:pt x="1912620" y="931863"/>
                      </a:cubicBezTo>
                      <a:cubicBezTo>
                        <a:pt x="1939925" y="940753"/>
                        <a:pt x="1945640" y="940753"/>
                        <a:pt x="1976755" y="940753"/>
                      </a:cubicBezTo>
                      <a:cubicBezTo>
                        <a:pt x="2007870" y="940753"/>
                        <a:pt x="2034540" y="938848"/>
                        <a:pt x="2067560" y="931863"/>
                      </a:cubicBezTo>
                      <a:cubicBezTo>
                        <a:pt x="2100580" y="924878"/>
                        <a:pt x="2111375" y="913448"/>
                        <a:pt x="2140585" y="904558"/>
                      </a:cubicBezTo>
                      <a:cubicBezTo>
                        <a:pt x="2169795" y="895668"/>
                        <a:pt x="2200275" y="889318"/>
                        <a:pt x="2213610" y="886143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 fontAlgn="base"/>
                  <a:endParaRPr lang="zh-CN" altLang="en-US" strike="noStrike" noProof="1"/>
                </a:p>
              </p:txBody>
            </p:sp>
            <p:sp>
              <p:nvSpPr>
                <p:cNvPr id="21" name="任意多边形 20"/>
                <p:cNvSpPr/>
                <p:nvPr/>
              </p:nvSpPr>
              <p:spPr>
                <a:xfrm>
                  <a:off x="9325" y="7275"/>
                  <a:ext cx="641" cy="469"/>
                </a:xfrm>
                <a:custGeom>
                  <a:avLst/>
                  <a:gdLst>
                    <a:gd name="connisteX0" fmla="*/ 373440 w 407076"/>
                    <a:gd name="connsiteY0" fmla="*/ 22416 h 297984"/>
                    <a:gd name="connisteX1" fmla="*/ 309305 w 407076"/>
                    <a:gd name="connsiteY1" fmla="*/ 4636 h 297984"/>
                    <a:gd name="connisteX2" fmla="*/ 245805 w 407076"/>
                    <a:gd name="connsiteY2" fmla="*/ 86551 h 297984"/>
                    <a:gd name="connisteX3" fmla="*/ 318830 w 407076"/>
                    <a:gd name="connsiteY3" fmla="*/ 122746 h 297984"/>
                    <a:gd name="connisteX4" fmla="*/ 254695 w 407076"/>
                    <a:gd name="connsiteY4" fmla="*/ 113856 h 297984"/>
                    <a:gd name="connisteX5" fmla="*/ 181670 w 407076"/>
                    <a:gd name="connsiteY5" fmla="*/ 113856 h 297984"/>
                    <a:gd name="connisteX6" fmla="*/ 109280 w 407076"/>
                    <a:gd name="connsiteY6" fmla="*/ 141161 h 297984"/>
                    <a:gd name="connisteX7" fmla="*/ 63560 w 407076"/>
                    <a:gd name="connsiteY7" fmla="*/ 213551 h 297984"/>
                    <a:gd name="connisteX8" fmla="*/ 60 w 407076"/>
                    <a:gd name="connsiteY8" fmla="*/ 277686 h 297984"/>
                    <a:gd name="connisteX9" fmla="*/ 72450 w 407076"/>
                    <a:gd name="connsiteY9" fmla="*/ 296101 h 297984"/>
                    <a:gd name="connisteX10" fmla="*/ 136585 w 407076"/>
                    <a:gd name="connsiteY10" fmla="*/ 250381 h 297984"/>
                    <a:gd name="connisteX11" fmla="*/ 208975 w 407076"/>
                    <a:gd name="connsiteY11" fmla="*/ 223076 h 297984"/>
                    <a:gd name="connisteX12" fmla="*/ 282000 w 407076"/>
                    <a:gd name="connsiteY12" fmla="*/ 213551 h 297984"/>
                    <a:gd name="connisteX13" fmla="*/ 346135 w 407076"/>
                    <a:gd name="connsiteY13" fmla="*/ 213551 h 297984"/>
                    <a:gd name="connisteX14" fmla="*/ 400745 w 407076"/>
                    <a:gd name="connsiteY14" fmla="*/ 141161 h 297984"/>
                    <a:gd name="connisteX15" fmla="*/ 400745 w 407076"/>
                    <a:gd name="connsiteY15" fmla="*/ 77026 h 297984"/>
                    <a:gd name="connisteX16" fmla="*/ 373440 w 407076"/>
                    <a:gd name="connsiteY16" fmla="*/ 22416 h 297984"/>
                  </a:gdLst>
                  <a:ahLst/>
                  <a:cxnLst>
                    <a:cxn ang="0">
                      <a:pos x="connisteX0" y="connsiteY0"/>
                    </a:cxn>
                    <a:cxn ang="0">
                      <a:pos x="connisteX1" y="connsiteY1"/>
                    </a:cxn>
                    <a:cxn ang="0">
                      <a:pos x="connisteX2" y="connsiteY2"/>
                    </a:cxn>
                    <a:cxn ang="0">
                      <a:pos x="connisteX3" y="connsiteY3"/>
                    </a:cxn>
                    <a:cxn ang="0">
                      <a:pos x="connisteX4" y="connsiteY4"/>
                    </a:cxn>
                    <a:cxn ang="0">
                      <a:pos x="connisteX5" y="connsiteY5"/>
                    </a:cxn>
                    <a:cxn ang="0">
                      <a:pos x="connisteX6" y="connsiteY6"/>
                    </a:cxn>
                    <a:cxn ang="0">
                      <a:pos x="connisteX7" y="connsiteY7"/>
                    </a:cxn>
                    <a:cxn ang="0">
                      <a:pos x="connisteX8" y="connsiteY8"/>
                    </a:cxn>
                    <a:cxn ang="0">
                      <a:pos x="connisteX9" y="connsiteY9"/>
                    </a:cxn>
                    <a:cxn ang="0">
                      <a:pos x="connisteX10" y="connsiteY10"/>
                    </a:cxn>
                    <a:cxn ang="0">
                      <a:pos x="connisteX11" y="connsiteY11"/>
                    </a:cxn>
                    <a:cxn ang="0">
                      <a:pos x="connisteX12" y="connsiteY12"/>
                    </a:cxn>
                    <a:cxn ang="0">
                      <a:pos x="connisteX13" y="connsiteY13"/>
                    </a:cxn>
                    <a:cxn ang="0">
                      <a:pos x="connisteX14" y="connsiteY14"/>
                    </a:cxn>
                    <a:cxn ang="0">
                      <a:pos x="connisteX15" y="connsiteY15"/>
                    </a:cxn>
                    <a:cxn ang="0">
                      <a:pos x="connisteX16" y="connsiteY16"/>
                    </a:cxn>
                  </a:cxnLst>
                  <a:rect l="l" t="t" r="r" b="b"/>
                  <a:pathLst>
                    <a:path w="407077" h="297984">
                      <a:moveTo>
                        <a:pt x="373440" y="22416"/>
                      </a:moveTo>
                      <a:cubicBezTo>
                        <a:pt x="355025" y="7811"/>
                        <a:pt x="334705" y="-8064"/>
                        <a:pt x="309305" y="4636"/>
                      </a:cubicBezTo>
                      <a:cubicBezTo>
                        <a:pt x="283905" y="17336"/>
                        <a:pt x="243900" y="63056"/>
                        <a:pt x="245805" y="86551"/>
                      </a:cubicBezTo>
                      <a:cubicBezTo>
                        <a:pt x="247710" y="110046"/>
                        <a:pt x="316925" y="117031"/>
                        <a:pt x="318830" y="122746"/>
                      </a:cubicBezTo>
                      <a:cubicBezTo>
                        <a:pt x="320735" y="128461"/>
                        <a:pt x="282000" y="115761"/>
                        <a:pt x="254695" y="113856"/>
                      </a:cubicBezTo>
                      <a:cubicBezTo>
                        <a:pt x="227390" y="111951"/>
                        <a:pt x="210880" y="108141"/>
                        <a:pt x="181670" y="113856"/>
                      </a:cubicBezTo>
                      <a:cubicBezTo>
                        <a:pt x="152460" y="119571"/>
                        <a:pt x="132775" y="121476"/>
                        <a:pt x="109280" y="141161"/>
                      </a:cubicBezTo>
                      <a:cubicBezTo>
                        <a:pt x="85785" y="160846"/>
                        <a:pt x="85150" y="186246"/>
                        <a:pt x="63560" y="213551"/>
                      </a:cubicBezTo>
                      <a:cubicBezTo>
                        <a:pt x="41970" y="240856"/>
                        <a:pt x="-1845" y="261176"/>
                        <a:pt x="60" y="277686"/>
                      </a:cubicBezTo>
                      <a:cubicBezTo>
                        <a:pt x="1965" y="294196"/>
                        <a:pt x="45145" y="301816"/>
                        <a:pt x="72450" y="296101"/>
                      </a:cubicBezTo>
                      <a:cubicBezTo>
                        <a:pt x="99755" y="290386"/>
                        <a:pt x="109280" y="264986"/>
                        <a:pt x="136585" y="250381"/>
                      </a:cubicBezTo>
                      <a:cubicBezTo>
                        <a:pt x="163890" y="235776"/>
                        <a:pt x="179765" y="230696"/>
                        <a:pt x="208975" y="223076"/>
                      </a:cubicBezTo>
                      <a:cubicBezTo>
                        <a:pt x="238185" y="215456"/>
                        <a:pt x="254695" y="215456"/>
                        <a:pt x="282000" y="213551"/>
                      </a:cubicBezTo>
                      <a:cubicBezTo>
                        <a:pt x="309305" y="211646"/>
                        <a:pt x="322640" y="228156"/>
                        <a:pt x="346135" y="213551"/>
                      </a:cubicBezTo>
                      <a:cubicBezTo>
                        <a:pt x="369630" y="198946"/>
                        <a:pt x="389950" y="168466"/>
                        <a:pt x="400745" y="141161"/>
                      </a:cubicBezTo>
                      <a:cubicBezTo>
                        <a:pt x="411540" y="113856"/>
                        <a:pt x="406460" y="100521"/>
                        <a:pt x="400745" y="77026"/>
                      </a:cubicBezTo>
                      <a:cubicBezTo>
                        <a:pt x="395030" y="53531"/>
                        <a:pt x="391855" y="37021"/>
                        <a:pt x="373440" y="22416"/>
                      </a:cubicBezTo>
                      <a:close/>
                    </a:path>
                  </a:pathLst>
                </a:custGeom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 fontAlgn="base"/>
                  <a:endParaRPr lang="zh-CN" altLang="en-US" strike="noStrike" noProof="1"/>
                </a:p>
              </p:txBody>
            </p:sp>
            <p:sp>
              <p:nvSpPr>
                <p:cNvPr id="22" name="任意多边形 21"/>
                <p:cNvSpPr/>
                <p:nvPr/>
              </p:nvSpPr>
              <p:spPr>
                <a:xfrm>
                  <a:off x="8922" y="7555"/>
                  <a:ext cx="1100" cy="2181"/>
                </a:xfrm>
                <a:custGeom>
                  <a:avLst/>
                  <a:gdLst>
                    <a:gd name="connisteX0" fmla="*/ 0 w 698242"/>
                    <a:gd name="connsiteY0" fmla="*/ 1384935 h 1384935"/>
                    <a:gd name="connisteX1" fmla="*/ 54610 w 698242"/>
                    <a:gd name="connsiteY1" fmla="*/ 1320800 h 1384935"/>
                    <a:gd name="connisteX2" fmla="*/ 63500 w 698242"/>
                    <a:gd name="connsiteY2" fmla="*/ 1247775 h 1384935"/>
                    <a:gd name="connisteX3" fmla="*/ 109220 w 698242"/>
                    <a:gd name="connsiteY3" fmla="*/ 1175385 h 1384935"/>
                    <a:gd name="connisteX4" fmla="*/ 136525 w 698242"/>
                    <a:gd name="connsiteY4" fmla="*/ 1111250 h 1384935"/>
                    <a:gd name="connisteX5" fmla="*/ 163830 w 698242"/>
                    <a:gd name="connsiteY5" fmla="*/ 1038860 h 1384935"/>
                    <a:gd name="connisteX6" fmla="*/ 227330 w 698242"/>
                    <a:gd name="connsiteY6" fmla="*/ 974725 h 1384935"/>
                    <a:gd name="connisteX7" fmla="*/ 291465 w 698242"/>
                    <a:gd name="connsiteY7" fmla="*/ 956310 h 1384935"/>
                    <a:gd name="connisteX8" fmla="*/ 363855 w 698242"/>
                    <a:gd name="connsiteY8" fmla="*/ 938530 h 1384935"/>
                    <a:gd name="connisteX9" fmla="*/ 427990 w 698242"/>
                    <a:gd name="connsiteY9" fmla="*/ 911225 h 1384935"/>
                    <a:gd name="connisteX10" fmla="*/ 500380 w 698242"/>
                    <a:gd name="connsiteY10" fmla="*/ 874395 h 1384935"/>
                    <a:gd name="connisteX11" fmla="*/ 564515 w 698242"/>
                    <a:gd name="connsiteY11" fmla="*/ 792480 h 1384935"/>
                    <a:gd name="connisteX12" fmla="*/ 600710 w 698242"/>
                    <a:gd name="connsiteY12" fmla="*/ 720090 h 1384935"/>
                    <a:gd name="connisteX13" fmla="*/ 619125 w 698242"/>
                    <a:gd name="connsiteY13" fmla="*/ 655955 h 1384935"/>
                    <a:gd name="connisteX14" fmla="*/ 646430 w 698242"/>
                    <a:gd name="connsiteY14" fmla="*/ 582930 h 1384935"/>
                    <a:gd name="connisteX15" fmla="*/ 682625 w 698242"/>
                    <a:gd name="connsiteY15" fmla="*/ 510540 h 1384935"/>
                    <a:gd name="connisteX16" fmla="*/ 692150 w 698242"/>
                    <a:gd name="connsiteY16" fmla="*/ 446405 h 1384935"/>
                    <a:gd name="connisteX17" fmla="*/ 692150 w 698242"/>
                    <a:gd name="connsiteY17" fmla="*/ 374015 h 1384935"/>
                    <a:gd name="connisteX18" fmla="*/ 628015 w 698242"/>
                    <a:gd name="connsiteY18" fmla="*/ 346710 h 1384935"/>
                    <a:gd name="connisteX19" fmla="*/ 600710 w 698242"/>
                    <a:gd name="connsiteY19" fmla="*/ 273685 h 1384935"/>
                    <a:gd name="connisteX20" fmla="*/ 573405 w 698242"/>
                    <a:gd name="connsiteY20" fmla="*/ 209550 h 1384935"/>
                    <a:gd name="connisteX21" fmla="*/ 573405 w 698242"/>
                    <a:gd name="connsiteY21" fmla="*/ 137160 h 1384935"/>
                    <a:gd name="connisteX22" fmla="*/ 600710 w 698242"/>
                    <a:gd name="connsiteY22" fmla="*/ 73025 h 1384935"/>
                    <a:gd name="connisteX23" fmla="*/ 646430 w 698242"/>
                    <a:gd name="connsiteY23" fmla="*/ 0 h 1384935"/>
                  </a:gdLst>
                  <a:ahLst/>
                  <a:cxnLst>
                    <a:cxn ang="0">
                      <a:pos x="connisteX0" y="connsiteY0"/>
                    </a:cxn>
                    <a:cxn ang="0">
                      <a:pos x="connisteX1" y="connsiteY1"/>
                    </a:cxn>
                    <a:cxn ang="0">
                      <a:pos x="connisteX2" y="connsiteY2"/>
                    </a:cxn>
                    <a:cxn ang="0">
                      <a:pos x="connisteX3" y="connsiteY3"/>
                    </a:cxn>
                    <a:cxn ang="0">
                      <a:pos x="connisteX4" y="connsiteY4"/>
                    </a:cxn>
                    <a:cxn ang="0">
                      <a:pos x="connisteX5" y="connsiteY5"/>
                    </a:cxn>
                    <a:cxn ang="0">
                      <a:pos x="connisteX6" y="connsiteY6"/>
                    </a:cxn>
                    <a:cxn ang="0">
                      <a:pos x="connisteX7" y="connsiteY7"/>
                    </a:cxn>
                    <a:cxn ang="0">
                      <a:pos x="connisteX8" y="connsiteY8"/>
                    </a:cxn>
                    <a:cxn ang="0">
                      <a:pos x="connisteX9" y="connsiteY9"/>
                    </a:cxn>
                    <a:cxn ang="0">
                      <a:pos x="connisteX10" y="connsiteY10"/>
                    </a:cxn>
                    <a:cxn ang="0">
                      <a:pos x="connisteX11" y="connsiteY11"/>
                    </a:cxn>
                    <a:cxn ang="0">
                      <a:pos x="connisteX12" y="connsiteY12"/>
                    </a:cxn>
                    <a:cxn ang="0">
                      <a:pos x="connisteX13" y="connsiteY13"/>
                    </a:cxn>
                    <a:cxn ang="0">
                      <a:pos x="connisteX14" y="connsiteY14"/>
                    </a:cxn>
                    <a:cxn ang="0">
                      <a:pos x="connisteX15" y="connsiteY15"/>
                    </a:cxn>
                    <a:cxn ang="0">
                      <a:pos x="connisteX16" y="connsiteY16"/>
                    </a:cxn>
                    <a:cxn ang="0">
                      <a:pos x="connisteX17" y="connsiteY17"/>
                    </a:cxn>
                    <a:cxn ang="0">
                      <a:pos x="connisteX18" y="connsiteY18"/>
                    </a:cxn>
                    <a:cxn ang="0">
                      <a:pos x="connisteX19" y="connsiteY19"/>
                    </a:cxn>
                    <a:cxn ang="0">
                      <a:pos x="connisteX20" y="connsiteY20"/>
                    </a:cxn>
                    <a:cxn ang="0">
                      <a:pos x="connisteX21" y="connsiteY21"/>
                    </a:cxn>
                    <a:cxn ang="0">
                      <a:pos x="connisteX22" y="connsiteY22"/>
                    </a:cxn>
                    <a:cxn ang="0">
                      <a:pos x="connisteX23" y="connsiteY23"/>
                    </a:cxn>
                  </a:cxnLst>
                  <a:rect l="l" t="t" r="r" b="b"/>
                  <a:pathLst>
                    <a:path w="698242" h="1384935">
                      <a:moveTo>
                        <a:pt x="0" y="1384935"/>
                      </a:moveTo>
                      <a:cubicBezTo>
                        <a:pt x="10795" y="1373505"/>
                        <a:pt x="41910" y="1348105"/>
                        <a:pt x="54610" y="1320800"/>
                      </a:cubicBezTo>
                      <a:cubicBezTo>
                        <a:pt x="67310" y="1293495"/>
                        <a:pt x="52705" y="1276985"/>
                        <a:pt x="63500" y="1247775"/>
                      </a:cubicBezTo>
                      <a:cubicBezTo>
                        <a:pt x="74295" y="1218565"/>
                        <a:pt x="94615" y="1202690"/>
                        <a:pt x="109220" y="1175385"/>
                      </a:cubicBezTo>
                      <a:cubicBezTo>
                        <a:pt x="123825" y="1148080"/>
                        <a:pt x="125730" y="1138555"/>
                        <a:pt x="136525" y="1111250"/>
                      </a:cubicBezTo>
                      <a:cubicBezTo>
                        <a:pt x="147320" y="1083945"/>
                        <a:pt x="145415" y="1066165"/>
                        <a:pt x="163830" y="1038860"/>
                      </a:cubicBezTo>
                      <a:cubicBezTo>
                        <a:pt x="182245" y="1011555"/>
                        <a:pt x="201930" y="991235"/>
                        <a:pt x="227330" y="974725"/>
                      </a:cubicBezTo>
                      <a:cubicBezTo>
                        <a:pt x="252730" y="958215"/>
                        <a:pt x="264160" y="963295"/>
                        <a:pt x="291465" y="956310"/>
                      </a:cubicBezTo>
                      <a:cubicBezTo>
                        <a:pt x="318770" y="949325"/>
                        <a:pt x="336550" y="947420"/>
                        <a:pt x="363855" y="938530"/>
                      </a:cubicBezTo>
                      <a:cubicBezTo>
                        <a:pt x="391160" y="929640"/>
                        <a:pt x="400685" y="923925"/>
                        <a:pt x="427990" y="911225"/>
                      </a:cubicBezTo>
                      <a:cubicBezTo>
                        <a:pt x="455295" y="898525"/>
                        <a:pt x="473075" y="897890"/>
                        <a:pt x="500380" y="874395"/>
                      </a:cubicBezTo>
                      <a:cubicBezTo>
                        <a:pt x="527685" y="850900"/>
                        <a:pt x="544195" y="823595"/>
                        <a:pt x="564515" y="792480"/>
                      </a:cubicBezTo>
                      <a:cubicBezTo>
                        <a:pt x="584835" y="761365"/>
                        <a:pt x="589915" y="747395"/>
                        <a:pt x="600710" y="720090"/>
                      </a:cubicBezTo>
                      <a:cubicBezTo>
                        <a:pt x="611505" y="692785"/>
                        <a:pt x="610235" y="683260"/>
                        <a:pt x="619125" y="655955"/>
                      </a:cubicBezTo>
                      <a:cubicBezTo>
                        <a:pt x="628015" y="628650"/>
                        <a:pt x="633730" y="612140"/>
                        <a:pt x="646430" y="582930"/>
                      </a:cubicBezTo>
                      <a:cubicBezTo>
                        <a:pt x="659130" y="553720"/>
                        <a:pt x="673735" y="537845"/>
                        <a:pt x="682625" y="510540"/>
                      </a:cubicBezTo>
                      <a:cubicBezTo>
                        <a:pt x="691515" y="483235"/>
                        <a:pt x="690245" y="473710"/>
                        <a:pt x="692150" y="446405"/>
                      </a:cubicBezTo>
                      <a:cubicBezTo>
                        <a:pt x="694055" y="419100"/>
                        <a:pt x="704850" y="393700"/>
                        <a:pt x="692150" y="374015"/>
                      </a:cubicBezTo>
                      <a:cubicBezTo>
                        <a:pt x="679450" y="354330"/>
                        <a:pt x="646430" y="367030"/>
                        <a:pt x="628015" y="346710"/>
                      </a:cubicBezTo>
                      <a:cubicBezTo>
                        <a:pt x="609600" y="326390"/>
                        <a:pt x="611505" y="300990"/>
                        <a:pt x="600710" y="273685"/>
                      </a:cubicBezTo>
                      <a:cubicBezTo>
                        <a:pt x="589915" y="246380"/>
                        <a:pt x="579120" y="236855"/>
                        <a:pt x="573405" y="209550"/>
                      </a:cubicBezTo>
                      <a:cubicBezTo>
                        <a:pt x="567690" y="182245"/>
                        <a:pt x="567690" y="164465"/>
                        <a:pt x="573405" y="137160"/>
                      </a:cubicBezTo>
                      <a:cubicBezTo>
                        <a:pt x="579120" y="109855"/>
                        <a:pt x="586105" y="100330"/>
                        <a:pt x="600710" y="73025"/>
                      </a:cubicBezTo>
                      <a:cubicBezTo>
                        <a:pt x="615315" y="45720"/>
                        <a:pt x="637540" y="13335"/>
                        <a:pt x="646430" y="0"/>
                      </a:cubicBezTo>
                    </a:path>
                  </a:pathLst>
                </a:custGeom>
                <a:noFill/>
                <a:ln w="38100">
                  <a:solidFill>
                    <a:srgbClr val="4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 fontAlgn="base"/>
                  <a:endParaRPr lang="zh-CN" altLang="en-US" strike="noStrike" noProof="1"/>
                </a:p>
              </p:txBody>
            </p:sp>
            <p:sp>
              <p:nvSpPr>
                <p:cNvPr id="23" name="任意多边形 22"/>
                <p:cNvSpPr/>
                <p:nvPr/>
              </p:nvSpPr>
              <p:spPr>
                <a:xfrm>
                  <a:off x="11199" y="7025"/>
                  <a:ext cx="363" cy="614"/>
                </a:xfrm>
                <a:custGeom>
                  <a:avLst/>
                  <a:gdLst>
                    <a:gd name="connisteX0" fmla="*/ 65486 w 230203"/>
                    <a:gd name="connsiteY0" fmla="*/ 16014 h 390147"/>
                    <a:gd name="connisteX1" fmla="*/ 20401 w 230203"/>
                    <a:gd name="connsiteY1" fmla="*/ 89039 h 390147"/>
                    <a:gd name="connisteX2" fmla="*/ 1986 w 230203"/>
                    <a:gd name="connsiteY2" fmla="*/ 162064 h 390147"/>
                    <a:gd name="connisteX3" fmla="*/ 56596 w 230203"/>
                    <a:gd name="connsiteY3" fmla="*/ 234454 h 390147"/>
                    <a:gd name="connisteX4" fmla="*/ 120731 w 230203"/>
                    <a:gd name="connsiteY4" fmla="*/ 271284 h 390147"/>
                    <a:gd name="connisteX5" fmla="*/ 165816 w 230203"/>
                    <a:gd name="connsiteY5" fmla="*/ 343674 h 390147"/>
                    <a:gd name="connisteX6" fmla="*/ 229951 w 230203"/>
                    <a:gd name="connsiteY6" fmla="*/ 389394 h 390147"/>
                    <a:gd name="connisteX7" fmla="*/ 184231 w 230203"/>
                    <a:gd name="connsiteY7" fmla="*/ 316369 h 390147"/>
                    <a:gd name="connisteX8" fmla="*/ 184231 w 230203"/>
                    <a:gd name="connsiteY8" fmla="*/ 243979 h 390147"/>
                    <a:gd name="connisteX9" fmla="*/ 184231 w 230203"/>
                    <a:gd name="connsiteY9" fmla="*/ 179844 h 390147"/>
                    <a:gd name="connisteX10" fmla="*/ 111206 w 230203"/>
                    <a:gd name="connsiteY10" fmla="*/ 152539 h 390147"/>
                    <a:gd name="connisteX11" fmla="*/ 65486 w 230203"/>
                    <a:gd name="connsiteY11" fmla="*/ 79514 h 390147"/>
                    <a:gd name="connisteX12" fmla="*/ 111206 w 230203"/>
                    <a:gd name="connsiteY12" fmla="*/ 7124 h 390147"/>
                    <a:gd name="connisteX13" fmla="*/ 65486 w 230203"/>
                    <a:gd name="connsiteY13" fmla="*/ 16014 h 390147"/>
                  </a:gdLst>
                  <a:ahLst/>
                  <a:cxnLst>
                    <a:cxn ang="0">
                      <a:pos x="connisteX0" y="connsiteY0"/>
                    </a:cxn>
                    <a:cxn ang="0">
                      <a:pos x="connisteX1" y="connsiteY1"/>
                    </a:cxn>
                    <a:cxn ang="0">
                      <a:pos x="connisteX2" y="connsiteY2"/>
                    </a:cxn>
                    <a:cxn ang="0">
                      <a:pos x="connisteX3" y="connsiteY3"/>
                    </a:cxn>
                    <a:cxn ang="0">
                      <a:pos x="connisteX4" y="connsiteY4"/>
                    </a:cxn>
                    <a:cxn ang="0">
                      <a:pos x="connisteX5" y="connsiteY5"/>
                    </a:cxn>
                    <a:cxn ang="0">
                      <a:pos x="connisteX6" y="connsiteY6"/>
                    </a:cxn>
                    <a:cxn ang="0">
                      <a:pos x="connisteX7" y="connsiteY7"/>
                    </a:cxn>
                    <a:cxn ang="0">
                      <a:pos x="connisteX8" y="connsiteY8"/>
                    </a:cxn>
                    <a:cxn ang="0">
                      <a:pos x="connisteX9" y="connsiteY9"/>
                    </a:cxn>
                    <a:cxn ang="0">
                      <a:pos x="connisteX10" y="connsiteY10"/>
                    </a:cxn>
                    <a:cxn ang="0">
                      <a:pos x="connisteX11" y="connsiteY11"/>
                    </a:cxn>
                    <a:cxn ang="0">
                      <a:pos x="connisteX12" y="connsiteY12"/>
                    </a:cxn>
                    <a:cxn ang="0">
                      <a:pos x="connisteX13" y="connsiteY13"/>
                    </a:cxn>
                  </a:cxnLst>
                  <a:rect l="l" t="t" r="r" b="b"/>
                  <a:pathLst>
                    <a:path w="230203" h="390148">
                      <a:moveTo>
                        <a:pt x="65487" y="16015"/>
                      </a:moveTo>
                      <a:cubicBezTo>
                        <a:pt x="47072" y="32525"/>
                        <a:pt x="33102" y="59830"/>
                        <a:pt x="20402" y="89040"/>
                      </a:cubicBezTo>
                      <a:cubicBezTo>
                        <a:pt x="7702" y="118250"/>
                        <a:pt x="-4998" y="132855"/>
                        <a:pt x="1987" y="162065"/>
                      </a:cubicBezTo>
                      <a:cubicBezTo>
                        <a:pt x="8972" y="191275"/>
                        <a:pt x="33102" y="212865"/>
                        <a:pt x="56597" y="234455"/>
                      </a:cubicBezTo>
                      <a:cubicBezTo>
                        <a:pt x="80092" y="256045"/>
                        <a:pt x="99142" y="249695"/>
                        <a:pt x="120732" y="271285"/>
                      </a:cubicBezTo>
                      <a:cubicBezTo>
                        <a:pt x="142322" y="292875"/>
                        <a:pt x="144227" y="320180"/>
                        <a:pt x="165817" y="343675"/>
                      </a:cubicBezTo>
                      <a:cubicBezTo>
                        <a:pt x="187407" y="367170"/>
                        <a:pt x="226142" y="395110"/>
                        <a:pt x="229952" y="389395"/>
                      </a:cubicBezTo>
                      <a:cubicBezTo>
                        <a:pt x="233762" y="383680"/>
                        <a:pt x="193122" y="345580"/>
                        <a:pt x="184232" y="316370"/>
                      </a:cubicBezTo>
                      <a:cubicBezTo>
                        <a:pt x="175342" y="287160"/>
                        <a:pt x="184232" y="271285"/>
                        <a:pt x="184232" y="243980"/>
                      </a:cubicBezTo>
                      <a:cubicBezTo>
                        <a:pt x="184232" y="216675"/>
                        <a:pt x="198837" y="198260"/>
                        <a:pt x="184232" y="179845"/>
                      </a:cubicBezTo>
                      <a:cubicBezTo>
                        <a:pt x="169627" y="161430"/>
                        <a:pt x="134702" y="172860"/>
                        <a:pt x="111207" y="152540"/>
                      </a:cubicBezTo>
                      <a:cubicBezTo>
                        <a:pt x="87712" y="132220"/>
                        <a:pt x="65487" y="108725"/>
                        <a:pt x="65487" y="79515"/>
                      </a:cubicBezTo>
                      <a:cubicBezTo>
                        <a:pt x="65487" y="50305"/>
                        <a:pt x="111207" y="19825"/>
                        <a:pt x="111207" y="7125"/>
                      </a:cubicBezTo>
                      <a:cubicBezTo>
                        <a:pt x="111207" y="-5575"/>
                        <a:pt x="83902" y="-495"/>
                        <a:pt x="65487" y="16015"/>
                      </a:cubicBezTo>
                      <a:close/>
                    </a:path>
                  </a:pathLst>
                </a:custGeom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 fontAlgn="base"/>
                  <a:endParaRPr lang="zh-CN" altLang="en-US" strike="noStrike" noProof="1"/>
                </a:p>
              </p:txBody>
            </p:sp>
            <p:sp>
              <p:nvSpPr>
                <p:cNvPr id="24" name="任意多边形 23"/>
                <p:cNvSpPr/>
                <p:nvPr/>
              </p:nvSpPr>
              <p:spPr>
                <a:xfrm>
                  <a:off x="10927" y="7397"/>
                  <a:ext cx="704" cy="1890"/>
                </a:xfrm>
                <a:custGeom>
                  <a:avLst/>
                  <a:gdLst>
                    <a:gd name="connisteX0" fmla="*/ 447329 w 447329"/>
                    <a:gd name="connsiteY0" fmla="*/ 1120775 h 1200289"/>
                    <a:gd name="connisteX1" fmla="*/ 383194 w 447329"/>
                    <a:gd name="connsiteY1" fmla="*/ 1120775 h 1200289"/>
                    <a:gd name="connisteX2" fmla="*/ 319694 w 447329"/>
                    <a:gd name="connsiteY2" fmla="*/ 1193165 h 1200289"/>
                    <a:gd name="connisteX3" fmla="*/ 246669 w 447329"/>
                    <a:gd name="connsiteY3" fmla="*/ 1184275 h 1200289"/>
                    <a:gd name="connisteX4" fmla="*/ 210474 w 447329"/>
                    <a:gd name="connsiteY4" fmla="*/ 1111250 h 1200289"/>
                    <a:gd name="connisteX5" fmla="*/ 146339 w 447329"/>
                    <a:gd name="connsiteY5" fmla="*/ 1111250 h 1200289"/>
                    <a:gd name="connisteX6" fmla="*/ 73949 w 447329"/>
                    <a:gd name="connsiteY6" fmla="*/ 1156970 h 1200289"/>
                    <a:gd name="connisteX7" fmla="*/ 924 w 447329"/>
                    <a:gd name="connsiteY7" fmla="*/ 1184275 h 1200289"/>
                    <a:gd name="connisteX8" fmla="*/ 37119 w 447329"/>
                    <a:gd name="connsiteY8" fmla="*/ 1111250 h 1200289"/>
                    <a:gd name="connisteX9" fmla="*/ 9814 w 447329"/>
                    <a:gd name="connsiteY9" fmla="*/ 1038225 h 1200289"/>
                    <a:gd name="connisteX10" fmla="*/ 924 w 447329"/>
                    <a:gd name="connsiteY10" fmla="*/ 965835 h 1200289"/>
                    <a:gd name="connisteX11" fmla="*/ 9814 w 447329"/>
                    <a:gd name="connsiteY11" fmla="*/ 901700 h 1200289"/>
                    <a:gd name="connisteX12" fmla="*/ 28229 w 447329"/>
                    <a:gd name="connsiteY12" fmla="*/ 829310 h 1200289"/>
                    <a:gd name="connisteX13" fmla="*/ 28229 w 447329"/>
                    <a:gd name="connsiteY13" fmla="*/ 765175 h 1200289"/>
                    <a:gd name="connisteX14" fmla="*/ 64424 w 447329"/>
                    <a:gd name="connsiteY14" fmla="*/ 692150 h 1200289"/>
                    <a:gd name="connisteX15" fmla="*/ 73949 w 447329"/>
                    <a:gd name="connsiteY15" fmla="*/ 619760 h 1200289"/>
                    <a:gd name="connisteX16" fmla="*/ 82839 w 447329"/>
                    <a:gd name="connsiteY16" fmla="*/ 555625 h 1200289"/>
                    <a:gd name="connisteX17" fmla="*/ 155864 w 447329"/>
                    <a:gd name="connsiteY17" fmla="*/ 483235 h 1200289"/>
                    <a:gd name="connisteX18" fmla="*/ 155864 w 447329"/>
                    <a:gd name="connsiteY18" fmla="*/ 419100 h 1200289"/>
                    <a:gd name="connisteX19" fmla="*/ 155864 w 447329"/>
                    <a:gd name="connsiteY19" fmla="*/ 346075 h 1200289"/>
                    <a:gd name="connisteX20" fmla="*/ 228254 w 447329"/>
                    <a:gd name="connsiteY20" fmla="*/ 282575 h 1200289"/>
                    <a:gd name="connisteX21" fmla="*/ 255559 w 447329"/>
                    <a:gd name="connsiteY21" fmla="*/ 209550 h 1200289"/>
                    <a:gd name="connisteX22" fmla="*/ 255559 w 447329"/>
                    <a:gd name="connsiteY22" fmla="*/ 137160 h 1200289"/>
                    <a:gd name="connisteX23" fmla="*/ 255559 w 447329"/>
                    <a:gd name="connsiteY23" fmla="*/ 73025 h 1200289"/>
                    <a:gd name="connisteX24" fmla="*/ 255559 w 447329"/>
                    <a:gd name="connsiteY24" fmla="*/ 0 h 1200289"/>
                  </a:gdLst>
                  <a:ahLst/>
                  <a:cxnLst>
                    <a:cxn ang="0">
                      <a:pos x="connisteX0" y="connsiteY0"/>
                    </a:cxn>
                    <a:cxn ang="0">
                      <a:pos x="connisteX1" y="connsiteY1"/>
                    </a:cxn>
                    <a:cxn ang="0">
                      <a:pos x="connisteX2" y="connsiteY2"/>
                    </a:cxn>
                    <a:cxn ang="0">
                      <a:pos x="connisteX3" y="connsiteY3"/>
                    </a:cxn>
                    <a:cxn ang="0">
                      <a:pos x="connisteX4" y="connsiteY4"/>
                    </a:cxn>
                    <a:cxn ang="0">
                      <a:pos x="connisteX5" y="connsiteY5"/>
                    </a:cxn>
                    <a:cxn ang="0">
                      <a:pos x="connisteX6" y="connsiteY6"/>
                    </a:cxn>
                    <a:cxn ang="0">
                      <a:pos x="connisteX7" y="connsiteY7"/>
                    </a:cxn>
                    <a:cxn ang="0">
                      <a:pos x="connisteX8" y="connsiteY8"/>
                    </a:cxn>
                    <a:cxn ang="0">
                      <a:pos x="connisteX9" y="connsiteY9"/>
                    </a:cxn>
                    <a:cxn ang="0">
                      <a:pos x="connisteX10" y="connsiteY10"/>
                    </a:cxn>
                    <a:cxn ang="0">
                      <a:pos x="connisteX11" y="connsiteY11"/>
                    </a:cxn>
                    <a:cxn ang="0">
                      <a:pos x="connisteX12" y="connsiteY12"/>
                    </a:cxn>
                    <a:cxn ang="0">
                      <a:pos x="connisteX13" y="connsiteY13"/>
                    </a:cxn>
                    <a:cxn ang="0">
                      <a:pos x="connisteX14" y="connsiteY14"/>
                    </a:cxn>
                    <a:cxn ang="0">
                      <a:pos x="connisteX15" y="connsiteY15"/>
                    </a:cxn>
                    <a:cxn ang="0">
                      <a:pos x="connisteX16" y="connsiteY16"/>
                    </a:cxn>
                    <a:cxn ang="0">
                      <a:pos x="connisteX17" y="connsiteY17"/>
                    </a:cxn>
                    <a:cxn ang="0">
                      <a:pos x="connisteX18" y="connsiteY18"/>
                    </a:cxn>
                    <a:cxn ang="0">
                      <a:pos x="connisteX19" y="connsiteY19"/>
                    </a:cxn>
                    <a:cxn ang="0">
                      <a:pos x="connisteX20" y="connsiteY20"/>
                    </a:cxn>
                    <a:cxn ang="0">
                      <a:pos x="connisteX21" y="connsiteY21"/>
                    </a:cxn>
                    <a:cxn ang="0">
                      <a:pos x="connisteX22" y="connsiteY22"/>
                    </a:cxn>
                    <a:cxn ang="0">
                      <a:pos x="connisteX23" y="connsiteY23"/>
                    </a:cxn>
                    <a:cxn ang="0">
                      <a:pos x="connisteX24" y="connsiteY24"/>
                    </a:cxn>
                  </a:cxnLst>
                  <a:rect l="l" t="t" r="r" b="b"/>
                  <a:pathLst>
                    <a:path w="447330" h="1200290">
                      <a:moveTo>
                        <a:pt x="447330" y="1120775"/>
                      </a:moveTo>
                      <a:cubicBezTo>
                        <a:pt x="435900" y="1119505"/>
                        <a:pt x="408595" y="1106170"/>
                        <a:pt x="383195" y="1120775"/>
                      </a:cubicBezTo>
                      <a:cubicBezTo>
                        <a:pt x="357795" y="1135380"/>
                        <a:pt x="347000" y="1180465"/>
                        <a:pt x="319695" y="1193165"/>
                      </a:cubicBezTo>
                      <a:cubicBezTo>
                        <a:pt x="292390" y="1205865"/>
                        <a:pt x="268260" y="1200785"/>
                        <a:pt x="246670" y="1184275"/>
                      </a:cubicBezTo>
                      <a:cubicBezTo>
                        <a:pt x="225080" y="1167765"/>
                        <a:pt x="230795" y="1125855"/>
                        <a:pt x="210475" y="1111250"/>
                      </a:cubicBezTo>
                      <a:cubicBezTo>
                        <a:pt x="190155" y="1096645"/>
                        <a:pt x="173645" y="1102360"/>
                        <a:pt x="146340" y="1111250"/>
                      </a:cubicBezTo>
                      <a:cubicBezTo>
                        <a:pt x="119035" y="1120140"/>
                        <a:pt x="103160" y="1142365"/>
                        <a:pt x="73950" y="1156970"/>
                      </a:cubicBezTo>
                      <a:cubicBezTo>
                        <a:pt x="44740" y="1171575"/>
                        <a:pt x="8545" y="1193165"/>
                        <a:pt x="925" y="1184275"/>
                      </a:cubicBezTo>
                      <a:cubicBezTo>
                        <a:pt x="-6695" y="1175385"/>
                        <a:pt x="35215" y="1140460"/>
                        <a:pt x="37120" y="1111250"/>
                      </a:cubicBezTo>
                      <a:cubicBezTo>
                        <a:pt x="39025" y="1082040"/>
                        <a:pt x="16800" y="1067435"/>
                        <a:pt x="9815" y="1038225"/>
                      </a:cubicBezTo>
                      <a:cubicBezTo>
                        <a:pt x="2830" y="1009015"/>
                        <a:pt x="925" y="993140"/>
                        <a:pt x="925" y="965835"/>
                      </a:cubicBezTo>
                      <a:cubicBezTo>
                        <a:pt x="925" y="938530"/>
                        <a:pt x="4100" y="929005"/>
                        <a:pt x="9815" y="901700"/>
                      </a:cubicBezTo>
                      <a:cubicBezTo>
                        <a:pt x="15530" y="874395"/>
                        <a:pt x="24420" y="856615"/>
                        <a:pt x="28230" y="829310"/>
                      </a:cubicBezTo>
                      <a:cubicBezTo>
                        <a:pt x="32040" y="802005"/>
                        <a:pt x="21245" y="792480"/>
                        <a:pt x="28230" y="765175"/>
                      </a:cubicBezTo>
                      <a:cubicBezTo>
                        <a:pt x="35215" y="737870"/>
                        <a:pt x="55535" y="721360"/>
                        <a:pt x="64425" y="692150"/>
                      </a:cubicBezTo>
                      <a:cubicBezTo>
                        <a:pt x="73315" y="662940"/>
                        <a:pt x="70140" y="647065"/>
                        <a:pt x="73950" y="619760"/>
                      </a:cubicBezTo>
                      <a:cubicBezTo>
                        <a:pt x="77760" y="592455"/>
                        <a:pt x="66330" y="582930"/>
                        <a:pt x="82840" y="555625"/>
                      </a:cubicBezTo>
                      <a:cubicBezTo>
                        <a:pt x="99350" y="528320"/>
                        <a:pt x="141260" y="510540"/>
                        <a:pt x="155865" y="483235"/>
                      </a:cubicBezTo>
                      <a:cubicBezTo>
                        <a:pt x="170470" y="455930"/>
                        <a:pt x="155865" y="446405"/>
                        <a:pt x="155865" y="419100"/>
                      </a:cubicBezTo>
                      <a:cubicBezTo>
                        <a:pt x="155865" y="391795"/>
                        <a:pt x="141260" y="373380"/>
                        <a:pt x="155865" y="346075"/>
                      </a:cubicBezTo>
                      <a:cubicBezTo>
                        <a:pt x="170470" y="318770"/>
                        <a:pt x="208570" y="309880"/>
                        <a:pt x="228255" y="282575"/>
                      </a:cubicBezTo>
                      <a:cubicBezTo>
                        <a:pt x="247940" y="255270"/>
                        <a:pt x="249845" y="238760"/>
                        <a:pt x="255560" y="209550"/>
                      </a:cubicBezTo>
                      <a:cubicBezTo>
                        <a:pt x="261275" y="180340"/>
                        <a:pt x="255560" y="164465"/>
                        <a:pt x="255560" y="137160"/>
                      </a:cubicBezTo>
                      <a:cubicBezTo>
                        <a:pt x="255560" y="109855"/>
                        <a:pt x="255560" y="100330"/>
                        <a:pt x="255560" y="73025"/>
                      </a:cubicBezTo>
                      <a:cubicBezTo>
                        <a:pt x="255560" y="45720"/>
                        <a:pt x="255560" y="13335"/>
                        <a:pt x="255560" y="0"/>
                      </a:cubicBezTo>
                    </a:path>
                  </a:pathLst>
                </a:custGeom>
                <a:noFill/>
                <a:ln w="38100">
                  <a:solidFill>
                    <a:srgbClr val="4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 fontAlgn="base"/>
                  <a:endParaRPr lang="zh-CN" altLang="en-US" strike="noStrike" noProof="1"/>
                </a:p>
              </p:txBody>
            </p:sp>
            <p:sp>
              <p:nvSpPr>
                <p:cNvPr id="25" name="椭圆 24"/>
                <p:cNvSpPr/>
                <p:nvPr/>
              </p:nvSpPr>
              <p:spPr>
                <a:xfrm>
                  <a:off x="8841" y="6534"/>
                  <a:ext cx="215" cy="144"/>
                </a:xfrm>
                <a:prstGeom prst="ellipse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 fontAlgn="base"/>
                  <a:endParaRPr lang="zh-CN" altLang="en-US" strike="noStrike" noProof="1"/>
                </a:p>
              </p:txBody>
            </p:sp>
            <p:sp>
              <p:nvSpPr>
                <p:cNvPr id="26" name="椭圆 25"/>
                <p:cNvSpPr/>
                <p:nvPr/>
              </p:nvSpPr>
              <p:spPr>
                <a:xfrm>
                  <a:off x="11225" y="6944"/>
                  <a:ext cx="215" cy="144"/>
                </a:xfrm>
                <a:prstGeom prst="ellipse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 fontAlgn="base"/>
                  <a:endParaRPr lang="zh-CN" altLang="en-US" strike="noStrike" noProof="1"/>
                </a:p>
              </p:txBody>
            </p:sp>
          </p:grpSp>
        </p:grpSp>
        <p:grpSp>
          <p:nvGrpSpPr>
            <p:cNvPr id="11299" name="组合 13"/>
            <p:cNvGrpSpPr/>
            <p:nvPr/>
          </p:nvGrpSpPr>
          <p:grpSpPr>
            <a:xfrm rot="780000">
              <a:off x="8619" y="4821"/>
              <a:ext cx="185" cy="430"/>
              <a:chOff x="7500" y="3857"/>
              <a:chExt cx="1304" cy="2266"/>
            </a:xfrm>
          </p:grpSpPr>
          <p:sp>
            <p:nvSpPr>
              <p:cNvPr id="27" name="矩形 26"/>
              <p:cNvSpPr/>
              <p:nvPr/>
            </p:nvSpPr>
            <p:spPr>
              <a:xfrm>
                <a:off x="7500" y="3857"/>
                <a:ext cx="1305" cy="2266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 fontAlgn="base"/>
                <a:endParaRPr lang="zh-CN" altLang="en-US" strike="noStrike" noProof="1"/>
              </a:p>
            </p:txBody>
          </p:sp>
          <p:cxnSp>
            <p:nvCxnSpPr>
              <p:cNvPr id="28" name="直接连接符 27"/>
              <p:cNvCxnSpPr/>
              <p:nvPr/>
            </p:nvCxnSpPr>
            <p:spPr>
              <a:xfrm flipH="1">
                <a:off x="7543" y="3908"/>
                <a:ext cx="1219" cy="2165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接连接符 28"/>
              <p:cNvCxnSpPr/>
              <p:nvPr/>
            </p:nvCxnSpPr>
            <p:spPr>
              <a:xfrm>
                <a:off x="7514" y="3879"/>
                <a:ext cx="1248" cy="220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303" name="组合 18"/>
            <p:cNvGrpSpPr/>
            <p:nvPr/>
          </p:nvGrpSpPr>
          <p:grpSpPr>
            <a:xfrm rot="780000">
              <a:off x="8349" y="4730"/>
              <a:ext cx="185" cy="430"/>
              <a:chOff x="7500" y="3857"/>
              <a:chExt cx="1304" cy="2266"/>
            </a:xfrm>
          </p:grpSpPr>
          <p:sp>
            <p:nvSpPr>
              <p:cNvPr id="30" name="矩形 29"/>
              <p:cNvSpPr/>
              <p:nvPr/>
            </p:nvSpPr>
            <p:spPr>
              <a:xfrm>
                <a:off x="7500" y="3857"/>
                <a:ext cx="1305" cy="2266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 fontAlgn="base"/>
                <a:endParaRPr lang="zh-CN" altLang="en-US" strike="noStrike" noProof="1"/>
              </a:p>
            </p:txBody>
          </p:sp>
          <p:cxnSp>
            <p:nvCxnSpPr>
              <p:cNvPr id="31" name="直接连接符 30"/>
              <p:cNvCxnSpPr/>
              <p:nvPr/>
            </p:nvCxnSpPr>
            <p:spPr>
              <a:xfrm flipH="1">
                <a:off x="7543" y="3908"/>
                <a:ext cx="1219" cy="2165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接连接符 31"/>
              <p:cNvCxnSpPr/>
              <p:nvPr/>
            </p:nvCxnSpPr>
            <p:spPr>
              <a:xfrm>
                <a:off x="7514" y="3879"/>
                <a:ext cx="1248" cy="220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" name="文本框 3"/>
          <p:cNvSpPr txBox="1"/>
          <p:nvPr/>
        </p:nvSpPr>
        <p:spPr>
          <a:xfrm>
            <a:off x="5194300" y="4867275"/>
            <a:ext cx="3103563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en-US" altLang="zh-CN" sz="2400">
                <a:solidFill>
                  <a:srgbClr val="FF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(</a:t>
            </a:r>
            <a:r>
              <a:rPr lang="zh-CN" altLang="en-US" sz="2400">
                <a:solidFill>
                  <a:srgbClr val="FF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建三峡水库）</a:t>
            </a:r>
            <a:endParaRPr lang="zh-CN" altLang="en-US" sz="2400">
              <a:solidFill>
                <a:srgbClr val="FF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4705350" y="5356225"/>
            <a:ext cx="4632960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1800">
                <a:solidFill>
                  <a:srgbClr val="FF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（裁弯取直</a:t>
            </a:r>
            <a:r>
              <a:rPr lang="en-US" altLang="zh-CN" sz="1800">
                <a:solidFill>
                  <a:srgbClr val="FF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.</a:t>
            </a:r>
            <a:r>
              <a:rPr lang="zh-CN" altLang="en-US" sz="1800" dirty="0">
                <a:solidFill>
                  <a:srgbClr val="FF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加固堤坝</a:t>
            </a:r>
            <a:r>
              <a:rPr lang="en-US" altLang="zh-CN" sz="1800" dirty="0">
                <a:solidFill>
                  <a:srgbClr val="FF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.</a:t>
            </a:r>
            <a:r>
              <a:rPr lang="zh-CN" altLang="en-US" sz="1800" dirty="0">
                <a:solidFill>
                  <a:srgbClr val="FF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修建水库</a:t>
            </a:r>
            <a:r>
              <a:rPr lang="en-US" altLang="zh-CN" sz="1800" dirty="0">
                <a:solidFill>
                  <a:srgbClr val="FF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.</a:t>
            </a:r>
            <a:r>
              <a:rPr lang="zh-CN" altLang="en-US" sz="1800" dirty="0">
                <a:solidFill>
                  <a:srgbClr val="FF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植树造林</a:t>
            </a:r>
            <a:r>
              <a:rPr lang="en-US" altLang="zh-CN" sz="1800" dirty="0">
                <a:solidFill>
                  <a:srgbClr val="FF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)</a:t>
            </a:r>
            <a:endParaRPr lang="en-US" altLang="zh-CN" sz="1800" dirty="0">
              <a:solidFill>
                <a:srgbClr val="FF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5382895" y="2364740"/>
            <a:ext cx="46863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latin typeface="方正粗黑宋简体" panose="02000000000000000000" charset="-122"/>
                <a:ea typeface="方正粗黑宋简体" panose="02000000000000000000" charset="-122"/>
              </a:rPr>
              <a:t>三</a:t>
            </a:r>
            <a:endParaRPr lang="zh-CN" altLang="en-US" sz="2000"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5643245" y="2384425"/>
            <a:ext cx="46863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latin typeface="方正粗黑宋简体" panose="02000000000000000000" charset="-122"/>
                <a:ea typeface="方正粗黑宋简体" panose="02000000000000000000" charset="-122"/>
              </a:rPr>
              <a:t>葛</a:t>
            </a:r>
            <a:endParaRPr lang="zh-CN" altLang="en-US" sz="2000"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36" name="上箭头 35"/>
          <p:cNvSpPr/>
          <p:nvPr/>
        </p:nvSpPr>
        <p:spPr>
          <a:xfrm rot="2040000">
            <a:off x="5943600" y="5638800"/>
            <a:ext cx="381000" cy="76200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715" grpId="0"/>
      <p:bldP spid="115716" grpId="0"/>
      <p:bldP spid="115718" grpId="0"/>
      <p:bldP spid="115719" grpId="0"/>
      <p:bldP spid="115720" grpId="0"/>
      <p:bldP spid="115721" grpId="0"/>
      <p:bldP spid="3" grpId="0"/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18" grpId="0"/>
      <p:bldP spid="2" grpId="0"/>
      <p:bldP spid="4" grpId="0"/>
      <p:bldP spid="33" grpId="0"/>
      <p:bldP spid="34" grpId="0"/>
      <p:bldP spid="35" grpId="0"/>
      <p:bldP spid="36" grpId="0" bldLvl="0" animBg="1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表格 7"/>
          <p:cNvGraphicFramePr>
            <a:graphicFrameLocks noGrp="1"/>
          </p:cNvGraphicFramePr>
          <p:nvPr/>
        </p:nvGraphicFramePr>
        <p:xfrm>
          <a:off x="276860" y="669925"/>
          <a:ext cx="8652510" cy="59817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4540"/>
                <a:gridCol w="1195070"/>
                <a:gridCol w="4116705"/>
                <a:gridCol w="2576195"/>
              </a:tblGrid>
              <a:tr h="845820">
                <a:tc>
                  <a:txBody>
                    <a:bodyPr/>
                    <a:lstStyle/>
                    <a:p>
                      <a:pPr algn="ctr"/>
                      <a:endParaRPr lang="zh-CN" altLang="en-US" sz="2000" b="1" dirty="0">
                        <a:solidFill>
                          <a:schemeClr val="tx1"/>
                        </a:solidFill>
                        <a:latin typeface="方正粗黑宋简体" panose="02000000000000000000" charset="-122"/>
                        <a:ea typeface="方正粗黑宋简体" panose="02000000000000000000" charset="-122"/>
                      </a:endParaRPr>
                    </a:p>
                  </a:txBody>
                  <a:tcPr marL="82318" marR="82318" marT="41158" marB="4115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 smtClean="0">
                          <a:solidFill>
                            <a:schemeClr val="tx1"/>
                          </a:solidFill>
                          <a:latin typeface="方正粗黑宋简体" panose="02000000000000000000" charset="-122"/>
                          <a:ea typeface="方正粗黑宋简体" panose="02000000000000000000" charset="-122"/>
                        </a:rPr>
                        <a:t>上游</a:t>
                      </a:r>
                      <a:endParaRPr lang="zh-CN" altLang="en-US" sz="2000" b="1" dirty="0" smtClean="0">
                        <a:solidFill>
                          <a:schemeClr val="tx1"/>
                        </a:solidFill>
                        <a:latin typeface="方正粗黑宋简体" panose="02000000000000000000" charset="-122"/>
                        <a:ea typeface="方正粗黑宋简体" panose="02000000000000000000" charset="-122"/>
                      </a:endParaRPr>
                    </a:p>
                  </a:txBody>
                  <a:tcPr marL="82318" marR="82318" marT="41158" marB="4115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 sz="2000" b="1" dirty="0" smtClean="0">
                          <a:solidFill>
                            <a:schemeClr val="tx1"/>
                          </a:solidFill>
                          <a:latin typeface="方正粗黑宋简体" panose="02000000000000000000" charset="-122"/>
                          <a:ea typeface="方正粗黑宋简体" panose="02000000000000000000" charset="-122"/>
                          <a:cs typeface="方正粗黑宋简体" panose="02000000000000000000" charset="-122"/>
                        </a:rPr>
                        <a:t>   中游、下游</a:t>
                      </a:r>
                      <a:endParaRPr lang="zh-CN" altLang="en-US" sz="2000" b="1" dirty="0" smtClean="0">
                        <a:solidFill>
                          <a:schemeClr val="tx1"/>
                        </a:solidFill>
                        <a:latin typeface="方正粗黑宋简体" panose="02000000000000000000" charset="-122"/>
                        <a:ea typeface="方正粗黑宋简体" panose="02000000000000000000" charset="-122"/>
                        <a:cs typeface="方正粗黑宋简体" panose="02000000000000000000" charset="-122"/>
                      </a:endParaRPr>
                    </a:p>
                  </a:txBody>
                  <a:tcPr marL="82318" marR="82318" marT="41158" marB="4115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cPr/>
                </a:tc>
              </a:tr>
              <a:tr h="73152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 smtClean="0">
                          <a:latin typeface="方正粗黑宋简体" panose="02000000000000000000" charset="-122"/>
                          <a:ea typeface="方正粗黑宋简体" panose="02000000000000000000" charset="-122"/>
                        </a:rPr>
                        <a:t>问题</a:t>
                      </a:r>
                      <a:endParaRPr lang="zh-CN" altLang="en-US" sz="2000" b="1" dirty="0" smtClean="0">
                        <a:latin typeface="方正粗黑宋简体" panose="02000000000000000000" charset="-122"/>
                        <a:ea typeface="方正粗黑宋简体" panose="02000000000000000000" charset="-122"/>
                      </a:endParaRPr>
                    </a:p>
                  </a:txBody>
                  <a:tcPr marL="82318" marR="82318" marT="41158" marB="4115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2000" b="1" dirty="0">
                        <a:latin typeface="方正粗黑宋简体" panose="02000000000000000000" charset="-122"/>
                        <a:ea typeface="方正粗黑宋简体" panose="02000000000000000000" charset="-122"/>
                      </a:endParaRPr>
                    </a:p>
                  </a:txBody>
                  <a:tcPr marL="82318" marR="82318" marT="41158" marB="4115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endParaRPr lang="zh-CN" altLang="en-US" sz="2000" b="1" dirty="0">
                        <a:latin typeface="方正粗黑宋简体" panose="02000000000000000000" charset="-122"/>
                        <a:ea typeface="方正粗黑宋简体" panose="02000000000000000000" charset="-122"/>
                      </a:endParaRPr>
                    </a:p>
                  </a:txBody>
                  <a:tcPr marL="82318" marR="82318" marT="41158" marB="4115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cPr/>
                </a:tc>
              </a:tr>
              <a:tr h="733425">
                <a:tc rowSpan="2">
                  <a:txBody>
                    <a:bodyPr/>
                    <a:lstStyle/>
                    <a:p>
                      <a:pPr algn="ctr"/>
                      <a:endParaRPr lang="en-US" altLang="zh-CN" sz="2000" b="1" dirty="0" smtClean="0">
                        <a:latin typeface="方正粗黑宋简体" panose="02000000000000000000" charset="-122"/>
                        <a:ea typeface="方正粗黑宋简体" panose="02000000000000000000" charset="-122"/>
                      </a:endParaRPr>
                    </a:p>
                    <a:p>
                      <a:pPr algn="ctr"/>
                      <a:endParaRPr lang="en-US" altLang="zh-CN" sz="2000" b="1" dirty="0" smtClean="0">
                        <a:latin typeface="方正粗黑宋简体" panose="02000000000000000000" charset="-122"/>
                        <a:ea typeface="方正粗黑宋简体" panose="02000000000000000000" charset="-122"/>
                      </a:endParaRPr>
                    </a:p>
                    <a:p>
                      <a:pPr algn="ctr"/>
                      <a:r>
                        <a:rPr lang="zh-CN" altLang="en-US" sz="2000" b="1" dirty="0" smtClean="0">
                          <a:latin typeface="方正粗黑宋简体" panose="02000000000000000000" charset="-122"/>
                          <a:ea typeface="方正粗黑宋简体" panose="02000000000000000000" charset="-122"/>
                        </a:rPr>
                        <a:t>原因</a:t>
                      </a:r>
                      <a:endParaRPr lang="zh-CN" altLang="en-US" sz="2000" b="1" dirty="0" smtClean="0">
                        <a:latin typeface="方正粗黑宋简体" panose="02000000000000000000" charset="-122"/>
                        <a:ea typeface="方正粗黑宋简体" panose="02000000000000000000" charset="-122"/>
                      </a:endParaRPr>
                    </a:p>
                  </a:txBody>
                  <a:tcPr marL="82318" marR="82318" marT="41158" marB="4115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endParaRPr lang="zh-CN" altLang="en-US" sz="2000" b="1" dirty="0">
                        <a:latin typeface="方正粗黑宋简体" panose="02000000000000000000" charset="-122"/>
                        <a:ea typeface="方正粗黑宋简体" panose="02000000000000000000" charset="-122"/>
                      </a:endParaRPr>
                    </a:p>
                  </a:txBody>
                  <a:tcPr marL="82318" marR="82318" marT="41158" marB="4115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 smtClean="0">
                          <a:latin typeface="方正粗黑宋简体" panose="02000000000000000000" charset="-122"/>
                          <a:ea typeface="方正粗黑宋简体" panose="02000000000000000000" charset="-122"/>
                        </a:rPr>
                        <a:t>自然原因</a:t>
                      </a:r>
                      <a:endParaRPr lang="zh-CN" altLang="en-US" sz="2000" b="1" dirty="0" smtClean="0">
                        <a:latin typeface="方正粗黑宋简体" panose="02000000000000000000" charset="-122"/>
                        <a:ea typeface="方正粗黑宋简体" panose="02000000000000000000" charset="-122"/>
                      </a:endParaRPr>
                    </a:p>
                  </a:txBody>
                  <a:tcPr marL="82318" marR="82318" marT="41158" marB="4115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 smtClean="0">
                          <a:latin typeface="方正粗黑宋简体" panose="02000000000000000000" charset="-122"/>
                          <a:ea typeface="方正粗黑宋简体" panose="02000000000000000000" charset="-122"/>
                        </a:rPr>
                        <a:t>人为原因</a:t>
                      </a:r>
                      <a:endParaRPr lang="zh-CN" altLang="en-US" sz="2000" b="1" dirty="0" smtClean="0">
                        <a:latin typeface="方正粗黑宋简体" panose="02000000000000000000" charset="-122"/>
                        <a:ea typeface="方正粗黑宋简体" panose="02000000000000000000" charset="-122"/>
                      </a:endParaRPr>
                    </a:p>
                  </a:txBody>
                  <a:tcPr marL="82318" marR="82318" marT="41158" marB="4115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86330">
                <a:tc vMerge="1">
                  <a:tcPr/>
                </a:tc>
                <a:tc vMerge="1">
                  <a:tcPr/>
                </a:tc>
                <a:tc>
                  <a:txBody>
                    <a:bodyPr/>
                    <a:lstStyle/>
                    <a:p>
                      <a:endParaRPr lang="en-US" altLang="zh-CN" sz="2000" b="1" dirty="0" smtClean="0">
                        <a:latin typeface="方正粗黑宋简体" panose="02000000000000000000" charset="-122"/>
                        <a:ea typeface="方正粗黑宋简体" panose="02000000000000000000" charset="-122"/>
                      </a:endParaRPr>
                    </a:p>
                    <a:p>
                      <a:endParaRPr lang="en-US" altLang="zh-CN" sz="2000" b="1" dirty="0" smtClean="0">
                        <a:latin typeface="方正粗黑宋简体" panose="02000000000000000000" charset="-122"/>
                        <a:ea typeface="方正粗黑宋简体" panose="02000000000000000000" charset="-122"/>
                      </a:endParaRPr>
                    </a:p>
                    <a:p>
                      <a:endParaRPr lang="en-US" altLang="zh-CN" sz="2000" b="1" dirty="0" smtClean="0">
                        <a:latin typeface="方正粗黑宋简体" panose="02000000000000000000" charset="-122"/>
                        <a:ea typeface="方正粗黑宋简体" panose="02000000000000000000" charset="-122"/>
                      </a:endParaRPr>
                    </a:p>
                    <a:p>
                      <a:endParaRPr lang="en-US" altLang="zh-CN" sz="2000" b="1" dirty="0" smtClean="0">
                        <a:latin typeface="方正粗黑宋简体" panose="02000000000000000000" charset="-122"/>
                        <a:ea typeface="方正粗黑宋简体" panose="02000000000000000000" charset="-122"/>
                      </a:endParaRPr>
                    </a:p>
                  </a:txBody>
                  <a:tcPr marL="82318" marR="82318" marT="41158" marB="4115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2000" b="1" dirty="0">
                        <a:latin typeface="方正粗黑宋简体" panose="02000000000000000000" charset="-122"/>
                        <a:ea typeface="方正粗黑宋简体" panose="02000000000000000000" charset="-122"/>
                      </a:endParaRPr>
                    </a:p>
                  </a:txBody>
                  <a:tcPr marL="82318" marR="82318" marT="41158" marB="4115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28460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 smtClean="0">
                          <a:latin typeface="方正粗黑宋简体" panose="02000000000000000000" charset="-122"/>
                          <a:ea typeface="方正粗黑宋简体" panose="02000000000000000000" charset="-122"/>
                        </a:rPr>
                        <a:t>治理措施</a:t>
                      </a:r>
                      <a:endParaRPr lang="zh-CN" altLang="en-US" sz="2000" b="1" dirty="0" smtClean="0">
                        <a:latin typeface="方正粗黑宋简体" panose="02000000000000000000" charset="-122"/>
                        <a:ea typeface="方正粗黑宋简体" panose="02000000000000000000" charset="-122"/>
                      </a:endParaRPr>
                    </a:p>
                  </a:txBody>
                  <a:tcPr marL="82318" marR="82318" marT="41158" marB="4115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2000" b="1" kern="1200" dirty="0">
                        <a:solidFill>
                          <a:srgbClr val="ED1E79"/>
                        </a:solidFill>
                        <a:latin typeface="方正粗黑宋简体" panose="02000000000000000000" charset="-122"/>
                        <a:ea typeface="方正粗黑宋简体" panose="02000000000000000000" charset="-122"/>
                        <a:cs typeface="+mn-cs"/>
                      </a:endParaRPr>
                    </a:p>
                  </a:txBody>
                  <a:tcPr marL="82318" marR="82318" marT="41158" marB="4115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2000" b="1" dirty="0">
                        <a:latin typeface="方正粗黑宋简体" panose="02000000000000000000" charset="-122"/>
                        <a:ea typeface="方正粗黑宋简体" panose="02000000000000000000" charset="-122"/>
                      </a:endParaRPr>
                    </a:p>
                  </a:txBody>
                  <a:tcPr marL="82318" marR="82318" marT="41158" marB="4115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2000" b="1" dirty="0">
                        <a:latin typeface="方正粗黑宋简体" panose="02000000000000000000" charset="-122"/>
                        <a:ea typeface="方正粗黑宋简体" panose="02000000000000000000" charset="-122"/>
                      </a:endParaRPr>
                    </a:p>
                  </a:txBody>
                  <a:tcPr marL="82318" marR="82318" marT="41158" marB="4115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881695" y="3909584"/>
            <a:ext cx="1303382" cy="3683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zh-CN" altLang="en-US" sz="1800" b="1" dirty="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植被破坏</a:t>
            </a:r>
            <a:endParaRPr lang="zh-CN" altLang="en-US" sz="1800" b="1" dirty="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81695" y="5791545"/>
            <a:ext cx="1303382" cy="3683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zh-CN" altLang="en-US" sz="1800" b="1" dirty="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植树造林</a:t>
            </a:r>
            <a:endParaRPr lang="zh-CN" altLang="en-US" sz="1800" b="1" dirty="0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84001" name="矩形 2"/>
          <p:cNvSpPr>
            <a:spLocks noChangeArrowheads="1"/>
          </p:cNvSpPr>
          <p:nvPr/>
        </p:nvSpPr>
        <p:spPr bwMode="auto">
          <a:xfrm>
            <a:off x="148129" y="122365"/>
            <a:ext cx="5742940" cy="5473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fontAlgn="base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zh-CN" altLang="en-US" sz="1980" b="1" dirty="0" smtClean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长江</a:t>
            </a:r>
            <a:r>
              <a:rPr lang="zh-CN" altLang="en-US" sz="1980" b="1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干流各河段主要的生态环境问题和治理</a:t>
            </a:r>
            <a:r>
              <a:rPr lang="zh-CN" altLang="en-US" sz="1980" b="1" dirty="0" smtClean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措施：</a:t>
            </a:r>
            <a:endParaRPr lang="en-US" altLang="zh-CN" sz="1980" b="1" dirty="0">
              <a:solidFill>
                <a:srgbClr val="000000"/>
              </a:solidFill>
              <a:latin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013140" y="1605891"/>
            <a:ext cx="1303382" cy="3683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zh-CN" altLang="en-US" sz="1800" b="1" dirty="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水土流失</a:t>
            </a:r>
            <a:endParaRPr lang="zh-CN" altLang="en-US" sz="1800" b="1" dirty="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122930" y="1605915"/>
            <a:ext cx="4777105" cy="4603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zh-CN" altLang="en-US" sz="2400" b="1" dirty="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泥沙淤积、洪涝灾害、水污染</a:t>
            </a:r>
            <a:endParaRPr lang="zh-CN" altLang="en-US" sz="2400" b="1" dirty="0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306955" y="5619750"/>
            <a:ext cx="2737485" cy="10147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2400" b="1" dirty="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①修建水利工程</a:t>
            </a:r>
            <a:endParaRPr lang="en-US" altLang="zh-CN" sz="2400" b="1" dirty="0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  <a:p>
            <a:pPr>
              <a:defRPr/>
            </a:pPr>
            <a:r>
              <a:rPr lang="zh-CN" altLang="en-US" sz="2400" b="1" dirty="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②裁弯取直</a:t>
            </a:r>
            <a:endParaRPr lang="zh-CN" altLang="en-US" sz="2400" b="1" dirty="0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367780" y="5546725"/>
            <a:ext cx="2881630" cy="10147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2400" b="1" dirty="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③退田还湖</a:t>
            </a:r>
            <a:endParaRPr lang="en-US" altLang="zh-CN" sz="2400" b="1" dirty="0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  <a:p>
            <a:pPr>
              <a:defRPr/>
            </a:pPr>
            <a:r>
              <a:rPr lang="zh-CN" altLang="en-US" sz="2400" b="1" dirty="0" smtClean="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④植树造林</a:t>
            </a:r>
            <a:endParaRPr lang="zh-CN" altLang="en-US" sz="2400" b="1" dirty="0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316480" y="3048000"/>
            <a:ext cx="3938905" cy="22453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ts val="2800"/>
              </a:lnSpc>
              <a:spcBef>
                <a:spcPts val="0"/>
              </a:spcBef>
              <a:defRPr/>
            </a:pPr>
            <a:r>
              <a:rPr lang="zh-CN" altLang="en-US" sz="2400" dirty="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+mn-ea"/>
              </a:rPr>
              <a:t>①中下游流经亚热带季风气</a:t>
            </a:r>
            <a:endParaRPr lang="zh-CN" altLang="en-US" sz="2400" dirty="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  <a:sym typeface="+mn-ea"/>
            </a:endParaRPr>
          </a:p>
          <a:p>
            <a:pPr>
              <a:lnSpc>
                <a:spcPts val="2800"/>
              </a:lnSpc>
              <a:spcBef>
                <a:spcPts val="0"/>
              </a:spcBef>
              <a:defRPr/>
            </a:pPr>
            <a:r>
              <a:rPr lang="zh-CN" altLang="en-US" sz="2400" dirty="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+mn-ea"/>
              </a:rPr>
              <a:t>    候区，降水</a:t>
            </a:r>
            <a:r>
              <a:rPr lang="zh-CN" altLang="en-US" sz="2400" dirty="0" smtClean="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+mn-ea"/>
              </a:rPr>
              <a:t>集中于夏季</a:t>
            </a:r>
            <a:r>
              <a:rPr lang="zh-CN" altLang="en-US" sz="2400" dirty="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+mn-ea"/>
              </a:rPr>
              <a:t>；</a:t>
            </a:r>
            <a:endParaRPr lang="en-US" altLang="zh-CN" sz="2400" b="1" dirty="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</a:endParaRPr>
          </a:p>
          <a:p>
            <a:pPr>
              <a:lnSpc>
                <a:spcPts val="2800"/>
              </a:lnSpc>
              <a:spcBef>
                <a:spcPts val="0"/>
              </a:spcBef>
              <a:defRPr/>
            </a:pPr>
            <a:r>
              <a:rPr lang="zh-CN" altLang="en-US" sz="2400" dirty="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+mn-ea"/>
              </a:rPr>
              <a:t>②支流众多，流域面积广，</a:t>
            </a:r>
            <a:endParaRPr lang="zh-CN" altLang="en-US" sz="2400" dirty="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  <a:sym typeface="+mn-ea"/>
            </a:endParaRPr>
          </a:p>
          <a:p>
            <a:pPr>
              <a:lnSpc>
                <a:spcPts val="2800"/>
              </a:lnSpc>
              <a:spcBef>
                <a:spcPts val="0"/>
              </a:spcBef>
              <a:defRPr/>
            </a:pPr>
            <a:r>
              <a:rPr lang="zh-CN" altLang="en-US" sz="2400" dirty="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+mn-ea"/>
              </a:rPr>
              <a:t>   汇水区域广；</a:t>
            </a:r>
            <a:endParaRPr lang="en-US" altLang="zh-CN" sz="2400" b="1" dirty="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</a:endParaRPr>
          </a:p>
          <a:p>
            <a:pPr>
              <a:lnSpc>
                <a:spcPts val="2800"/>
              </a:lnSpc>
              <a:spcBef>
                <a:spcPts val="0"/>
              </a:spcBef>
              <a:defRPr/>
            </a:pPr>
            <a:r>
              <a:rPr lang="en-US" altLang="zh-CN" sz="2400" dirty="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+mn-ea"/>
              </a:rPr>
              <a:t>③</a:t>
            </a:r>
            <a:r>
              <a:rPr lang="zh-CN" altLang="en-US" sz="2400" dirty="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+mn-ea"/>
              </a:rPr>
              <a:t>荆江河段“九曲回肠”，</a:t>
            </a:r>
            <a:endParaRPr lang="zh-CN" altLang="en-US" sz="2400" dirty="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  <a:sym typeface="+mn-ea"/>
            </a:endParaRPr>
          </a:p>
          <a:p>
            <a:pPr>
              <a:lnSpc>
                <a:spcPts val="2800"/>
              </a:lnSpc>
              <a:spcBef>
                <a:spcPts val="0"/>
              </a:spcBef>
              <a:defRPr/>
            </a:pPr>
            <a:r>
              <a:rPr lang="zh-CN" altLang="en-US" sz="2400" dirty="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+mn-ea"/>
              </a:rPr>
              <a:t>   排水不畅。</a:t>
            </a:r>
            <a:endParaRPr lang="zh-CN" altLang="en-US" sz="2400"/>
          </a:p>
        </p:txBody>
      </p:sp>
      <p:sp>
        <p:nvSpPr>
          <p:cNvPr id="3" name="文本框 2"/>
          <p:cNvSpPr txBox="1"/>
          <p:nvPr/>
        </p:nvSpPr>
        <p:spPr>
          <a:xfrm>
            <a:off x="6367780" y="3108960"/>
            <a:ext cx="264477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defRPr/>
            </a:pPr>
            <a:r>
              <a:rPr lang="zh-CN" altLang="en-US" sz="2400" dirty="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④围湖造田，湖泊</a:t>
            </a:r>
            <a:endParaRPr lang="zh-CN" altLang="en-US" sz="2400" dirty="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  <a:sym typeface="+mn-ea"/>
            </a:endParaRPr>
          </a:p>
          <a:p>
            <a:pPr>
              <a:defRPr/>
            </a:pPr>
            <a:r>
              <a:rPr lang="zh-CN" altLang="en-US" sz="2400" dirty="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   调蓄能力减弱；</a:t>
            </a:r>
            <a:endParaRPr lang="en-US" altLang="zh-CN" sz="2400" b="1" dirty="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  <a:p>
            <a:pPr>
              <a:defRPr/>
            </a:pPr>
            <a:r>
              <a:rPr lang="zh-CN" altLang="en-US" sz="2400" dirty="0" smtClean="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⑤水土流失</a:t>
            </a:r>
            <a:r>
              <a:rPr lang="zh-CN" altLang="en-US" sz="2400" dirty="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严重。</a:t>
            </a:r>
            <a:endParaRPr lang="zh-CN" altLang="en-US" sz="24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22" grpId="0"/>
      <p:bldP spid="24" grpId="0"/>
      <p:bldP spid="2" grpId="0"/>
      <p:bldP spid="3" grpId="0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097" name="图片 1"/>
          <p:cNvPicPr>
            <a:picLocks noChangeAspect="1"/>
          </p:cNvPicPr>
          <p:nvPr/>
        </p:nvPicPr>
        <p:blipFill>
          <a:blip r:embed="rId1"/>
          <a:srcRect l="890"/>
          <a:stretch>
            <a:fillRect/>
          </a:stretch>
        </p:blipFill>
        <p:spPr>
          <a:xfrm>
            <a:off x="44450" y="22225"/>
            <a:ext cx="9055100" cy="68230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098" name="文本框 115714">
            <a:hlinkClick r:id="" action="ppaction://noaction"/>
          </p:cNvPr>
          <p:cNvSpPr txBox="1"/>
          <p:nvPr/>
        </p:nvSpPr>
        <p:spPr>
          <a:xfrm>
            <a:off x="3427413" y="671513"/>
            <a:ext cx="2879725" cy="4603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zh-CN" altLang="en-US" sz="2400" dirty="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巴颜喀拉山</a:t>
            </a:r>
            <a:endParaRPr lang="zh-CN" altLang="en-US" sz="2400" dirty="0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4099" name="文本框 115715">
            <a:hlinkClick r:id="" action="ppaction://noaction"/>
          </p:cNvPr>
          <p:cNvSpPr txBox="1"/>
          <p:nvPr/>
        </p:nvSpPr>
        <p:spPr>
          <a:xfrm>
            <a:off x="3427413" y="3692525"/>
            <a:ext cx="3748087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2400" dirty="0">
                <a:latin typeface="方正粗黑宋简体" panose="02000000000000000000" charset="-122"/>
                <a:ea typeface="方正粗黑宋简体" panose="02000000000000000000" charset="-122"/>
              </a:rPr>
              <a:t>青川</a:t>
            </a:r>
            <a:r>
              <a:rPr lang="zh-CN" altLang="en-US" sz="2400" dirty="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甘宁内蒙古陕晋豫鲁</a:t>
            </a:r>
            <a:r>
              <a:rPr lang="en-US" altLang="zh-CN" sz="2400" dirty="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.</a:t>
            </a:r>
            <a:endParaRPr lang="en-US" altLang="zh-CN" sz="2400" dirty="0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4100" name="文本框 115717">
            <a:hlinkClick r:id="" action="ppaction://noaction"/>
          </p:cNvPr>
          <p:cNvSpPr txBox="1"/>
          <p:nvPr/>
        </p:nvSpPr>
        <p:spPr>
          <a:xfrm>
            <a:off x="3427413" y="1162050"/>
            <a:ext cx="1133475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2400" dirty="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渤海</a:t>
            </a:r>
            <a:endParaRPr lang="zh-CN" altLang="en-US" sz="2400" dirty="0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4101" name="文本框 115718">
            <a:hlinkClick r:id="" action="ppaction://noaction"/>
          </p:cNvPr>
          <p:cNvSpPr txBox="1"/>
          <p:nvPr/>
        </p:nvSpPr>
        <p:spPr>
          <a:xfrm>
            <a:off x="3427413" y="1676400"/>
            <a:ext cx="2663825" cy="4603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zh-CN" altLang="en-US" sz="2400" dirty="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河口、桃花峪</a:t>
            </a:r>
            <a:r>
              <a:rPr lang="en-US" altLang="zh-CN" sz="2400" dirty="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.</a:t>
            </a:r>
            <a:endParaRPr lang="en-US" altLang="zh-CN" sz="2400" dirty="0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4102" name="文本框 115719"/>
          <p:cNvSpPr txBox="1"/>
          <p:nvPr/>
        </p:nvSpPr>
        <p:spPr>
          <a:xfrm>
            <a:off x="3695700" y="2662238"/>
            <a:ext cx="3121025" cy="989012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lnSpc>
                <a:spcPts val="3500"/>
              </a:lnSpc>
            </a:pPr>
            <a:r>
              <a:rPr lang="zh-CN" altLang="en-US" sz="2400" dirty="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青藏高原</a:t>
            </a:r>
            <a:r>
              <a:rPr lang="en-US" altLang="zh-CN" sz="2400" dirty="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.</a:t>
            </a:r>
            <a:r>
              <a:rPr lang="zh-CN" altLang="en-US" sz="2400" dirty="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内蒙古高原</a:t>
            </a:r>
            <a:r>
              <a:rPr lang="en-US" altLang="zh-CN" sz="2400" dirty="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.</a:t>
            </a:r>
            <a:r>
              <a:rPr lang="zh-CN" altLang="en-US" sz="2400" dirty="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黄土高原</a:t>
            </a:r>
            <a:r>
              <a:rPr lang="en-US" altLang="zh-CN" sz="2400" dirty="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.</a:t>
            </a:r>
            <a:r>
              <a:rPr lang="zh-CN" altLang="en-US" sz="2400" dirty="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华北平原</a:t>
            </a:r>
            <a:r>
              <a:rPr lang="en-US" altLang="zh-CN" sz="2400" dirty="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.</a:t>
            </a:r>
            <a:endParaRPr lang="en-US" altLang="zh-CN" sz="2400" dirty="0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4103" name="文本框 115720"/>
          <p:cNvSpPr txBox="1"/>
          <p:nvPr/>
        </p:nvSpPr>
        <p:spPr>
          <a:xfrm>
            <a:off x="3427413" y="149225"/>
            <a:ext cx="3656012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en-US" altLang="zh-CN" sz="2400" dirty="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5464</a:t>
            </a:r>
            <a:r>
              <a:rPr lang="zh-CN" altLang="en-US" sz="2400" dirty="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千米</a:t>
            </a:r>
            <a:r>
              <a:rPr lang="en-US" altLang="zh-CN" sz="2400" dirty="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(</a:t>
            </a:r>
            <a:r>
              <a:rPr lang="zh-CN" altLang="en-US" sz="2400" dirty="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中国第</a:t>
            </a:r>
            <a:r>
              <a:rPr lang="en-US" altLang="zh-CN" sz="2400" dirty="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2</a:t>
            </a:r>
            <a:r>
              <a:rPr lang="zh-CN" altLang="en-US" sz="2400" dirty="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长河</a:t>
            </a:r>
            <a:r>
              <a:rPr lang="en-US" altLang="zh-CN" sz="240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)</a:t>
            </a:r>
            <a:endParaRPr lang="en-US" altLang="zh-CN" sz="2400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4104" name="文本框 2">
            <a:hlinkClick r:id="" action="ppaction://noaction"/>
          </p:cNvPr>
          <p:cNvSpPr txBox="1"/>
          <p:nvPr/>
        </p:nvSpPr>
        <p:spPr>
          <a:xfrm>
            <a:off x="3406775" y="2201863"/>
            <a:ext cx="4826000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2400" dirty="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洮河、湟水、汾河、渭河</a:t>
            </a:r>
            <a:r>
              <a:rPr lang="en-US" altLang="zh-CN" sz="2400" dirty="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.</a:t>
            </a:r>
            <a:endParaRPr lang="en-US" altLang="zh-CN" sz="2400" dirty="0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527175" y="4221163"/>
            <a:ext cx="1854200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24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①</a:t>
            </a:r>
            <a:r>
              <a:rPr lang="en-US" altLang="zh-CN" sz="24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.</a:t>
            </a:r>
            <a:r>
              <a:rPr lang="zh-CN" altLang="en-US" sz="24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塑造平原</a:t>
            </a:r>
            <a:endParaRPr lang="zh-CN" altLang="en-US" sz="240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417888" y="4213543"/>
            <a:ext cx="2487612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24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②</a:t>
            </a:r>
            <a:r>
              <a:rPr lang="en-US" altLang="zh-CN" sz="24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.</a:t>
            </a:r>
            <a:r>
              <a:rPr lang="zh-CN" altLang="en-US" sz="24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提供灌溉</a:t>
            </a:r>
            <a:endParaRPr lang="zh-CN" altLang="en-US" sz="240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527175" y="4681538"/>
            <a:ext cx="1876425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24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③</a:t>
            </a:r>
            <a:r>
              <a:rPr lang="en-US" altLang="zh-CN" sz="24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.</a:t>
            </a:r>
            <a:r>
              <a:rPr lang="zh-CN" altLang="en-US" sz="24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水能丰富</a:t>
            </a:r>
            <a:endParaRPr lang="zh-CN" altLang="en-US" sz="240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427413" y="4722813"/>
            <a:ext cx="2879725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24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④</a:t>
            </a:r>
            <a:r>
              <a:rPr lang="en-US" altLang="zh-CN" sz="24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.</a:t>
            </a:r>
            <a:r>
              <a:rPr lang="zh-CN" altLang="en-US" sz="24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旅游资源丰富</a:t>
            </a:r>
            <a:endParaRPr lang="zh-CN" altLang="en-US" sz="240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406775" y="5291138"/>
            <a:ext cx="3648075" cy="39878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2000" dirty="0">
                <a:solidFill>
                  <a:srgbClr val="FF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草地退化</a:t>
            </a:r>
            <a:r>
              <a:rPr lang="en-US" altLang="zh-CN" sz="2000" dirty="0">
                <a:solidFill>
                  <a:srgbClr val="FF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.</a:t>
            </a:r>
            <a:r>
              <a:rPr lang="zh-CN" altLang="en-US" sz="2000" dirty="0">
                <a:solidFill>
                  <a:srgbClr val="FF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荒漠化严重</a:t>
            </a:r>
            <a:r>
              <a:rPr lang="en-US" altLang="zh-CN" sz="2000" dirty="0">
                <a:solidFill>
                  <a:srgbClr val="FF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.</a:t>
            </a:r>
            <a:r>
              <a:rPr lang="zh-CN" altLang="en-US" sz="2000" dirty="0">
                <a:solidFill>
                  <a:srgbClr val="FF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凌汛</a:t>
            </a:r>
            <a:r>
              <a:rPr lang="en-US" altLang="zh-CN" sz="2000" dirty="0">
                <a:solidFill>
                  <a:srgbClr val="FF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.</a:t>
            </a:r>
            <a:endParaRPr lang="en-US" altLang="zh-CN" sz="2000" dirty="0">
              <a:solidFill>
                <a:srgbClr val="FF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427413" y="5751513"/>
            <a:ext cx="2487612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2400" dirty="0">
                <a:solidFill>
                  <a:srgbClr val="FF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水土流失</a:t>
            </a:r>
            <a:r>
              <a:rPr lang="zh-CN" altLang="en-US" sz="2400" dirty="0">
                <a:solidFill>
                  <a:srgbClr val="FF00FF"/>
                </a:solidFill>
                <a:latin typeface="方正粗黑宋简体" panose="02000000000000000000" charset="-122"/>
                <a:ea typeface="方正粗黑宋简体" panose="02000000000000000000" charset="-122"/>
                <a:sym typeface="宋体" panose="02010600030101010101" pitchFamily="2" charset="-122"/>
              </a:rPr>
              <a:t>严重</a:t>
            </a:r>
            <a:r>
              <a:rPr lang="en-US" altLang="zh-CN" sz="2400" dirty="0">
                <a:solidFill>
                  <a:srgbClr val="FF00FF"/>
                </a:solidFill>
                <a:latin typeface="方正粗黑宋简体" panose="02000000000000000000" charset="-122"/>
                <a:ea typeface="方正粗黑宋简体" panose="02000000000000000000" charset="-122"/>
                <a:sym typeface="宋体" panose="02010600030101010101" pitchFamily="2" charset="-122"/>
              </a:rPr>
              <a:t>.</a:t>
            </a:r>
            <a:endParaRPr lang="en-US" altLang="zh-CN" sz="2400" dirty="0">
              <a:solidFill>
                <a:srgbClr val="FF00FF"/>
              </a:solidFill>
              <a:latin typeface="方正粗黑宋简体" panose="02000000000000000000" charset="-122"/>
              <a:ea typeface="方正粗黑宋简体" panose="02000000000000000000" charset="-122"/>
              <a:sym typeface="宋体" panose="02010600030101010101" pitchFamily="2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438525" y="6262688"/>
            <a:ext cx="2389188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2400" dirty="0">
                <a:solidFill>
                  <a:srgbClr val="FF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地上河</a:t>
            </a:r>
            <a:r>
              <a:rPr lang="en-US" altLang="zh-CN" sz="2400" dirty="0">
                <a:solidFill>
                  <a:srgbClr val="FF00FF"/>
                </a:solidFill>
                <a:latin typeface="方正粗黑宋简体" panose="02000000000000000000" charset="-122"/>
                <a:ea typeface="方正粗黑宋简体" panose="02000000000000000000" charset="-122"/>
                <a:sym typeface="宋体" panose="02010600030101010101" pitchFamily="2" charset="-122"/>
              </a:rPr>
              <a:t>.</a:t>
            </a:r>
            <a:r>
              <a:rPr lang="zh-CN" altLang="en-US" sz="2400" dirty="0">
                <a:solidFill>
                  <a:srgbClr val="FF00FF"/>
                </a:solidFill>
                <a:latin typeface="方正粗黑宋简体" panose="02000000000000000000" charset="-122"/>
                <a:ea typeface="方正粗黑宋简体" panose="02000000000000000000" charset="-122"/>
                <a:sym typeface="宋体" panose="02010600030101010101" pitchFamily="2" charset="-122"/>
              </a:rPr>
              <a:t>凌汛</a:t>
            </a:r>
            <a:r>
              <a:rPr lang="en-US" altLang="zh-CN" sz="2400" dirty="0">
                <a:solidFill>
                  <a:srgbClr val="FF00FF"/>
                </a:solidFill>
                <a:latin typeface="方正粗黑宋简体" panose="02000000000000000000" charset="-122"/>
                <a:ea typeface="方正粗黑宋简体" panose="02000000000000000000" charset="-122"/>
                <a:sym typeface="宋体" panose="02010600030101010101" pitchFamily="2" charset="-122"/>
              </a:rPr>
              <a:t>.</a:t>
            </a:r>
            <a:endParaRPr lang="en-US" altLang="zh-CN" sz="2400" dirty="0">
              <a:solidFill>
                <a:srgbClr val="FF00FF"/>
              </a:solidFill>
              <a:latin typeface="方正粗黑宋简体" panose="02000000000000000000" charset="-122"/>
              <a:ea typeface="方正粗黑宋简体" panose="02000000000000000000" charset="-122"/>
              <a:sym typeface="宋体" panose="02010600030101010101" pitchFamily="2" charset="-122"/>
            </a:endParaRPr>
          </a:p>
        </p:txBody>
      </p:sp>
      <p:grpSp>
        <p:nvGrpSpPr>
          <p:cNvPr id="4112" name="组合 2"/>
          <p:cNvGrpSpPr/>
          <p:nvPr/>
        </p:nvGrpSpPr>
        <p:grpSpPr>
          <a:xfrm>
            <a:off x="320675" y="490855"/>
            <a:ext cx="8318500" cy="5481955"/>
            <a:chOff x="460" y="2690"/>
            <a:chExt cx="13100" cy="7394"/>
          </a:xfrm>
        </p:grpSpPr>
        <p:grpSp>
          <p:nvGrpSpPr>
            <p:cNvPr id="4113" name="组合 5"/>
            <p:cNvGrpSpPr/>
            <p:nvPr/>
          </p:nvGrpSpPr>
          <p:grpSpPr>
            <a:xfrm>
              <a:off x="460" y="2690"/>
              <a:ext cx="13100" cy="7395"/>
              <a:chOff x="533" y="1385"/>
              <a:chExt cx="13100" cy="7394"/>
            </a:xfrm>
          </p:grpSpPr>
          <p:sp>
            <p:nvSpPr>
              <p:cNvPr id="21" name="任意多边形 10"/>
              <p:cNvSpPr/>
              <p:nvPr/>
            </p:nvSpPr>
            <p:spPr>
              <a:xfrm>
                <a:off x="1105" y="1385"/>
                <a:ext cx="12529" cy="7394"/>
              </a:xfrm>
              <a:custGeom>
                <a:avLst/>
                <a:gdLst>
                  <a:gd name="connisteX0" fmla="*/ 0 w 3352165"/>
                  <a:gd name="connsiteY0" fmla="*/ 964612 h 1354847"/>
                  <a:gd name="connisteX1" fmla="*/ 63500 w 3352165"/>
                  <a:gd name="connsiteY1" fmla="*/ 1001442 h 1354847"/>
                  <a:gd name="connisteX2" fmla="*/ 104140 w 3352165"/>
                  <a:gd name="connsiteY2" fmla="*/ 969692 h 1354847"/>
                  <a:gd name="connisteX3" fmla="*/ 172085 w 3352165"/>
                  <a:gd name="connsiteY3" fmla="*/ 1001442 h 1354847"/>
                  <a:gd name="connisteX4" fmla="*/ 203835 w 3352165"/>
                  <a:gd name="connsiteY4" fmla="*/ 1001442 h 1354847"/>
                  <a:gd name="connisteX5" fmla="*/ 235585 w 3352165"/>
                  <a:gd name="connsiteY5" fmla="*/ 978582 h 1354847"/>
                  <a:gd name="connisteX6" fmla="*/ 285750 w 3352165"/>
                  <a:gd name="connsiteY6" fmla="*/ 1001442 h 1354847"/>
                  <a:gd name="connisteX7" fmla="*/ 326390 w 3352165"/>
                  <a:gd name="connsiteY7" fmla="*/ 1055417 h 1354847"/>
                  <a:gd name="connisteX8" fmla="*/ 344805 w 3352165"/>
                  <a:gd name="connsiteY8" fmla="*/ 1123362 h 1354847"/>
                  <a:gd name="connisteX9" fmla="*/ 389890 w 3352165"/>
                  <a:gd name="connsiteY9" fmla="*/ 1101137 h 1354847"/>
                  <a:gd name="connisteX10" fmla="*/ 408305 w 3352165"/>
                  <a:gd name="connsiteY10" fmla="*/ 1132887 h 1354847"/>
                  <a:gd name="connisteX11" fmla="*/ 408305 w 3352165"/>
                  <a:gd name="connsiteY11" fmla="*/ 1205277 h 1354847"/>
                  <a:gd name="connisteX12" fmla="*/ 440055 w 3352165"/>
                  <a:gd name="connsiteY12" fmla="*/ 1241472 h 1354847"/>
                  <a:gd name="connisteX13" fmla="*/ 489585 w 3352165"/>
                  <a:gd name="connsiteY13" fmla="*/ 1241472 h 1354847"/>
                  <a:gd name="connisteX14" fmla="*/ 553085 w 3352165"/>
                  <a:gd name="connsiteY14" fmla="*/ 1296082 h 1354847"/>
                  <a:gd name="connisteX15" fmla="*/ 621665 w 3352165"/>
                  <a:gd name="connsiteY15" fmla="*/ 1264332 h 1354847"/>
                  <a:gd name="connisteX16" fmla="*/ 675640 w 3352165"/>
                  <a:gd name="connsiteY16" fmla="*/ 1241472 h 1354847"/>
                  <a:gd name="connisteX17" fmla="*/ 743585 w 3352165"/>
                  <a:gd name="connsiteY17" fmla="*/ 1282112 h 1354847"/>
                  <a:gd name="connisteX18" fmla="*/ 793750 w 3352165"/>
                  <a:gd name="connsiteY18" fmla="*/ 1296082 h 1354847"/>
                  <a:gd name="connisteX19" fmla="*/ 829945 w 3352165"/>
                  <a:gd name="connsiteY19" fmla="*/ 1309417 h 1354847"/>
                  <a:gd name="connisteX20" fmla="*/ 857250 w 3352165"/>
                  <a:gd name="connsiteY20" fmla="*/ 1350692 h 1354847"/>
                  <a:gd name="connisteX21" fmla="*/ 916305 w 3352165"/>
                  <a:gd name="connsiteY21" fmla="*/ 1345612 h 1354847"/>
                  <a:gd name="connisteX22" fmla="*/ 893445 w 3352165"/>
                  <a:gd name="connsiteY22" fmla="*/ 1300527 h 1354847"/>
                  <a:gd name="connisteX23" fmla="*/ 880110 w 3352165"/>
                  <a:gd name="connsiteY23" fmla="*/ 1250362 h 1354847"/>
                  <a:gd name="connisteX24" fmla="*/ 825500 w 3352165"/>
                  <a:gd name="connsiteY24" fmla="*/ 1237027 h 1354847"/>
                  <a:gd name="connisteX25" fmla="*/ 770890 w 3352165"/>
                  <a:gd name="connsiteY25" fmla="*/ 1200832 h 1354847"/>
                  <a:gd name="connisteX26" fmla="*/ 748665 w 3352165"/>
                  <a:gd name="connsiteY26" fmla="*/ 1182417 h 1354847"/>
                  <a:gd name="connisteX27" fmla="*/ 730250 w 3352165"/>
                  <a:gd name="connsiteY27" fmla="*/ 1173527 h 1354847"/>
                  <a:gd name="connisteX28" fmla="*/ 711835 w 3352165"/>
                  <a:gd name="connsiteY28" fmla="*/ 1118917 h 1354847"/>
                  <a:gd name="connisteX29" fmla="*/ 685165 w 3352165"/>
                  <a:gd name="connsiteY29" fmla="*/ 1091612 h 1354847"/>
                  <a:gd name="connisteX30" fmla="*/ 630555 w 3352165"/>
                  <a:gd name="connsiteY30" fmla="*/ 1082722 h 1354847"/>
                  <a:gd name="connisteX31" fmla="*/ 607695 w 3352165"/>
                  <a:gd name="connsiteY31" fmla="*/ 1019222 h 1354847"/>
                  <a:gd name="connisteX32" fmla="*/ 616585 w 3352165"/>
                  <a:gd name="connsiteY32" fmla="*/ 978582 h 1354847"/>
                  <a:gd name="connisteX33" fmla="*/ 598805 w 3352165"/>
                  <a:gd name="connsiteY33" fmla="*/ 923972 h 1354847"/>
                  <a:gd name="connisteX34" fmla="*/ 630555 w 3352165"/>
                  <a:gd name="connsiteY34" fmla="*/ 887777 h 1354847"/>
                  <a:gd name="connisteX35" fmla="*/ 666750 w 3352165"/>
                  <a:gd name="connsiteY35" fmla="*/ 878887 h 1354847"/>
                  <a:gd name="connisteX36" fmla="*/ 716915 w 3352165"/>
                  <a:gd name="connsiteY36" fmla="*/ 842692 h 1354847"/>
                  <a:gd name="connisteX37" fmla="*/ 766445 w 3352165"/>
                  <a:gd name="connsiteY37" fmla="*/ 856027 h 1354847"/>
                  <a:gd name="connisteX38" fmla="*/ 843915 w 3352165"/>
                  <a:gd name="connsiteY38" fmla="*/ 837612 h 1354847"/>
                  <a:gd name="connisteX39" fmla="*/ 889000 w 3352165"/>
                  <a:gd name="connsiteY39" fmla="*/ 892222 h 1354847"/>
                  <a:gd name="connisteX40" fmla="*/ 939165 w 3352165"/>
                  <a:gd name="connsiteY40" fmla="*/ 910637 h 1354847"/>
                  <a:gd name="connisteX41" fmla="*/ 988695 w 3352165"/>
                  <a:gd name="connsiteY41" fmla="*/ 901112 h 1354847"/>
                  <a:gd name="connisteX42" fmla="*/ 1056640 w 3352165"/>
                  <a:gd name="connsiteY42" fmla="*/ 919527 h 1354847"/>
                  <a:gd name="connisteX43" fmla="*/ 1083945 w 3352165"/>
                  <a:gd name="connsiteY43" fmla="*/ 910637 h 1354847"/>
                  <a:gd name="connisteX44" fmla="*/ 1056640 w 3352165"/>
                  <a:gd name="connsiteY44" fmla="*/ 883332 h 1354847"/>
                  <a:gd name="connisteX45" fmla="*/ 1106805 w 3352165"/>
                  <a:gd name="connsiteY45" fmla="*/ 856027 h 1354847"/>
                  <a:gd name="connisteX46" fmla="*/ 1151890 w 3352165"/>
                  <a:gd name="connsiteY46" fmla="*/ 878887 h 1354847"/>
                  <a:gd name="connisteX47" fmla="*/ 1206500 w 3352165"/>
                  <a:gd name="connsiteY47" fmla="*/ 824277 h 1354847"/>
                  <a:gd name="connisteX48" fmla="*/ 1233805 w 3352165"/>
                  <a:gd name="connsiteY48" fmla="*/ 788082 h 1354847"/>
                  <a:gd name="connisteX49" fmla="*/ 1233805 w 3352165"/>
                  <a:gd name="connsiteY49" fmla="*/ 760777 h 1354847"/>
                  <a:gd name="connisteX50" fmla="*/ 1206500 w 3352165"/>
                  <a:gd name="connsiteY50" fmla="*/ 724582 h 1354847"/>
                  <a:gd name="connisteX51" fmla="*/ 1215390 w 3352165"/>
                  <a:gd name="connsiteY51" fmla="*/ 688387 h 1354847"/>
                  <a:gd name="connisteX52" fmla="*/ 1270000 w 3352165"/>
                  <a:gd name="connsiteY52" fmla="*/ 642667 h 1354847"/>
                  <a:gd name="connisteX53" fmla="*/ 1346835 w 3352165"/>
                  <a:gd name="connsiteY53" fmla="*/ 620442 h 1354847"/>
                  <a:gd name="connisteX54" fmla="*/ 1410335 w 3352165"/>
                  <a:gd name="connsiteY54" fmla="*/ 610917 h 1354847"/>
                  <a:gd name="connisteX55" fmla="*/ 1451610 w 3352165"/>
                  <a:gd name="connsiteY55" fmla="*/ 570277 h 1354847"/>
                  <a:gd name="connisteX56" fmla="*/ 1478915 w 3352165"/>
                  <a:gd name="connsiteY56" fmla="*/ 497887 h 1354847"/>
                  <a:gd name="connisteX57" fmla="*/ 1532890 w 3352165"/>
                  <a:gd name="connsiteY57" fmla="*/ 434387 h 1354847"/>
                  <a:gd name="connisteX58" fmla="*/ 1564640 w 3352165"/>
                  <a:gd name="connsiteY58" fmla="*/ 339137 h 1354847"/>
                  <a:gd name="connisteX59" fmla="*/ 1564640 w 3352165"/>
                  <a:gd name="connsiteY59" fmla="*/ 221027 h 1354847"/>
                  <a:gd name="connisteX60" fmla="*/ 1569085 w 3352165"/>
                  <a:gd name="connsiteY60" fmla="*/ 134667 h 1354847"/>
                  <a:gd name="connisteX61" fmla="*/ 1600835 w 3352165"/>
                  <a:gd name="connsiteY61" fmla="*/ 102917 h 1354847"/>
                  <a:gd name="connisteX62" fmla="*/ 1678305 w 3352165"/>
                  <a:gd name="connsiteY62" fmla="*/ 30527 h 1354847"/>
                  <a:gd name="connisteX63" fmla="*/ 1714500 w 3352165"/>
                  <a:gd name="connsiteY63" fmla="*/ 7667 h 1354847"/>
                  <a:gd name="connisteX64" fmla="*/ 1773555 w 3352165"/>
                  <a:gd name="connsiteY64" fmla="*/ 3222 h 1354847"/>
                  <a:gd name="connisteX65" fmla="*/ 1828165 w 3352165"/>
                  <a:gd name="connsiteY65" fmla="*/ 43862 h 1354847"/>
                  <a:gd name="connisteX66" fmla="*/ 1909445 w 3352165"/>
                  <a:gd name="connsiteY66" fmla="*/ 66722 h 1354847"/>
                  <a:gd name="connisteX67" fmla="*/ 1941195 w 3352165"/>
                  <a:gd name="connsiteY67" fmla="*/ 80692 h 1354847"/>
                  <a:gd name="connisteX68" fmla="*/ 2004695 w 3352165"/>
                  <a:gd name="connsiteY68" fmla="*/ 75612 h 1354847"/>
                  <a:gd name="connisteX69" fmla="*/ 2054860 w 3352165"/>
                  <a:gd name="connsiteY69" fmla="*/ 71167 h 1354847"/>
                  <a:gd name="connisteX70" fmla="*/ 2091055 w 3352165"/>
                  <a:gd name="connsiteY70" fmla="*/ 107362 h 1354847"/>
                  <a:gd name="connisteX71" fmla="*/ 2136140 w 3352165"/>
                  <a:gd name="connsiteY71" fmla="*/ 112442 h 1354847"/>
                  <a:gd name="connisteX72" fmla="*/ 2209165 w 3352165"/>
                  <a:gd name="connsiteY72" fmla="*/ 130222 h 1354847"/>
                  <a:gd name="connisteX73" fmla="*/ 2226945 w 3352165"/>
                  <a:gd name="connsiteY73" fmla="*/ 221027 h 1354847"/>
                  <a:gd name="connisteX74" fmla="*/ 2222500 w 3352165"/>
                  <a:gd name="connsiteY74" fmla="*/ 252777 h 1354847"/>
                  <a:gd name="connisteX75" fmla="*/ 2195195 w 3352165"/>
                  <a:gd name="connsiteY75" fmla="*/ 280082 h 1354847"/>
                  <a:gd name="connisteX76" fmla="*/ 2199640 w 3352165"/>
                  <a:gd name="connsiteY76" fmla="*/ 339137 h 1354847"/>
                  <a:gd name="connisteX77" fmla="*/ 2181860 w 3352165"/>
                  <a:gd name="connsiteY77" fmla="*/ 398192 h 1354847"/>
                  <a:gd name="connisteX78" fmla="*/ 2145665 w 3352165"/>
                  <a:gd name="connsiteY78" fmla="*/ 452167 h 1354847"/>
                  <a:gd name="connisteX79" fmla="*/ 2104390 w 3352165"/>
                  <a:gd name="connsiteY79" fmla="*/ 488362 h 1354847"/>
                  <a:gd name="connisteX80" fmla="*/ 2108835 w 3352165"/>
                  <a:gd name="connsiteY80" fmla="*/ 551862 h 1354847"/>
                  <a:gd name="connisteX81" fmla="*/ 2127250 w 3352165"/>
                  <a:gd name="connsiteY81" fmla="*/ 579167 h 1354847"/>
                  <a:gd name="connisteX82" fmla="*/ 2113915 w 3352165"/>
                  <a:gd name="connsiteY82" fmla="*/ 638222 h 1354847"/>
                  <a:gd name="connisteX83" fmla="*/ 2099945 w 3352165"/>
                  <a:gd name="connsiteY83" fmla="*/ 697277 h 1354847"/>
                  <a:gd name="connisteX84" fmla="*/ 2086610 w 3352165"/>
                  <a:gd name="connsiteY84" fmla="*/ 729027 h 1354847"/>
                  <a:gd name="connisteX85" fmla="*/ 2082165 w 3352165"/>
                  <a:gd name="connsiteY85" fmla="*/ 756332 h 1354847"/>
                  <a:gd name="connisteX86" fmla="*/ 2099945 w 3352165"/>
                  <a:gd name="connsiteY86" fmla="*/ 810942 h 1354847"/>
                  <a:gd name="connisteX87" fmla="*/ 2082165 w 3352165"/>
                  <a:gd name="connsiteY87" fmla="*/ 851582 h 1354847"/>
                  <a:gd name="connisteX88" fmla="*/ 2082165 w 3352165"/>
                  <a:gd name="connsiteY88" fmla="*/ 883332 h 1354847"/>
                  <a:gd name="connisteX89" fmla="*/ 2082165 w 3352165"/>
                  <a:gd name="connsiteY89" fmla="*/ 915082 h 1354847"/>
                  <a:gd name="connisteX90" fmla="*/ 2099945 w 3352165"/>
                  <a:gd name="connsiteY90" fmla="*/ 937942 h 1354847"/>
                  <a:gd name="connisteX91" fmla="*/ 2104390 w 3352165"/>
                  <a:gd name="connsiteY91" fmla="*/ 969692 h 1354847"/>
                  <a:gd name="connisteX92" fmla="*/ 2095500 w 3352165"/>
                  <a:gd name="connsiteY92" fmla="*/ 1001442 h 1354847"/>
                  <a:gd name="connisteX93" fmla="*/ 2095500 w 3352165"/>
                  <a:gd name="connsiteY93" fmla="*/ 1028112 h 1354847"/>
                  <a:gd name="connisteX94" fmla="*/ 2082165 w 3352165"/>
                  <a:gd name="connsiteY94" fmla="*/ 1055417 h 1354847"/>
                  <a:gd name="connisteX95" fmla="*/ 2068195 w 3352165"/>
                  <a:gd name="connsiteY95" fmla="*/ 1091612 h 1354847"/>
                  <a:gd name="connisteX96" fmla="*/ 2068195 w 3352165"/>
                  <a:gd name="connsiteY96" fmla="*/ 1123362 h 1354847"/>
                  <a:gd name="connisteX97" fmla="*/ 2095500 w 3352165"/>
                  <a:gd name="connsiteY97" fmla="*/ 1164637 h 1354847"/>
                  <a:gd name="connisteX98" fmla="*/ 2177415 w 3352165"/>
                  <a:gd name="connsiteY98" fmla="*/ 1155112 h 1354847"/>
                  <a:gd name="connisteX99" fmla="*/ 2235835 w 3352165"/>
                  <a:gd name="connsiteY99" fmla="*/ 1123362 h 1354847"/>
                  <a:gd name="connisteX100" fmla="*/ 2290445 w 3352165"/>
                  <a:gd name="connsiteY100" fmla="*/ 1091612 h 1354847"/>
                  <a:gd name="connisteX101" fmla="*/ 2322195 w 3352165"/>
                  <a:gd name="connsiteY101" fmla="*/ 1082722 h 1354847"/>
                  <a:gd name="connisteX102" fmla="*/ 2404110 w 3352165"/>
                  <a:gd name="connsiteY102" fmla="*/ 1118917 h 1354847"/>
                  <a:gd name="connisteX103" fmla="*/ 2476500 w 3352165"/>
                  <a:gd name="connsiteY103" fmla="*/ 1128442 h 1354847"/>
                  <a:gd name="connisteX104" fmla="*/ 2512695 w 3352165"/>
                  <a:gd name="connsiteY104" fmla="*/ 1105582 h 1354847"/>
                  <a:gd name="connisteX105" fmla="*/ 2548890 w 3352165"/>
                  <a:gd name="connsiteY105" fmla="*/ 1087167 h 1354847"/>
                  <a:gd name="connisteX106" fmla="*/ 2585085 w 3352165"/>
                  <a:gd name="connsiteY106" fmla="*/ 1101137 h 1354847"/>
                  <a:gd name="connisteX107" fmla="*/ 2653665 w 3352165"/>
                  <a:gd name="connsiteY107" fmla="*/ 1087167 h 1354847"/>
                  <a:gd name="connisteX108" fmla="*/ 2748915 w 3352165"/>
                  <a:gd name="connsiteY108" fmla="*/ 1087167 h 1354847"/>
                  <a:gd name="connisteX109" fmla="*/ 2766695 w 3352165"/>
                  <a:gd name="connsiteY109" fmla="*/ 1033192 h 1354847"/>
                  <a:gd name="connisteX110" fmla="*/ 2798445 w 3352165"/>
                  <a:gd name="connsiteY110" fmla="*/ 991917 h 1354847"/>
                  <a:gd name="connisteX111" fmla="*/ 2889250 w 3352165"/>
                  <a:gd name="connsiteY111" fmla="*/ 910637 h 1354847"/>
                  <a:gd name="connisteX112" fmla="*/ 2988945 w 3352165"/>
                  <a:gd name="connsiteY112" fmla="*/ 815387 h 1354847"/>
                  <a:gd name="connisteX113" fmla="*/ 3070860 w 3352165"/>
                  <a:gd name="connsiteY113" fmla="*/ 737917 h 1354847"/>
                  <a:gd name="connisteX114" fmla="*/ 3093085 w 3352165"/>
                  <a:gd name="connsiteY114" fmla="*/ 674417 h 1354847"/>
                  <a:gd name="connisteX115" fmla="*/ 3193415 w 3352165"/>
                  <a:gd name="connsiteY115" fmla="*/ 633777 h 1354847"/>
                  <a:gd name="connisteX116" fmla="*/ 3229610 w 3352165"/>
                  <a:gd name="connsiteY116" fmla="*/ 583612 h 1354847"/>
                  <a:gd name="connisteX117" fmla="*/ 3265805 w 3352165"/>
                  <a:gd name="connsiteY117" fmla="*/ 551862 h 1354847"/>
                  <a:gd name="connisteX118" fmla="*/ 3352165 w 3352165"/>
                  <a:gd name="connsiteY118" fmla="*/ 538527 h 1354847"/>
                </a:gdLst>
                <a:ahLst/>
                <a:cxnLst>
                  <a:cxn ang="0">
                    <a:pos x="connisteX0" y="connsiteY0"/>
                  </a:cxn>
                  <a:cxn ang="0">
                    <a:pos x="connisteX1" y="connsiteY1"/>
                  </a:cxn>
                  <a:cxn ang="0">
                    <a:pos x="connisteX2" y="connsiteY2"/>
                  </a:cxn>
                  <a:cxn ang="0">
                    <a:pos x="connisteX3" y="connsiteY3"/>
                  </a:cxn>
                  <a:cxn ang="0">
                    <a:pos x="connisteX4" y="connsiteY4"/>
                  </a:cxn>
                  <a:cxn ang="0">
                    <a:pos x="connisteX5" y="connsiteY5"/>
                  </a:cxn>
                  <a:cxn ang="0">
                    <a:pos x="connisteX6" y="connsiteY6"/>
                  </a:cxn>
                  <a:cxn ang="0">
                    <a:pos x="connisteX7" y="connsiteY7"/>
                  </a:cxn>
                  <a:cxn ang="0">
                    <a:pos x="connisteX8" y="connsiteY8"/>
                  </a:cxn>
                  <a:cxn ang="0">
                    <a:pos x="connisteX9" y="connsiteY9"/>
                  </a:cxn>
                  <a:cxn ang="0">
                    <a:pos x="connisteX10" y="connsiteY10"/>
                  </a:cxn>
                  <a:cxn ang="0">
                    <a:pos x="connisteX11" y="connsiteY11"/>
                  </a:cxn>
                  <a:cxn ang="0">
                    <a:pos x="connisteX12" y="connsiteY12"/>
                  </a:cxn>
                  <a:cxn ang="0">
                    <a:pos x="connisteX13" y="connsiteY13"/>
                  </a:cxn>
                  <a:cxn ang="0">
                    <a:pos x="connisteX14" y="connsiteY14"/>
                  </a:cxn>
                  <a:cxn ang="0">
                    <a:pos x="connisteX15" y="connsiteY15"/>
                  </a:cxn>
                  <a:cxn ang="0">
                    <a:pos x="connisteX16" y="connsiteY16"/>
                  </a:cxn>
                  <a:cxn ang="0">
                    <a:pos x="connisteX17" y="connsiteY17"/>
                  </a:cxn>
                  <a:cxn ang="0">
                    <a:pos x="connisteX18" y="connsiteY18"/>
                  </a:cxn>
                  <a:cxn ang="0">
                    <a:pos x="connisteX19" y="connsiteY19"/>
                  </a:cxn>
                  <a:cxn ang="0">
                    <a:pos x="connisteX20" y="connsiteY20"/>
                  </a:cxn>
                  <a:cxn ang="0">
                    <a:pos x="connisteX21" y="connsiteY21"/>
                  </a:cxn>
                  <a:cxn ang="0">
                    <a:pos x="connisteX22" y="connsiteY22"/>
                  </a:cxn>
                  <a:cxn ang="0">
                    <a:pos x="connisteX23" y="connsiteY23"/>
                  </a:cxn>
                  <a:cxn ang="0">
                    <a:pos x="connisteX24" y="connsiteY24"/>
                  </a:cxn>
                  <a:cxn ang="0">
                    <a:pos x="connisteX25" y="connsiteY25"/>
                  </a:cxn>
                  <a:cxn ang="0">
                    <a:pos x="connisteX26" y="connsiteY26"/>
                  </a:cxn>
                  <a:cxn ang="0">
                    <a:pos x="connisteX27" y="connsiteY27"/>
                  </a:cxn>
                  <a:cxn ang="0">
                    <a:pos x="connisteX28" y="connsiteY28"/>
                  </a:cxn>
                  <a:cxn ang="0">
                    <a:pos x="connisteX29" y="connsiteY29"/>
                  </a:cxn>
                  <a:cxn ang="0">
                    <a:pos x="connisteX30" y="connsiteY30"/>
                  </a:cxn>
                  <a:cxn ang="0">
                    <a:pos x="connisteX31" y="connsiteY31"/>
                  </a:cxn>
                  <a:cxn ang="0">
                    <a:pos x="connisteX32" y="connsiteY32"/>
                  </a:cxn>
                  <a:cxn ang="0">
                    <a:pos x="connisteX33" y="connsiteY33"/>
                  </a:cxn>
                  <a:cxn ang="0">
                    <a:pos x="connisteX34" y="connsiteY34"/>
                  </a:cxn>
                  <a:cxn ang="0">
                    <a:pos x="connisteX35" y="connsiteY35"/>
                  </a:cxn>
                  <a:cxn ang="0">
                    <a:pos x="connisteX36" y="connsiteY36"/>
                  </a:cxn>
                  <a:cxn ang="0">
                    <a:pos x="connisteX37" y="connsiteY37"/>
                  </a:cxn>
                  <a:cxn ang="0">
                    <a:pos x="connisteX38" y="connsiteY38"/>
                  </a:cxn>
                  <a:cxn ang="0">
                    <a:pos x="connisteX39" y="connsiteY39"/>
                  </a:cxn>
                  <a:cxn ang="0">
                    <a:pos x="connisteX40" y="connsiteY40"/>
                  </a:cxn>
                  <a:cxn ang="0">
                    <a:pos x="connisteX41" y="connsiteY41"/>
                  </a:cxn>
                  <a:cxn ang="0">
                    <a:pos x="connisteX42" y="connsiteY42"/>
                  </a:cxn>
                  <a:cxn ang="0">
                    <a:pos x="connisteX43" y="connsiteY43"/>
                  </a:cxn>
                  <a:cxn ang="0">
                    <a:pos x="connisteX44" y="connsiteY44"/>
                  </a:cxn>
                  <a:cxn ang="0">
                    <a:pos x="connisteX45" y="connsiteY45"/>
                  </a:cxn>
                  <a:cxn ang="0">
                    <a:pos x="connisteX46" y="connsiteY46"/>
                  </a:cxn>
                  <a:cxn ang="0">
                    <a:pos x="connisteX47" y="connsiteY47"/>
                  </a:cxn>
                  <a:cxn ang="0">
                    <a:pos x="connisteX48" y="connsiteY48"/>
                  </a:cxn>
                  <a:cxn ang="0">
                    <a:pos x="connisteX49" y="connsiteY49"/>
                  </a:cxn>
                  <a:cxn ang="0">
                    <a:pos x="connisteX50" y="connsiteY50"/>
                  </a:cxn>
                  <a:cxn ang="0">
                    <a:pos x="connisteX51" y="connsiteY51"/>
                  </a:cxn>
                  <a:cxn ang="0">
                    <a:pos x="connisteX52" y="connsiteY52"/>
                  </a:cxn>
                  <a:cxn ang="0">
                    <a:pos x="connisteX53" y="connsiteY53"/>
                  </a:cxn>
                  <a:cxn ang="0">
                    <a:pos x="connisteX54" y="connsiteY54"/>
                  </a:cxn>
                  <a:cxn ang="0">
                    <a:pos x="connisteX55" y="connsiteY55"/>
                  </a:cxn>
                  <a:cxn ang="0">
                    <a:pos x="connisteX56" y="connsiteY56"/>
                  </a:cxn>
                  <a:cxn ang="0">
                    <a:pos x="connisteX57" y="connsiteY57"/>
                  </a:cxn>
                  <a:cxn ang="0">
                    <a:pos x="connisteX58" y="connsiteY58"/>
                  </a:cxn>
                  <a:cxn ang="0">
                    <a:pos x="connisteX59" y="connsiteY59"/>
                  </a:cxn>
                  <a:cxn ang="0">
                    <a:pos x="connisteX60" y="connsiteY60"/>
                  </a:cxn>
                  <a:cxn ang="0">
                    <a:pos x="connisteX61" y="connsiteY61"/>
                  </a:cxn>
                  <a:cxn ang="0">
                    <a:pos x="connisteX62" y="connsiteY62"/>
                  </a:cxn>
                  <a:cxn ang="0">
                    <a:pos x="connisteX63" y="connsiteY63"/>
                  </a:cxn>
                  <a:cxn ang="0">
                    <a:pos x="connisteX64" y="connsiteY64"/>
                  </a:cxn>
                  <a:cxn ang="0">
                    <a:pos x="connisteX65" y="connsiteY65"/>
                  </a:cxn>
                  <a:cxn ang="0">
                    <a:pos x="connisteX66" y="connsiteY66"/>
                  </a:cxn>
                  <a:cxn ang="0">
                    <a:pos x="connisteX67" y="connsiteY67"/>
                  </a:cxn>
                  <a:cxn ang="0">
                    <a:pos x="connisteX68" y="connsiteY68"/>
                  </a:cxn>
                  <a:cxn ang="0">
                    <a:pos x="connisteX69" y="connsiteY69"/>
                  </a:cxn>
                  <a:cxn ang="0">
                    <a:pos x="connisteX70" y="connsiteY70"/>
                  </a:cxn>
                  <a:cxn ang="0">
                    <a:pos x="connisteX71" y="connsiteY71"/>
                  </a:cxn>
                  <a:cxn ang="0">
                    <a:pos x="connisteX72" y="connsiteY72"/>
                  </a:cxn>
                  <a:cxn ang="0">
                    <a:pos x="connisteX73" y="connsiteY73"/>
                  </a:cxn>
                  <a:cxn ang="0">
                    <a:pos x="connisteX74" y="connsiteY74"/>
                  </a:cxn>
                  <a:cxn ang="0">
                    <a:pos x="connisteX75" y="connsiteY75"/>
                  </a:cxn>
                  <a:cxn ang="0">
                    <a:pos x="connisteX76" y="connsiteY76"/>
                  </a:cxn>
                  <a:cxn ang="0">
                    <a:pos x="connisteX77" y="connsiteY77"/>
                  </a:cxn>
                  <a:cxn ang="0">
                    <a:pos x="connisteX78" y="connsiteY78"/>
                  </a:cxn>
                  <a:cxn ang="0">
                    <a:pos x="connisteX79" y="connsiteY79"/>
                  </a:cxn>
                  <a:cxn ang="0">
                    <a:pos x="connisteX80" y="connsiteY80"/>
                  </a:cxn>
                  <a:cxn ang="0">
                    <a:pos x="connisteX81" y="connsiteY81"/>
                  </a:cxn>
                  <a:cxn ang="0">
                    <a:pos x="connisteX82" y="connsiteY82"/>
                  </a:cxn>
                  <a:cxn ang="0">
                    <a:pos x="connisteX83" y="connsiteY83"/>
                  </a:cxn>
                  <a:cxn ang="0">
                    <a:pos x="connisteX84" y="connsiteY84"/>
                  </a:cxn>
                  <a:cxn ang="0">
                    <a:pos x="connisteX85" y="connsiteY85"/>
                  </a:cxn>
                  <a:cxn ang="0">
                    <a:pos x="connisteX86" y="connsiteY86"/>
                  </a:cxn>
                  <a:cxn ang="0">
                    <a:pos x="connisteX87" y="connsiteY87"/>
                  </a:cxn>
                  <a:cxn ang="0">
                    <a:pos x="connisteX88" y="connsiteY88"/>
                  </a:cxn>
                  <a:cxn ang="0">
                    <a:pos x="connisteX89" y="connsiteY89"/>
                  </a:cxn>
                  <a:cxn ang="0">
                    <a:pos x="connisteX90" y="connsiteY90"/>
                  </a:cxn>
                  <a:cxn ang="0">
                    <a:pos x="connisteX91" y="connsiteY91"/>
                  </a:cxn>
                  <a:cxn ang="0">
                    <a:pos x="connisteX92" y="connsiteY92"/>
                  </a:cxn>
                  <a:cxn ang="0">
                    <a:pos x="connisteX93" y="connsiteY93"/>
                  </a:cxn>
                  <a:cxn ang="0">
                    <a:pos x="connisteX94" y="connsiteY94"/>
                  </a:cxn>
                  <a:cxn ang="0">
                    <a:pos x="connisteX95" y="connsiteY95"/>
                  </a:cxn>
                  <a:cxn ang="0">
                    <a:pos x="connisteX96" y="connsiteY96"/>
                  </a:cxn>
                  <a:cxn ang="0">
                    <a:pos x="connisteX97" y="connsiteY97"/>
                  </a:cxn>
                  <a:cxn ang="0">
                    <a:pos x="connisteX98" y="connsiteY98"/>
                  </a:cxn>
                  <a:cxn ang="0">
                    <a:pos x="connisteX99" y="connsiteY99"/>
                  </a:cxn>
                  <a:cxn ang="0">
                    <a:pos x="connisteX100" y="connsiteY100"/>
                  </a:cxn>
                  <a:cxn ang="0">
                    <a:pos x="connisteX101" y="connsiteY101"/>
                  </a:cxn>
                  <a:cxn ang="0">
                    <a:pos x="connisteX102" y="connsiteY102"/>
                  </a:cxn>
                  <a:cxn ang="0">
                    <a:pos x="connisteX103" y="connsiteY103"/>
                  </a:cxn>
                  <a:cxn ang="0">
                    <a:pos x="connisteX104" y="connsiteY104"/>
                  </a:cxn>
                  <a:cxn ang="0">
                    <a:pos x="connisteX105" y="connsiteY105"/>
                  </a:cxn>
                  <a:cxn ang="0">
                    <a:pos x="connisteX106" y="connsiteY106"/>
                  </a:cxn>
                  <a:cxn ang="0">
                    <a:pos x="connisteX107" y="connsiteY107"/>
                  </a:cxn>
                  <a:cxn ang="0">
                    <a:pos x="connisteX108" y="connsiteY108"/>
                  </a:cxn>
                  <a:cxn ang="0">
                    <a:pos x="connisteX109" y="connsiteY109"/>
                  </a:cxn>
                  <a:cxn ang="0">
                    <a:pos x="connisteX110" y="connsiteY110"/>
                  </a:cxn>
                  <a:cxn ang="0">
                    <a:pos x="connisteX111" y="connsiteY111"/>
                  </a:cxn>
                  <a:cxn ang="0">
                    <a:pos x="connisteX112" y="connsiteY112"/>
                  </a:cxn>
                  <a:cxn ang="0">
                    <a:pos x="connisteX113" y="connsiteY113"/>
                  </a:cxn>
                  <a:cxn ang="0">
                    <a:pos x="connisteX114" y="connsiteY114"/>
                  </a:cxn>
                  <a:cxn ang="0">
                    <a:pos x="connisteX115" y="connsiteY115"/>
                  </a:cxn>
                  <a:cxn ang="0">
                    <a:pos x="connisteX116" y="connsiteY116"/>
                  </a:cxn>
                  <a:cxn ang="0">
                    <a:pos x="connisteX117" y="connsiteY117"/>
                  </a:cxn>
                  <a:cxn ang="0">
                    <a:pos x="connisteX118" y="connsiteY118"/>
                  </a:cxn>
                </a:cxnLst>
                <a:rect l="l" t="t" r="r" b="b"/>
                <a:pathLst>
                  <a:path w="3352165" h="1354848">
                    <a:moveTo>
                      <a:pt x="0" y="964612"/>
                    </a:moveTo>
                    <a:cubicBezTo>
                      <a:pt x="12065" y="972867"/>
                      <a:pt x="42545" y="1000172"/>
                      <a:pt x="63500" y="1001442"/>
                    </a:cubicBezTo>
                    <a:cubicBezTo>
                      <a:pt x="84455" y="1002712"/>
                      <a:pt x="82550" y="969692"/>
                      <a:pt x="104140" y="969692"/>
                    </a:cubicBezTo>
                    <a:cubicBezTo>
                      <a:pt x="125730" y="969692"/>
                      <a:pt x="152400" y="995092"/>
                      <a:pt x="172085" y="1001442"/>
                    </a:cubicBezTo>
                    <a:cubicBezTo>
                      <a:pt x="191770" y="1007792"/>
                      <a:pt x="191135" y="1005887"/>
                      <a:pt x="203835" y="1001442"/>
                    </a:cubicBezTo>
                    <a:cubicBezTo>
                      <a:pt x="216535" y="996997"/>
                      <a:pt x="219075" y="978582"/>
                      <a:pt x="235585" y="978582"/>
                    </a:cubicBezTo>
                    <a:cubicBezTo>
                      <a:pt x="252095" y="978582"/>
                      <a:pt x="267335" y="986202"/>
                      <a:pt x="285750" y="1001442"/>
                    </a:cubicBezTo>
                    <a:cubicBezTo>
                      <a:pt x="304165" y="1016682"/>
                      <a:pt x="314325" y="1031287"/>
                      <a:pt x="326390" y="1055417"/>
                    </a:cubicBezTo>
                    <a:cubicBezTo>
                      <a:pt x="338455" y="1079547"/>
                      <a:pt x="332105" y="1114472"/>
                      <a:pt x="344805" y="1123362"/>
                    </a:cubicBezTo>
                    <a:cubicBezTo>
                      <a:pt x="357505" y="1132252"/>
                      <a:pt x="377190" y="1099232"/>
                      <a:pt x="389890" y="1101137"/>
                    </a:cubicBezTo>
                    <a:cubicBezTo>
                      <a:pt x="402590" y="1103042"/>
                      <a:pt x="404495" y="1111932"/>
                      <a:pt x="408305" y="1132887"/>
                    </a:cubicBezTo>
                    <a:cubicBezTo>
                      <a:pt x="412115" y="1153842"/>
                      <a:pt x="401955" y="1183687"/>
                      <a:pt x="408305" y="1205277"/>
                    </a:cubicBezTo>
                    <a:cubicBezTo>
                      <a:pt x="414655" y="1226867"/>
                      <a:pt x="423545" y="1234487"/>
                      <a:pt x="440055" y="1241472"/>
                    </a:cubicBezTo>
                    <a:cubicBezTo>
                      <a:pt x="456565" y="1248457"/>
                      <a:pt x="466725" y="1230677"/>
                      <a:pt x="489585" y="1241472"/>
                    </a:cubicBezTo>
                    <a:cubicBezTo>
                      <a:pt x="512445" y="1252267"/>
                      <a:pt x="526415" y="1291637"/>
                      <a:pt x="553085" y="1296082"/>
                    </a:cubicBezTo>
                    <a:cubicBezTo>
                      <a:pt x="579755" y="1300527"/>
                      <a:pt x="596900" y="1275127"/>
                      <a:pt x="621665" y="1264332"/>
                    </a:cubicBezTo>
                    <a:cubicBezTo>
                      <a:pt x="646430" y="1253537"/>
                      <a:pt x="651510" y="1237662"/>
                      <a:pt x="675640" y="1241472"/>
                    </a:cubicBezTo>
                    <a:cubicBezTo>
                      <a:pt x="699770" y="1245282"/>
                      <a:pt x="720090" y="1271317"/>
                      <a:pt x="743585" y="1282112"/>
                    </a:cubicBezTo>
                    <a:cubicBezTo>
                      <a:pt x="767080" y="1292907"/>
                      <a:pt x="776605" y="1290367"/>
                      <a:pt x="793750" y="1296082"/>
                    </a:cubicBezTo>
                    <a:cubicBezTo>
                      <a:pt x="810895" y="1301797"/>
                      <a:pt x="817245" y="1298622"/>
                      <a:pt x="829945" y="1309417"/>
                    </a:cubicBezTo>
                    <a:cubicBezTo>
                      <a:pt x="842645" y="1320212"/>
                      <a:pt x="840105" y="1343707"/>
                      <a:pt x="857250" y="1350692"/>
                    </a:cubicBezTo>
                    <a:cubicBezTo>
                      <a:pt x="874395" y="1357677"/>
                      <a:pt x="909320" y="1355772"/>
                      <a:pt x="916305" y="1345612"/>
                    </a:cubicBezTo>
                    <a:cubicBezTo>
                      <a:pt x="923290" y="1335452"/>
                      <a:pt x="900430" y="1319577"/>
                      <a:pt x="893445" y="1300527"/>
                    </a:cubicBezTo>
                    <a:cubicBezTo>
                      <a:pt x="886460" y="1281477"/>
                      <a:pt x="893445" y="1263062"/>
                      <a:pt x="880110" y="1250362"/>
                    </a:cubicBezTo>
                    <a:cubicBezTo>
                      <a:pt x="866775" y="1237662"/>
                      <a:pt x="847090" y="1247187"/>
                      <a:pt x="825500" y="1237027"/>
                    </a:cubicBezTo>
                    <a:cubicBezTo>
                      <a:pt x="803910" y="1226867"/>
                      <a:pt x="786130" y="1211627"/>
                      <a:pt x="770890" y="1200832"/>
                    </a:cubicBezTo>
                    <a:cubicBezTo>
                      <a:pt x="755650" y="1190037"/>
                      <a:pt x="756920" y="1188132"/>
                      <a:pt x="748665" y="1182417"/>
                    </a:cubicBezTo>
                    <a:cubicBezTo>
                      <a:pt x="740410" y="1176702"/>
                      <a:pt x="737870" y="1186227"/>
                      <a:pt x="730250" y="1173527"/>
                    </a:cubicBezTo>
                    <a:cubicBezTo>
                      <a:pt x="722630" y="1160827"/>
                      <a:pt x="720725" y="1135427"/>
                      <a:pt x="711835" y="1118917"/>
                    </a:cubicBezTo>
                    <a:cubicBezTo>
                      <a:pt x="702945" y="1102407"/>
                      <a:pt x="701675" y="1098597"/>
                      <a:pt x="685165" y="1091612"/>
                    </a:cubicBezTo>
                    <a:cubicBezTo>
                      <a:pt x="668655" y="1084627"/>
                      <a:pt x="645795" y="1097327"/>
                      <a:pt x="630555" y="1082722"/>
                    </a:cubicBezTo>
                    <a:cubicBezTo>
                      <a:pt x="615315" y="1068117"/>
                      <a:pt x="610235" y="1040177"/>
                      <a:pt x="607695" y="1019222"/>
                    </a:cubicBezTo>
                    <a:cubicBezTo>
                      <a:pt x="605155" y="998267"/>
                      <a:pt x="618490" y="997632"/>
                      <a:pt x="616585" y="978582"/>
                    </a:cubicBezTo>
                    <a:cubicBezTo>
                      <a:pt x="614680" y="959532"/>
                      <a:pt x="596265" y="942387"/>
                      <a:pt x="598805" y="923972"/>
                    </a:cubicBezTo>
                    <a:cubicBezTo>
                      <a:pt x="601345" y="905557"/>
                      <a:pt x="617220" y="896667"/>
                      <a:pt x="630555" y="887777"/>
                    </a:cubicBezTo>
                    <a:cubicBezTo>
                      <a:pt x="643890" y="878887"/>
                      <a:pt x="649605" y="887777"/>
                      <a:pt x="666750" y="878887"/>
                    </a:cubicBezTo>
                    <a:cubicBezTo>
                      <a:pt x="683895" y="869997"/>
                      <a:pt x="697230" y="847137"/>
                      <a:pt x="716915" y="842692"/>
                    </a:cubicBezTo>
                    <a:cubicBezTo>
                      <a:pt x="736600" y="838247"/>
                      <a:pt x="741045" y="857297"/>
                      <a:pt x="766445" y="856027"/>
                    </a:cubicBezTo>
                    <a:cubicBezTo>
                      <a:pt x="791845" y="854757"/>
                      <a:pt x="819150" y="830627"/>
                      <a:pt x="843915" y="837612"/>
                    </a:cubicBezTo>
                    <a:cubicBezTo>
                      <a:pt x="868680" y="844597"/>
                      <a:pt x="869950" y="877617"/>
                      <a:pt x="889000" y="892222"/>
                    </a:cubicBezTo>
                    <a:cubicBezTo>
                      <a:pt x="908050" y="906827"/>
                      <a:pt x="919480" y="908732"/>
                      <a:pt x="939165" y="910637"/>
                    </a:cubicBezTo>
                    <a:cubicBezTo>
                      <a:pt x="958850" y="912542"/>
                      <a:pt x="965200" y="899207"/>
                      <a:pt x="988695" y="901112"/>
                    </a:cubicBezTo>
                    <a:cubicBezTo>
                      <a:pt x="1012190" y="903017"/>
                      <a:pt x="1037590" y="917622"/>
                      <a:pt x="1056640" y="919527"/>
                    </a:cubicBezTo>
                    <a:cubicBezTo>
                      <a:pt x="1075690" y="921432"/>
                      <a:pt x="1083945" y="917622"/>
                      <a:pt x="1083945" y="910637"/>
                    </a:cubicBezTo>
                    <a:cubicBezTo>
                      <a:pt x="1083945" y="903652"/>
                      <a:pt x="1052195" y="894127"/>
                      <a:pt x="1056640" y="883332"/>
                    </a:cubicBezTo>
                    <a:cubicBezTo>
                      <a:pt x="1061085" y="872537"/>
                      <a:pt x="1087755" y="856662"/>
                      <a:pt x="1106805" y="856027"/>
                    </a:cubicBezTo>
                    <a:cubicBezTo>
                      <a:pt x="1125855" y="855392"/>
                      <a:pt x="1132205" y="885237"/>
                      <a:pt x="1151890" y="878887"/>
                    </a:cubicBezTo>
                    <a:cubicBezTo>
                      <a:pt x="1171575" y="872537"/>
                      <a:pt x="1189990" y="842692"/>
                      <a:pt x="1206500" y="824277"/>
                    </a:cubicBezTo>
                    <a:cubicBezTo>
                      <a:pt x="1223010" y="805862"/>
                      <a:pt x="1228090" y="800782"/>
                      <a:pt x="1233805" y="788082"/>
                    </a:cubicBezTo>
                    <a:cubicBezTo>
                      <a:pt x="1239520" y="775382"/>
                      <a:pt x="1239520" y="773477"/>
                      <a:pt x="1233805" y="760777"/>
                    </a:cubicBezTo>
                    <a:cubicBezTo>
                      <a:pt x="1228090" y="748077"/>
                      <a:pt x="1210310" y="739187"/>
                      <a:pt x="1206500" y="724582"/>
                    </a:cubicBezTo>
                    <a:cubicBezTo>
                      <a:pt x="1202690" y="709977"/>
                      <a:pt x="1202690" y="704897"/>
                      <a:pt x="1215390" y="688387"/>
                    </a:cubicBezTo>
                    <a:cubicBezTo>
                      <a:pt x="1228090" y="671877"/>
                      <a:pt x="1243965" y="656002"/>
                      <a:pt x="1270000" y="642667"/>
                    </a:cubicBezTo>
                    <a:cubicBezTo>
                      <a:pt x="1296035" y="629332"/>
                      <a:pt x="1318895" y="626792"/>
                      <a:pt x="1346835" y="620442"/>
                    </a:cubicBezTo>
                    <a:cubicBezTo>
                      <a:pt x="1374775" y="614092"/>
                      <a:pt x="1389380" y="621077"/>
                      <a:pt x="1410335" y="610917"/>
                    </a:cubicBezTo>
                    <a:cubicBezTo>
                      <a:pt x="1431290" y="600757"/>
                      <a:pt x="1437640" y="593137"/>
                      <a:pt x="1451610" y="570277"/>
                    </a:cubicBezTo>
                    <a:cubicBezTo>
                      <a:pt x="1465580" y="547417"/>
                      <a:pt x="1462405" y="525192"/>
                      <a:pt x="1478915" y="497887"/>
                    </a:cubicBezTo>
                    <a:cubicBezTo>
                      <a:pt x="1495425" y="470582"/>
                      <a:pt x="1515745" y="466137"/>
                      <a:pt x="1532890" y="434387"/>
                    </a:cubicBezTo>
                    <a:cubicBezTo>
                      <a:pt x="1550035" y="402637"/>
                      <a:pt x="1558290" y="381682"/>
                      <a:pt x="1564640" y="339137"/>
                    </a:cubicBezTo>
                    <a:cubicBezTo>
                      <a:pt x="1570990" y="296592"/>
                      <a:pt x="1564005" y="261667"/>
                      <a:pt x="1564640" y="221027"/>
                    </a:cubicBezTo>
                    <a:cubicBezTo>
                      <a:pt x="1565275" y="180387"/>
                      <a:pt x="1562100" y="158162"/>
                      <a:pt x="1569085" y="134667"/>
                    </a:cubicBezTo>
                    <a:cubicBezTo>
                      <a:pt x="1576070" y="111172"/>
                      <a:pt x="1579245" y="123872"/>
                      <a:pt x="1600835" y="102917"/>
                    </a:cubicBezTo>
                    <a:cubicBezTo>
                      <a:pt x="1622425" y="81962"/>
                      <a:pt x="1655445" y="49577"/>
                      <a:pt x="1678305" y="30527"/>
                    </a:cubicBezTo>
                    <a:cubicBezTo>
                      <a:pt x="1701165" y="11477"/>
                      <a:pt x="1695450" y="13382"/>
                      <a:pt x="1714500" y="7667"/>
                    </a:cubicBezTo>
                    <a:cubicBezTo>
                      <a:pt x="1733550" y="1952"/>
                      <a:pt x="1750695" y="-3763"/>
                      <a:pt x="1773555" y="3222"/>
                    </a:cubicBezTo>
                    <a:cubicBezTo>
                      <a:pt x="1796415" y="10207"/>
                      <a:pt x="1800860" y="31162"/>
                      <a:pt x="1828165" y="43862"/>
                    </a:cubicBezTo>
                    <a:cubicBezTo>
                      <a:pt x="1855470" y="56562"/>
                      <a:pt x="1886585" y="59102"/>
                      <a:pt x="1909445" y="66722"/>
                    </a:cubicBezTo>
                    <a:cubicBezTo>
                      <a:pt x="1932305" y="74342"/>
                      <a:pt x="1922145" y="78787"/>
                      <a:pt x="1941195" y="80692"/>
                    </a:cubicBezTo>
                    <a:cubicBezTo>
                      <a:pt x="1960245" y="82597"/>
                      <a:pt x="1981835" y="77517"/>
                      <a:pt x="2004695" y="75612"/>
                    </a:cubicBezTo>
                    <a:cubicBezTo>
                      <a:pt x="2027555" y="73707"/>
                      <a:pt x="2037715" y="64817"/>
                      <a:pt x="2054860" y="71167"/>
                    </a:cubicBezTo>
                    <a:cubicBezTo>
                      <a:pt x="2072005" y="77517"/>
                      <a:pt x="2074545" y="99107"/>
                      <a:pt x="2091055" y="107362"/>
                    </a:cubicBezTo>
                    <a:cubicBezTo>
                      <a:pt x="2107565" y="115617"/>
                      <a:pt x="2112645" y="107997"/>
                      <a:pt x="2136140" y="112442"/>
                    </a:cubicBezTo>
                    <a:cubicBezTo>
                      <a:pt x="2159635" y="116887"/>
                      <a:pt x="2190750" y="108632"/>
                      <a:pt x="2209165" y="130222"/>
                    </a:cubicBezTo>
                    <a:cubicBezTo>
                      <a:pt x="2227580" y="151812"/>
                      <a:pt x="2224405" y="196262"/>
                      <a:pt x="2226945" y="221027"/>
                    </a:cubicBezTo>
                    <a:cubicBezTo>
                      <a:pt x="2229485" y="245792"/>
                      <a:pt x="2228850" y="240712"/>
                      <a:pt x="2222500" y="252777"/>
                    </a:cubicBezTo>
                    <a:cubicBezTo>
                      <a:pt x="2216150" y="264842"/>
                      <a:pt x="2199640" y="262937"/>
                      <a:pt x="2195195" y="280082"/>
                    </a:cubicBezTo>
                    <a:cubicBezTo>
                      <a:pt x="2190750" y="297227"/>
                      <a:pt x="2202180" y="315642"/>
                      <a:pt x="2199640" y="339137"/>
                    </a:cubicBezTo>
                    <a:cubicBezTo>
                      <a:pt x="2197100" y="362632"/>
                      <a:pt x="2192655" y="375332"/>
                      <a:pt x="2181860" y="398192"/>
                    </a:cubicBezTo>
                    <a:cubicBezTo>
                      <a:pt x="2171065" y="421052"/>
                      <a:pt x="2160905" y="434387"/>
                      <a:pt x="2145665" y="452167"/>
                    </a:cubicBezTo>
                    <a:cubicBezTo>
                      <a:pt x="2130425" y="469947"/>
                      <a:pt x="2112010" y="468677"/>
                      <a:pt x="2104390" y="488362"/>
                    </a:cubicBezTo>
                    <a:cubicBezTo>
                      <a:pt x="2096770" y="508047"/>
                      <a:pt x="2104390" y="533447"/>
                      <a:pt x="2108835" y="551862"/>
                    </a:cubicBezTo>
                    <a:cubicBezTo>
                      <a:pt x="2113280" y="570277"/>
                      <a:pt x="2125980" y="562022"/>
                      <a:pt x="2127250" y="579167"/>
                    </a:cubicBezTo>
                    <a:cubicBezTo>
                      <a:pt x="2128520" y="596312"/>
                      <a:pt x="2119630" y="614727"/>
                      <a:pt x="2113915" y="638222"/>
                    </a:cubicBezTo>
                    <a:cubicBezTo>
                      <a:pt x="2108200" y="661717"/>
                      <a:pt x="2105660" y="678862"/>
                      <a:pt x="2099945" y="697277"/>
                    </a:cubicBezTo>
                    <a:cubicBezTo>
                      <a:pt x="2094230" y="715692"/>
                      <a:pt x="2090420" y="716962"/>
                      <a:pt x="2086610" y="729027"/>
                    </a:cubicBezTo>
                    <a:cubicBezTo>
                      <a:pt x="2082800" y="741092"/>
                      <a:pt x="2079625" y="739822"/>
                      <a:pt x="2082165" y="756332"/>
                    </a:cubicBezTo>
                    <a:cubicBezTo>
                      <a:pt x="2084705" y="772842"/>
                      <a:pt x="2099945" y="791892"/>
                      <a:pt x="2099945" y="810942"/>
                    </a:cubicBezTo>
                    <a:cubicBezTo>
                      <a:pt x="2099945" y="829992"/>
                      <a:pt x="2085975" y="836977"/>
                      <a:pt x="2082165" y="851582"/>
                    </a:cubicBezTo>
                    <a:cubicBezTo>
                      <a:pt x="2078355" y="866187"/>
                      <a:pt x="2082165" y="870632"/>
                      <a:pt x="2082165" y="883332"/>
                    </a:cubicBezTo>
                    <a:cubicBezTo>
                      <a:pt x="2082165" y="896032"/>
                      <a:pt x="2078355" y="904287"/>
                      <a:pt x="2082165" y="915082"/>
                    </a:cubicBezTo>
                    <a:cubicBezTo>
                      <a:pt x="2085975" y="925877"/>
                      <a:pt x="2095500" y="927147"/>
                      <a:pt x="2099945" y="937942"/>
                    </a:cubicBezTo>
                    <a:cubicBezTo>
                      <a:pt x="2104390" y="948737"/>
                      <a:pt x="2105025" y="956992"/>
                      <a:pt x="2104390" y="969692"/>
                    </a:cubicBezTo>
                    <a:cubicBezTo>
                      <a:pt x="2103755" y="982392"/>
                      <a:pt x="2097405" y="990012"/>
                      <a:pt x="2095500" y="1001442"/>
                    </a:cubicBezTo>
                    <a:cubicBezTo>
                      <a:pt x="2093595" y="1012872"/>
                      <a:pt x="2098040" y="1017317"/>
                      <a:pt x="2095500" y="1028112"/>
                    </a:cubicBezTo>
                    <a:cubicBezTo>
                      <a:pt x="2092960" y="1038907"/>
                      <a:pt x="2087880" y="1042717"/>
                      <a:pt x="2082165" y="1055417"/>
                    </a:cubicBezTo>
                    <a:cubicBezTo>
                      <a:pt x="2076450" y="1068117"/>
                      <a:pt x="2070735" y="1078277"/>
                      <a:pt x="2068195" y="1091612"/>
                    </a:cubicBezTo>
                    <a:cubicBezTo>
                      <a:pt x="2065655" y="1104947"/>
                      <a:pt x="2062480" y="1108757"/>
                      <a:pt x="2068195" y="1123362"/>
                    </a:cubicBezTo>
                    <a:cubicBezTo>
                      <a:pt x="2073910" y="1137967"/>
                      <a:pt x="2073910" y="1158287"/>
                      <a:pt x="2095500" y="1164637"/>
                    </a:cubicBezTo>
                    <a:cubicBezTo>
                      <a:pt x="2117090" y="1170987"/>
                      <a:pt x="2149475" y="1163367"/>
                      <a:pt x="2177415" y="1155112"/>
                    </a:cubicBezTo>
                    <a:cubicBezTo>
                      <a:pt x="2205355" y="1146857"/>
                      <a:pt x="2212975" y="1136062"/>
                      <a:pt x="2235835" y="1123362"/>
                    </a:cubicBezTo>
                    <a:cubicBezTo>
                      <a:pt x="2258695" y="1110662"/>
                      <a:pt x="2273300" y="1099867"/>
                      <a:pt x="2290445" y="1091612"/>
                    </a:cubicBezTo>
                    <a:cubicBezTo>
                      <a:pt x="2307590" y="1083357"/>
                      <a:pt x="2299335" y="1077007"/>
                      <a:pt x="2322195" y="1082722"/>
                    </a:cubicBezTo>
                    <a:cubicBezTo>
                      <a:pt x="2345055" y="1088437"/>
                      <a:pt x="2372995" y="1110027"/>
                      <a:pt x="2404110" y="1118917"/>
                    </a:cubicBezTo>
                    <a:cubicBezTo>
                      <a:pt x="2435225" y="1127807"/>
                      <a:pt x="2454910" y="1130982"/>
                      <a:pt x="2476500" y="1128442"/>
                    </a:cubicBezTo>
                    <a:cubicBezTo>
                      <a:pt x="2498090" y="1125902"/>
                      <a:pt x="2498090" y="1113837"/>
                      <a:pt x="2512695" y="1105582"/>
                    </a:cubicBezTo>
                    <a:cubicBezTo>
                      <a:pt x="2527300" y="1097327"/>
                      <a:pt x="2534285" y="1087802"/>
                      <a:pt x="2548890" y="1087167"/>
                    </a:cubicBezTo>
                    <a:cubicBezTo>
                      <a:pt x="2563495" y="1086532"/>
                      <a:pt x="2564130" y="1101137"/>
                      <a:pt x="2585085" y="1101137"/>
                    </a:cubicBezTo>
                    <a:cubicBezTo>
                      <a:pt x="2606040" y="1101137"/>
                      <a:pt x="2620645" y="1089707"/>
                      <a:pt x="2653665" y="1087167"/>
                    </a:cubicBezTo>
                    <a:cubicBezTo>
                      <a:pt x="2686685" y="1084627"/>
                      <a:pt x="2726055" y="1097962"/>
                      <a:pt x="2748915" y="1087167"/>
                    </a:cubicBezTo>
                    <a:cubicBezTo>
                      <a:pt x="2771775" y="1076372"/>
                      <a:pt x="2756535" y="1052242"/>
                      <a:pt x="2766695" y="1033192"/>
                    </a:cubicBezTo>
                    <a:cubicBezTo>
                      <a:pt x="2776855" y="1014142"/>
                      <a:pt x="2773680" y="1016682"/>
                      <a:pt x="2798445" y="991917"/>
                    </a:cubicBezTo>
                    <a:cubicBezTo>
                      <a:pt x="2823210" y="967152"/>
                      <a:pt x="2851150" y="946197"/>
                      <a:pt x="2889250" y="910637"/>
                    </a:cubicBezTo>
                    <a:cubicBezTo>
                      <a:pt x="2927350" y="875077"/>
                      <a:pt x="2952750" y="849677"/>
                      <a:pt x="2988945" y="815387"/>
                    </a:cubicBezTo>
                    <a:cubicBezTo>
                      <a:pt x="3025140" y="781097"/>
                      <a:pt x="3049905" y="765857"/>
                      <a:pt x="3070860" y="737917"/>
                    </a:cubicBezTo>
                    <a:cubicBezTo>
                      <a:pt x="3091815" y="709977"/>
                      <a:pt x="3068320" y="695372"/>
                      <a:pt x="3093085" y="674417"/>
                    </a:cubicBezTo>
                    <a:cubicBezTo>
                      <a:pt x="3117850" y="653462"/>
                      <a:pt x="3166110" y="652192"/>
                      <a:pt x="3193415" y="633777"/>
                    </a:cubicBezTo>
                    <a:cubicBezTo>
                      <a:pt x="3220720" y="615362"/>
                      <a:pt x="3215005" y="600122"/>
                      <a:pt x="3229610" y="583612"/>
                    </a:cubicBezTo>
                    <a:cubicBezTo>
                      <a:pt x="3244215" y="567102"/>
                      <a:pt x="3241040" y="560752"/>
                      <a:pt x="3265805" y="551862"/>
                    </a:cubicBezTo>
                    <a:cubicBezTo>
                      <a:pt x="3290570" y="542972"/>
                      <a:pt x="3335655" y="540432"/>
                      <a:pt x="3352165" y="538527"/>
                    </a:cubicBezTo>
                  </a:path>
                </a:pathLst>
              </a:custGeom>
              <a:noFill/>
              <a:ln w="381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ot="0" vertOverflow="overflow" horzOverflow="overflow" vert="horz" wrap="square" lIns="91440" tIns="45720" rIns="91440" bIns="45720" numCol="1" spcCol="0" rtlCol="0" fromWordArt="0" anchor="ctr" anchorCtr="0" compatLnSpc="1">
                <a:noAutofit/>
              </a:bodyPr>
              <a:p>
                <a:pPr algn="ctr" fontAlgn="base"/>
                <a:endParaRPr lang="zh-CN" altLang="en-US" strike="noStrike" noProof="1"/>
              </a:p>
            </p:txBody>
          </p:sp>
          <p:grpSp>
            <p:nvGrpSpPr>
              <p:cNvPr id="4115" name="Group 17"/>
              <p:cNvGrpSpPr/>
              <p:nvPr/>
            </p:nvGrpSpPr>
            <p:grpSpPr>
              <a:xfrm rot="660000">
                <a:off x="2310" y="4500"/>
                <a:ext cx="1990" cy="1355"/>
                <a:chOff x="1565" y="2205"/>
                <a:chExt cx="589" cy="454"/>
              </a:xfrm>
            </p:grpSpPr>
            <p:sp>
              <p:nvSpPr>
                <p:cNvPr id="4116" name="Freeform 18"/>
                <p:cNvSpPr/>
                <p:nvPr/>
              </p:nvSpPr>
              <p:spPr>
                <a:xfrm>
                  <a:off x="1565" y="2205"/>
                  <a:ext cx="499" cy="408"/>
                </a:xfrm>
                <a:custGeom>
                  <a:avLst/>
                  <a:gdLst/>
                  <a:ahLst/>
                  <a:cxnLst>
                    <a:cxn ang="0">
                      <a:pos x="206" y="408"/>
                    </a:cxn>
                    <a:cxn ang="0">
                      <a:pos x="172" y="227"/>
                    </a:cxn>
                    <a:cxn ang="0">
                      <a:pos x="69" y="136"/>
                    </a:cxn>
                    <a:cxn ang="0">
                      <a:pos x="0" y="0"/>
                    </a:cxn>
                  </a:cxnLst>
                  <a:pathLst>
                    <a:path w="545" h="408">
                      <a:moveTo>
                        <a:pt x="545" y="408"/>
                      </a:moveTo>
                      <a:cubicBezTo>
                        <a:pt x="529" y="340"/>
                        <a:pt x="514" y="272"/>
                        <a:pt x="454" y="227"/>
                      </a:cubicBezTo>
                      <a:cubicBezTo>
                        <a:pt x="394" y="182"/>
                        <a:pt x="257" y="174"/>
                        <a:pt x="182" y="136"/>
                      </a:cubicBezTo>
                      <a:cubicBezTo>
                        <a:pt x="107" y="98"/>
                        <a:pt x="30" y="23"/>
                        <a:pt x="0" y="0"/>
                      </a:cubicBezTo>
                    </a:path>
                  </a:pathLst>
                </a:custGeom>
                <a:noFill/>
                <a:ln w="3810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4117" name="Freeform 19"/>
                <p:cNvSpPr/>
                <p:nvPr/>
              </p:nvSpPr>
              <p:spPr>
                <a:xfrm>
                  <a:off x="1746" y="2432"/>
                  <a:ext cx="408" cy="227"/>
                </a:xfrm>
                <a:custGeom>
                  <a:avLst/>
                  <a:gdLst/>
                  <a:ahLst/>
                  <a:cxnLst>
                    <a:cxn ang="0">
                      <a:pos x="408" y="227"/>
                    </a:cxn>
                    <a:cxn ang="0">
                      <a:pos x="272" y="136"/>
                    </a:cxn>
                    <a:cxn ang="0">
                      <a:pos x="136" y="91"/>
                    </a:cxn>
                    <a:cxn ang="0">
                      <a:pos x="45" y="91"/>
                    </a:cxn>
                    <a:cxn ang="0">
                      <a:pos x="0" y="0"/>
                    </a:cxn>
                  </a:cxnLst>
                  <a:pathLst>
                    <a:path w="408" h="227">
                      <a:moveTo>
                        <a:pt x="408" y="227"/>
                      </a:moveTo>
                      <a:cubicBezTo>
                        <a:pt x="362" y="193"/>
                        <a:pt x="317" y="159"/>
                        <a:pt x="272" y="136"/>
                      </a:cubicBezTo>
                      <a:cubicBezTo>
                        <a:pt x="227" y="113"/>
                        <a:pt x="174" y="98"/>
                        <a:pt x="136" y="91"/>
                      </a:cubicBezTo>
                      <a:cubicBezTo>
                        <a:pt x="98" y="84"/>
                        <a:pt x="68" y="106"/>
                        <a:pt x="45" y="91"/>
                      </a:cubicBezTo>
                      <a:cubicBezTo>
                        <a:pt x="22" y="76"/>
                        <a:pt x="7" y="15"/>
                        <a:pt x="0" y="0"/>
                      </a:cubicBezTo>
                    </a:path>
                  </a:pathLst>
                </a:custGeom>
                <a:noFill/>
                <a:ln w="3810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</p:grpSp>
          <p:sp>
            <p:nvSpPr>
              <p:cNvPr id="4118" name="Freeform 9"/>
              <p:cNvSpPr/>
              <p:nvPr/>
            </p:nvSpPr>
            <p:spPr>
              <a:xfrm>
                <a:off x="4932" y="7520"/>
                <a:ext cx="4127" cy="578"/>
              </a:xfrm>
              <a:custGeom>
                <a:avLst/>
                <a:gdLst/>
                <a:ahLst/>
                <a:cxnLst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0" y="0"/>
                  </a:cxn>
                </a:cxnLst>
                <a:pathLst>
                  <a:path w="1089" h="227">
                    <a:moveTo>
                      <a:pt x="1089" y="91"/>
                    </a:moveTo>
                    <a:cubicBezTo>
                      <a:pt x="979" y="125"/>
                      <a:pt x="870" y="159"/>
                      <a:pt x="817" y="182"/>
                    </a:cubicBezTo>
                    <a:cubicBezTo>
                      <a:pt x="764" y="205"/>
                      <a:pt x="839" y="227"/>
                      <a:pt x="771" y="227"/>
                    </a:cubicBezTo>
                    <a:cubicBezTo>
                      <a:pt x="703" y="227"/>
                      <a:pt x="500" y="205"/>
                      <a:pt x="409" y="182"/>
                    </a:cubicBezTo>
                    <a:cubicBezTo>
                      <a:pt x="318" y="159"/>
                      <a:pt x="272" y="106"/>
                      <a:pt x="227" y="91"/>
                    </a:cubicBezTo>
                    <a:cubicBezTo>
                      <a:pt x="182" y="76"/>
                      <a:pt x="166" y="98"/>
                      <a:pt x="136" y="91"/>
                    </a:cubicBezTo>
                    <a:cubicBezTo>
                      <a:pt x="106" y="84"/>
                      <a:pt x="69" y="61"/>
                      <a:pt x="46" y="46"/>
                    </a:cubicBezTo>
                    <a:cubicBezTo>
                      <a:pt x="23" y="31"/>
                      <a:pt x="8" y="8"/>
                      <a:pt x="0" y="0"/>
                    </a:cubicBezTo>
                  </a:path>
                </a:pathLst>
              </a:custGeom>
              <a:noFill/>
              <a:ln w="3810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4119" name="Freeform 10"/>
              <p:cNvSpPr/>
              <p:nvPr/>
            </p:nvSpPr>
            <p:spPr>
              <a:xfrm rot="240000">
                <a:off x="9050" y="3079"/>
                <a:ext cx="1284" cy="3413"/>
              </a:xfrm>
              <a:custGeom>
                <a:avLst/>
                <a:gdLst/>
                <a:ahLst/>
                <a:cxnLst>
                  <a:cxn ang="0">
                    <a:pos x="0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0"/>
                  </a:cxn>
                </a:cxnLst>
                <a:pathLst>
                  <a:path w="371" h="816">
                    <a:moveTo>
                      <a:pt x="0" y="816"/>
                    </a:moveTo>
                    <a:cubicBezTo>
                      <a:pt x="11" y="778"/>
                      <a:pt x="22" y="740"/>
                      <a:pt x="45" y="725"/>
                    </a:cubicBezTo>
                    <a:cubicBezTo>
                      <a:pt x="68" y="710"/>
                      <a:pt x="113" y="732"/>
                      <a:pt x="136" y="725"/>
                    </a:cubicBezTo>
                    <a:cubicBezTo>
                      <a:pt x="159" y="718"/>
                      <a:pt x="166" y="725"/>
                      <a:pt x="181" y="680"/>
                    </a:cubicBezTo>
                    <a:cubicBezTo>
                      <a:pt x="196" y="635"/>
                      <a:pt x="197" y="529"/>
                      <a:pt x="227" y="453"/>
                    </a:cubicBezTo>
                    <a:cubicBezTo>
                      <a:pt x="257" y="377"/>
                      <a:pt x="371" y="271"/>
                      <a:pt x="363" y="226"/>
                    </a:cubicBezTo>
                    <a:cubicBezTo>
                      <a:pt x="355" y="181"/>
                      <a:pt x="196" y="219"/>
                      <a:pt x="181" y="181"/>
                    </a:cubicBezTo>
                    <a:cubicBezTo>
                      <a:pt x="166" y="143"/>
                      <a:pt x="257" y="30"/>
                      <a:pt x="272" y="0"/>
                    </a:cubicBezTo>
                  </a:path>
                </a:pathLst>
              </a:custGeom>
              <a:noFill/>
              <a:ln w="3810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22" name="椭圆 21"/>
              <p:cNvSpPr/>
              <p:nvPr/>
            </p:nvSpPr>
            <p:spPr>
              <a:xfrm>
                <a:off x="9178" y="1878"/>
                <a:ext cx="330" cy="315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 fontAlgn="base"/>
                <a:endParaRPr lang="zh-CN" altLang="en-US" strike="noStrike" noProof="1"/>
              </a:p>
            </p:txBody>
          </p:sp>
          <p:sp>
            <p:nvSpPr>
              <p:cNvPr id="23" name="椭圆 22"/>
              <p:cNvSpPr/>
              <p:nvPr/>
            </p:nvSpPr>
            <p:spPr>
              <a:xfrm>
                <a:off x="10267" y="7385"/>
                <a:ext cx="330" cy="315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 fontAlgn="base"/>
                <a:endParaRPr lang="zh-CN" altLang="en-US" strike="noStrike" noProof="1"/>
              </a:p>
            </p:txBody>
          </p:sp>
          <p:sp>
            <p:nvSpPr>
              <p:cNvPr id="24" name="任意多边形 23"/>
              <p:cNvSpPr/>
              <p:nvPr/>
            </p:nvSpPr>
            <p:spPr>
              <a:xfrm>
                <a:off x="3728" y="6068"/>
                <a:ext cx="909" cy="1023"/>
              </a:xfrm>
              <a:custGeom>
                <a:avLst/>
                <a:gdLst>
                  <a:gd name="connisteX0" fmla="*/ 0 w 577513"/>
                  <a:gd name="connsiteY0" fmla="*/ 592455 h 649605"/>
                  <a:gd name="connisteX1" fmla="*/ 73025 w 577513"/>
                  <a:gd name="connsiteY1" fmla="*/ 637540 h 649605"/>
                  <a:gd name="connisteX2" fmla="*/ 145415 w 577513"/>
                  <a:gd name="connsiteY2" fmla="*/ 647065 h 649605"/>
                  <a:gd name="connisteX3" fmla="*/ 209550 w 577513"/>
                  <a:gd name="connsiteY3" fmla="*/ 647065 h 649605"/>
                  <a:gd name="connisteX4" fmla="*/ 281940 w 577513"/>
                  <a:gd name="connsiteY4" fmla="*/ 647065 h 649605"/>
                  <a:gd name="connisteX5" fmla="*/ 346075 w 577513"/>
                  <a:gd name="connsiteY5" fmla="*/ 647065 h 649605"/>
                  <a:gd name="connisteX6" fmla="*/ 419100 w 577513"/>
                  <a:gd name="connsiteY6" fmla="*/ 647065 h 649605"/>
                  <a:gd name="connisteX7" fmla="*/ 491490 w 577513"/>
                  <a:gd name="connsiteY7" fmla="*/ 647065 h 649605"/>
                  <a:gd name="connisteX8" fmla="*/ 555625 w 577513"/>
                  <a:gd name="connsiteY8" fmla="*/ 619760 h 649605"/>
                  <a:gd name="connisteX9" fmla="*/ 573405 w 577513"/>
                  <a:gd name="connsiteY9" fmla="*/ 555625 h 649605"/>
                  <a:gd name="connisteX10" fmla="*/ 501015 w 577513"/>
                  <a:gd name="connsiteY10" fmla="*/ 501015 h 649605"/>
                  <a:gd name="connisteX11" fmla="*/ 446405 w 577513"/>
                  <a:gd name="connsiteY11" fmla="*/ 427990 h 649605"/>
                  <a:gd name="connisteX12" fmla="*/ 455295 w 577513"/>
                  <a:gd name="connsiteY12" fmla="*/ 355600 h 649605"/>
                  <a:gd name="connisteX13" fmla="*/ 446405 w 577513"/>
                  <a:gd name="connsiteY13" fmla="*/ 291465 h 649605"/>
                  <a:gd name="connisteX14" fmla="*/ 391795 w 577513"/>
                  <a:gd name="connsiteY14" fmla="*/ 219075 h 649605"/>
                  <a:gd name="connisteX15" fmla="*/ 346075 w 577513"/>
                  <a:gd name="connsiteY15" fmla="*/ 154940 h 649605"/>
                  <a:gd name="connisteX16" fmla="*/ 281940 w 577513"/>
                  <a:gd name="connsiteY16" fmla="*/ 91440 h 649605"/>
                  <a:gd name="connisteX17" fmla="*/ 209550 w 577513"/>
                  <a:gd name="connsiteY17" fmla="*/ 36830 h 649605"/>
                  <a:gd name="connisteX18" fmla="*/ 145415 w 577513"/>
                  <a:gd name="connsiteY18" fmla="*/ 0 h 649605"/>
                </a:gdLst>
                <a:ahLst/>
                <a:cxnLst>
                  <a:cxn ang="0">
                    <a:pos x="connisteX0" y="connsiteY0"/>
                  </a:cxn>
                  <a:cxn ang="0">
                    <a:pos x="connisteX1" y="connsiteY1"/>
                  </a:cxn>
                  <a:cxn ang="0">
                    <a:pos x="connisteX2" y="connsiteY2"/>
                  </a:cxn>
                  <a:cxn ang="0">
                    <a:pos x="connisteX3" y="connsiteY3"/>
                  </a:cxn>
                  <a:cxn ang="0">
                    <a:pos x="connisteX4" y="connsiteY4"/>
                  </a:cxn>
                  <a:cxn ang="0">
                    <a:pos x="connisteX5" y="connsiteY5"/>
                  </a:cxn>
                  <a:cxn ang="0">
                    <a:pos x="connisteX6" y="connsiteY6"/>
                  </a:cxn>
                  <a:cxn ang="0">
                    <a:pos x="connisteX7" y="connsiteY7"/>
                  </a:cxn>
                  <a:cxn ang="0">
                    <a:pos x="connisteX8" y="connsiteY8"/>
                  </a:cxn>
                  <a:cxn ang="0">
                    <a:pos x="connisteX9" y="connsiteY9"/>
                  </a:cxn>
                  <a:cxn ang="0">
                    <a:pos x="connisteX10" y="connsiteY10"/>
                  </a:cxn>
                  <a:cxn ang="0">
                    <a:pos x="connisteX11" y="connsiteY11"/>
                  </a:cxn>
                  <a:cxn ang="0">
                    <a:pos x="connisteX12" y="connsiteY12"/>
                  </a:cxn>
                  <a:cxn ang="0">
                    <a:pos x="connisteX13" y="connsiteY13"/>
                  </a:cxn>
                  <a:cxn ang="0">
                    <a:pos x="connisteX14" y="connsiteY14"/>
                  </a:cxn>
                  <a:cxn ang="0">
                    <a:pos x="connisteX15" y="connsiteY15"/>
                  </a:cxn>
                  <a:cxn ang="0">
                    <a:pos x="connisteX16" y="connsiteY16"/>
                  </a:cxn>
                  <a:cxn ang="0">
                    <a:pos x="connisteX17" y="connsiteY17"/>
                  </a:cxn>
                  <a:cxn ang="0">
                    <a:pos x="connisteX18" y="connsiteY18"/>
                  </a:cxn>
                </a:cxnLst>
                <a:rect l="l" t="t" r="r" b="b"/>
                <a:pathLst>
                  <a:path w="577514" h="649605">
                    <a:moveTo>
                      <a:pt x="0" y="592455"/>
                    </a:moveTo>
                    <a:cubicBezTo>
                      <a:pt x="13335" y="601345"/>
                      <a:pt x="43815" y="626745"/>
                      <a:pt x="73025" y="637540"/>
                    </a:cubicBezTo>
                    <a:cubicBezTo>
                      <a:pt x="102235" y="648335"/>
                      <a:pt x="118110" y="645160"/>
                      <a:pt x="145415" y="647065"/>
                    </a:cubicBezTo>
                    <a:cubicBezTo>
                      <a:pt x="172720" y="648970"/>
                      <a:pt x="182245" y="647065"/>
                      <a:pt x="209550" y="647065"/>
                    </a:cubicBezTo>
                    <a:cubicBezTo>
                      <a:pt x="236855" y="647065"/>
                      <a:pt x="254635" y="647065"/>
                      <a:pt x="281940" y="647065"/>
                    </a:cubicBezTo>
                    <a:cubicBezTo>
                      <a:pt x="309245" y="647065"/>
                      <a:pt x="318770" y="647065"/>
                      <a:pt x="346075" y="647065"/>
                    </a:cubicBezTo>
                    <a:cubicBezTo>
                      <a:pt x="373380" y="647065"/>
                      <a:pt x="389890" y="647065"/>
                      <a:pt x="419100" y="647065"/>
                    </a:cubicBezTo>
                    <a:cubicBezTo>
                      <a:pt x="448310" y="647065"/>
                      <a:pt x="464185" y="652780"/>
                      <a:pt x="491490" y="647065"/>
                    </a:cubicBezTo>
                    <a:cubicBezTo>
                      <a:pt x="518795" y="641350"/>
                      <a:pt x="539115" y="638175"/>
                      <a:pt x="555625" y="619760"/>
                    </a:cubicBezTo>
                    <a:cubicBezTo>
                      <a:pt x="572135" y="601345"/>
                      <a:pt x="584200" y="579120"/>
                      <a:pt x="573405" y="555625"/>
                    </a:cubicBezTo>
                    <a:cubicBezTo>
                      <a:pt x="562610" y="532130"/>
                      <a:pt x="526415" y="526415"/>
                      <a:pt x="501015" y="501015"/>
                    </a:cubicBezTo>
                    <a:cubicBezTo>
                      <a:pt x="475615" y="475615"/>
                      <a:pt x="455295" y="457200"/>
                      <a:pt x="446405" y="427990"/>
                    </a:cubicBezTo>
                    <a:cubicBezTo>
                      <a:pt x="437515" y="398780"/>
                      <a:pt x="455295" y="382905"/>
                      <a:pt x="455295" y="355600"/>
                    </a:cubicBezTo>
                    <a:cubicBezTo>
                      <a:pt x="455295" y="328295"/>
                      <a:pt x="459105" y="318770"/>
                      <a:pt x="446405" y="291465"/>
                    </a:cubicBezTo>
                    <a:cubicBezTo>
                      <a:pt x="433705" y="264160"/>
                      <a:pt x="412115" y="246380"/>
                      <a:pt x="391795" y="219075"/>
                    </a:cubicBezTo>
                    <a:cubicBezTo>
                      <a:pt x="371475" y="191770"/>
                      <a:pt x="368300" y="180340"/>
                      <a:pt x="346075" y="154940"/>
                    </a:cubicBezTo>
                    <a:cubicBezTo>
                      <a:pt x="323850" y="129540"/>
                      <a:pt x="309245" y="114935"/>
                      <a:pt x="281940" y="91440"/>
                    </a:cubicBezTo>
                    <a:cubicBezTo>
                      <a:pt x="254635" y="67945"/>
                      <a:pt x="236855" y="55245"/>
                      <a:pt x="209550" y="36830"/>
                    </a:cubicBezTo>
                    <a:cubicBezTo>
                      <a:pt x="182245" y="18415"/>
                      <a:pt x="156845" y="6350"/>
                      <a:pt x="145415" y="0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 fontAlgn="base"/>
                <a:endParaRPr lang="zh-CN" altLang="en-US" strike="noStrike" noProof="1"/>
              </a:p>
            </p:txBody>
          </p:sp>
          <p:grpSp>
            <p:nvGrpSpPr>
              <p:cNvPr id="4123" name="组合 37"/>
              <p:cNvGrpSpPr/>
              <p:nvPr/>
            </p:nvGrpSpPr>
            <p:grpSpPr>
              <a:xfrm rot="-300000">
                <a:off x="533" y="6695"/>
                <a:ext cx="1520" cy="940"/>
                <a:chOff x="1225" y="7175"/>
                <a:chExt cx="2516" cy="1699"/>
              </a:xfrm>
            </p:grpSpPr>
            <p:grpSp>
              <p:nvGrpSpPr>
                <p:cNvPr id="4124" name="组合 93"/>
                <p:cNvGrpSpPr/>
                <p:nvPr/>
              </p:nvGrpSpPr>
              <p:grpSpPr>
                <a:xfrm>
                  <a:off x="2571" y="8162"/>
                  <a:ext cx="1170" cy="712"/>
                  <a:chOff x="2571" y="8162"/>
                  <a:chExt cx="1170" cy="712"/>
                </a:xfrm>
              </p:grpSpPr>
              <p:sp>
                <p:nvSpPr>
                  <p:cNvPr id="25" name="任意多边形 89"/>
                  <p:cNvSpPr/>
                  <p:nvPr/>
                </p:nvSpPr>
                <p:spPr>
                  <a:xfrm>
                    <a:off x="2515" y="8126"/>
                    <a:ext cx="1184" cy="705"/>
                  </a:xfrm>
                  <a:custGeom>
                    <a:avLst/>
                    <a:gdLst>
                      <a:gd name="connisteX0" fmla="*/ 0 w 743585"/>
                      <a:gd name="connsiteY0" fmla="*/ 232310 h 442495"/>
                      <a:gd name="connisteX1" fmla="*/ 242570 w 743585"/>
                      <a:gd name="connsiteY1" fmla="*/ 151030 h 442495"/>
                      <a:gd name="connisteX2" fmla="*/ 420370 w 743585"/>
                      <a:gd name="connsiteY2" fmla="*/ 21490 h 442495"/>
                      <a:gd name="connisteX3" fmla="*/ 468630 w 743585"/>
                      <a:gd name="connsiteY3" fmla="*/ 5615 h 442495"/>
                      <a:gd name="connisteX4" fmla="*/ 549910 w 743585"/>
                      <a:gd name="connsiteY4" fmla="*/ 53875 h 442495"/>
                      <a:gd name="connisteX5" fmla="*/ 614045 w 743585"/>
                      <a:gd name="connsiteY5" fmla="*/ 102770 h 442495"/>
                      <a:gd name="connisteX6" fmla="*/ 695325 w 743585"/>
                      <a:gd name="connsiteY6" fmla="*/ 312955 h 442495"/>
                      <a:gd name="connisteX7" fmla="*/ 743585 w 743585"/>
                      <a:gd name="connsiteY7" fmla="*/ 442495 h 442495"/>
                    </a:gdLst>
                    <a:ahLst/>
                    <a:cxnLst>
                      <a:cxn ang="0">
                        <a:pos x="connisteX0" y="connsiteY0"/>
                      </a:cxn>
                      <a:cxn ang="0">
                        <a:pos x="connisteX1" y="connsiteY1"/>
                      </a:cxn>
                      <a:cxn ang="0">
                        <a:pos x="connisteX2" y="connsiteY2"/>
                      </a:cxn>
                      <a:cxn ang="0">
                        <a:pos x="connisteX3" y="connsiteY3"/>
                      </a:cxn>
                      <a:cxn ang="0">
                        <a:pos x="connisteX4" y="connsiteY4"/>
                      </a:cxn>
                      <a:cxn ang="0">
                        <a:pos x="connisteX5" y="connsiteY5"/>
                      </a:cxn>
                      <a:cxn ang="0">
                        <a:pos x="connisteX6" y="connsiteY6"/>
                      </a:cxn>
                      <a:cxn ang="0">
                        <a:pos x="connisteX7" y="connsiteY7"/>
                      </a:cxn>
                    </a:cxnLst>
                    <a:rect l="l" t="t" r="r" b="b"/>
                    <a:pathLst>
                      <a:path w="743585" h="442496">
                        <a:moveTo>
                          <a:pt x="0" y="232311"/>
                        </a:moveTo>
                        <a:cubicBezTo>
                          <a:pt x="45085" y="218341"/>
                          <a:pt x="158750" y="192941"/>
                          <a:pt x="242570" y="151031"/>
                        </a:cubicBezTo>
                        <a:cubicBezTo>
                          <a:pt x="326390" y="109121"/>
                          <a:pt x="375285" y="50701"/>
                          <a:pt x="420370" y="21491"/>
                        </a:cubicBezTo>
                        <a:cubicBezTo>
                          <a:pt x="465455" y="-7719"/>
                          <a:pt x="442595" y="-734"/>
                          <a:pt x="468630" y="5616"/>
                        </a:cubicBezTo>
                        <a:cubicBezTo>
                          <a:pt x="494665" y="11966"/>
                          <a:pt x="520700" y="34191"/>
                          <a:pt x="549910" y="53876"/>
                        </a:cubicBezTo>
                        <a:cubicBezTo>
                          <a:pt x="579120" y="73561"/>
                          <a:pt x="584835" y="50701"/>
                          <a:pt x="614045" y="102771"/>
                        </a:cubicBezTo>
                        <a:cubicBezTo>
                          <a:pt x="643255" y="154841"/>
                          <a:pt x="669290" y="245011"/>
                          <a:pt x="695325" y="312956"/>
                        </a:cubicBezTo>
                        <a:cubicBezTo>
                          <a:pt x="721360" y="380901"/>
                          <a:pt x="735330" y="420906"/>
                          <a:pt x="743585" y="442496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accent2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p>
                    <a:pPr algn="ctr" fontAlgn="base">
                      <a:defRPr/>
                    </a:pPr>
                    <a:endParaRPr lang="zh-CN" altLang="en-US" strike="noStrike" noProof="1"/>
                  </a:p>
                </p:txBody>
              </p:sp>
              <p:sp>
                <p:nvSpPr>
                  <p:cNvPr id="26" name="任意多边形 90"/>
                  <p:cNvSpPr/>
                  <p:nvPr/>
                </p:nvSpPr>
                <p:spPr>
                  <a:xfrm rot="420000">
                    <a:off x="3213" y="8115"/>
                    <a:ext cx="306" cy="596"/>
                  </a:xfrm>
                  <a:custGeom>
                    <a:avLst/>
                    <a:gdLst>
                      <a:gd name="connisteX0" fmla="*/ 0 w 194310"/>
                      <a:gd name="connsiteY0" fmla="*/ 0 h 376909"/>
                      <a:gd name="connisteX1" fmla="*/ 97155 w 194310"/>
                      <a:gd name="connsiteY1" fmla="*/ 193675 h 376909"/>
                      <a:gd name="connisteX2" fmla="*/ 145415 w 194310"/>
                      <a:gd name="connsiteY2" fmla="*/ 355600 h 376909"/>
                      <a:gd name="connisteX3" fmla="*/ 194310 w 194310"/>
                      <a:gd name="connsiteY3" fmla="*/ 371475 h 376909"/>
                    </a:gdLst>
                    <a:ahLst/>
                    <a:cxnLst>
                      <a:cxn ang="0">
                        <a:pos x="connisteX0" y="connsiteY0"/>
                      </a:cxn>
                      <a:cxn ang="0">
                        <a:pos x="connisteX1" y="connsiteY1"/>
                      </a:cxn>
                      <a:cxn ang="0">
                        <a:pos x="connisteX2" y="connsiteY2"/>
                      </a:cxn>
                      <a:cxn ang="0">
                        <a:pos x="connisteX3" y="connsiteY3"/>
                      </a:cxn>
                    </a:cxnLst>
                    <a:rect l="l" t="t" r="r" b="b"/>
                    <a:pathLst>
                      <a:path w="194310" h="376909">
                        <a:moveTo>
                          <a:pt x="0" y="0"/>
                        </a:moveTo>
                        <a:cubicBezTo>
                          <a:pt x="18415" y="35560"/>
                          <a:pt x="67945" y="122555"/>
                          <a:pt x="97155" y="193675"/>
                        </a:cubicBezTo>
                        <a:cubicBezTo>
                          <a:pt x="126365" y="264795"/>
                          <a:pt x="125730" y="320040"/>
                          <a:pt x="145415" y="355600"/>
                        </a:cubicBezTo>
                        <a:cubicBezTo>
                          <a:pt x="165100" y="391160"/>
                          <a:pt x="185420" y="371475"/>
                          <a:pt x="194310" y="371475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accent2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p>
                    <a:pPr algn="ctr" fontAlgn="base">
                      <a:defRPr/>
                    </a:pPr>
                    <a:endParaRPr lang="zh-CN" altLang="en-US" strike="noStrike" noProof="1"/>
                  </a:p>
                </p:txBody>
              </p:sp>
              <p:sp>
                <p:nvSpPr>
                  <p:cNvPr id="27" name="任意多边形 91"/>
                  <p:cNvSpPr/>
                  <p:nvPr/>
                </p:nvSpPr>
                <p:spPr>
                  <a:xfrm>
                    <a:off x="3108" y="8270"/>
                    <a:ext cx="182" cy="99"/>
                  </a:xfrm>
                  <a:custGeom>
                    <a:avLst/>
                    <a:gdLst>
                      <a:gd name="connisteX0" fmla="*/ 113665 w 113665"/>
                      <a:gd name="connsiteY0" fmla="*/ 0 h 64770"/>
                      <a:gd name="connisteX1" fmla="*/ 0 w 113665"/>
                      <a:gd name="connsiteY1" fmla="*/ 64770 h 64770"/>
                    </a:gdLst>
                    <a:ahLst/>
                    <a:cxnLst>
                      <a:cxn ang="0">
                        <a:pos x="connisteX0" y="connsiteY0"/>
                      </a:cxn>
                      <a:cxn ang="0">
                        <a:pos x="connisteX1" y="connsiteY1"/>
                      </a:cxn>
                    </a:cxnLst>
                    <a:rect l="l" t="t" r="r" b="b"/>
                    <a:pathLst>
                      <a:path w="113665" h="64770">
                        <a:moveTo>
                          <a:pt x="113665" y="0"/>
                        </a:moveTo>
                        <a:cubicBezTo>
                          <a:pt x="75565" y="21590"/>
                          <a:pt x="38100" y="43180"/>
                          <a:pt x="0" y="64770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accent2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p>
                    <a:pPr algn="ctr" fontAlgn="base">
                      <a:defRPr/>
                    </a:pPr>
                    <a:endParaRPr lang="zh-CN" altLang="en-US" strike="noStrike" noProof="1"/>
                  </a:p>
                </p:txBody>
              </p:sp>
              <p:sp>
                <p:nvSpPr>
                  <p:cNvPr id="28" name="任意多边形 92"/>
                  <p:cNvSpPr/>
                  <p:nvPr/>
                </p:nvSpPr>
                <p:spPr>
                  <a:xfrm>
                    <a:off x="3108" y="8448"/>
                    <a:ext cx="302" cy="154"/>
                  </a:xfrm>
                  <a:custGeom>
                    <a:avLst/>
                    <a:gdLst>
                      <a:gd name="connisteX0" fmla="*/ 113665 w 113665"/>
                      <a:gd name="connsiteY0" fmla="*/ 0 h 64770"/>
                      <a:gd name="connisteX1" fmla="*/ 0 w 113665"/>
                      <a:gd name="connsiteY1" fmla="*/ 64770 h 64770"/>
                    </a:gdLst>
                    <a:ahLst/>
                    <a:cxnLst>
                      <a:cxn ang="0">
                        <a:pos x="connisteX0" y="connsiteY0"/>
                      </a:cxn>
                      <a:cxn ang="0">
                        <a:pos x="connisteX1" y="connsiteY1"/>
                      </a:cxn>
                    </a:cxnLst>
                    <a:rect l="l" t="t" r="r" b="b"/>
                    <a:pathLst>
                      <a:path w="113665" h="64770">
                        <a:moveTo>
                          <a:pt x="113665" y="0"/>
                        </a:moveTo>
                        <a:cubicBezTo>
                          <a:pt x="75565" y="21590"/>
                          <a:pt x="38100" y="43180"/>
                          <a:pt x="0" y="64770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accent2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p>
                    <a:pPr algn="ctr" fontAlgn="base">
                      <a:defRPr/>
                    </a:pPr>
                    <a:endParaRPr lang="zh-CN" altLang="en-US" strike="noStrike" noProof="1"/>
                  </a:p>
                </p:txBody>
              </p:sp>
            </p:grpSp>
            <p:grpSp>
              <p:nvGrpSpPr>
                <p:cNvPr id="4129" name="组合 94"/>
                <p:cNvGrpSpPr/>
                <p:nvPr/>
              </p:nvGrpSpPr>
              <p:grpSpPr>
                <a:xfrm>
                  <a:off x="1885" y="7700"/>
                  <a:ext cx="1170" cy="712"/>
                  <a:chOff x="2571" y="8162"/>
                  <a:chExt cx="1170" cy="712"/>
                </a:xfrm>
              </p:grpSpPr>
              <p:sp>
                <p:nvSpPr>
                  <p:cNvPr id="29" name="任意多边形 95"/>
                  <p:cNvSpPr/>
                  <p:nvPr/>
                </p:nvSpPr>
                <p:spPr>
                  <a:xfrm>
                    <a:off x="2523" y="8138"/>
                    <a:ext cx="1179" cy="709"/>
                  </a:xfrm>
                  <a:custGeom>
                    <a:avLst/>
                    <a:gdLst>
                      <a:gd name="connisteX0" fmla="*/ 0 w 743585"/>
                      <a:gd name="connsiteY0" fmla="*/ 232310 h 442495"/>
                      <a:gd name="connisteX1" fmla="*/ 242570 w 743585"/>
                      <a:gd name="connsiteY1" fmla="*/ 151030 h 442495"/>
                      <a:gd name="connisteX2" fmla="*/ 420370 w 743585"/>
                      <a:gd name="connsiteY2" fmla="*/ 21490 h 442495"/>
                      <a:gd name="connisteX3" fmla="*/ 468630 w 743585"/>
                      <a:gd name="connsiteY3" fmla="*/ 5615 h 442495"/>
                      <a:gd name="connisteX4" fmla="*/ 549910 w 743585"/>
                      <a:gd name="connsiteY4" fmla="*/ 53875 h 442495"/>
                      <a:gd name="connisteX5" fmla="*/ 614045 w 743585"/>
                      <a:gd name="connsiteY5" fmla="*/ 102770 h 442495"/>
                      <a:gd name="connisteX6" fmla="*/ 695325 w 743585"/>
                      <a:gd name="connsiteY6" fmla="*/ 312955 h 442495"/>
                      <a:gd name="connisteX7" fmla="*/ 743585 w 743585"/>
                      <a:gd name="connsiteY7" fmla="*/ 442495 h 442495"/>
                    </a:gdLst>
                    <a:ahLst/>
                    <a:cxnLst>
                      <a:cxn ang="0">
                        <a:pos x="connisteX0" y="connsiteY0"/>
                      </a:cxn>
                      <a:cxn ang="0">
                        <a:pos x="connisteX1" y="connsiteY1"/>
                      </a:cxn>
                      <a:cxn ang="0">
                        <a:pos x="connisteX2" y="connsiteY2"/>
                      </a:cxn>
                      <a:cxn ang="0">
                        <a:pos x="connisteX3" y="connsiteY3"/>
                      </a:cxn>
                      <a:cxn ang="0">
                        <a:pos x="connisteX4" y="connsiteY4"/>
                      </a:cxn>
                      <a:cxn ang="0">
                        <a:pos x="connisteX5" y="connsiteY5"/>
                      </a:cxn>
                      <a:cxn ang="0">
                        <a:pos x="connisteX6" y="connsiteY6"/>
                      </a:cxn>
                      <a:cxn ang="0">
                        <a:pos x="connisteX7" y="connsiteY7"/>
                      </a:cxn>
                    </a:cxnLst>
                    <a:rect l="l" t="t" r="r" b="b"/>
                    <a:pathLst>
                      <a:path w="743585" h="442496">
                        <a:moveTo>
                          <a:pt x="0" y="232311"/>
                        </a:moveTo>
                        <a:cubicBezTo>
                          <a:pt x="45085" y="218341"/>
                          <a:pt x="158750" y="192941"/>
                          <a:pt x="242570" y="151031"/>
                        </a:cubicBezTo>
                        <a:cubicBezTo>
                          <a:pt x="326390" y="109121"/>
                          <a:pt x="375285" y="50701"/>
                          <a:pt x="420370" y="21491"/>
                        </a:cubicBezTo>
                        <a:cubicBezTo>
                          <a:pt x="465455" y="-7719"/>
                          <a:pt x="442595" y="-734"/>
                          <a:pt x="468630" y="5616"/>
                        </a:cubicBezTo>
                        <a:cubicBezTo>
                          <a:pt x="494665" y="11966"/>
                          <a:pt x="520700" y="34191"/>
                          <a:pt x="549910" y="53876"/>
                        </a:cubicBezTo>
                        <a:cubicBezTo>
                          <a:pt x="579120" y="73561"/>
                          <a:pt x="584835" y="50701"/>
                          <a:pt x="614045" y="102771"/>
                        </a:cubicBezTo>
                        <a:cubicBezTo>
                          <a:pt x="643255" y="154841"/>
                          <a:pt x="669290" y="245011"/>
                          <a:pt x="695325" y="312956"/>
                        </a:cubicBezTo>
                        <a:cubicBezTo>
                          <a:pt x="721360" y="380901"/>
                          <a:pt x="735330" y="420906"/>
                          <a:pt x="743585" y="442496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accent2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p>
                    <a:pPr algn="ctr" fontAlgn="base">
                      <a:defRPr/>
                    </a:pPr>
                    <a:endParaRPr lang="zh-CN" altLang="en-US" strike="noStrike" noProof="1"/>
                  </a:p>
                </p:txBody>
              </p:sp>
              <p:sp>
                <p:nvSpPr>
                  <p:cNvPr id="30" name="任意多边形 96"/>
                  <p:cNvSpPr/>
                  <p:nvPr/>
                </p:nvSpPr>
                <p:spPr>
                  <a:xfrm rot="420000">
                    <a:off x="3220" y="8131"/>
                    <a:ext cx="306" cy="605"/>
                  </a:xfrm>
                  <a:custGeom>
                    <a:avLst/>
                    <a:gdLst>
                      <a:gd name="connisteX0" fmla="*/ 0 w 194310"/>
                      <a:gd name="connsiteY0" fmla="*/ 0 h 376909"/>
                      <a:gd name="connisteX1" fmla="*/ 97155 w 194310"/>
                      <a:gd name="connsiteY1" fmla="*/ 193675 h 376909"/>
                      <a:gd name="connisteX2" fmla="*/ 145415 w 194310"/>
                      <a:gd name="connsiteY2" fmla="*/ 355600 h 376909"/>
                      <a:gd name="connisteX3" fmla="*/ 194310 w 194310"/>
                      <a:gd name="connsiteY3" fmla="*/ 371475 h 376909"/>
                    </a:gdLst>
                    <a:ahLst/>
                    <a:cxnLst>
                      <a:cxn ang="0">
                        <a:pos x="connisteX0" y="connsiteY0"/>
                      </a:cxn>
                      <a:cxn ang="0">
                        <a:pos x="connisteX1" y="connsiteY1"/>
                      </a:cxn>
                      <a:cxn ang="0">
                        <a:pos x="connisteX2" y="connsiteY2"/>
                      </a:cxn>
                      <a:cxn ang="0">
                        <a:pos x="connisteX3" y="connsiteY3"/>
                      </a:cxn>
                    </a:cxnLst>
                    <a:rect l="l" t="t" r="r" b="b"/>
                    <a:pathLst>
                      <a:path w="194310" h="376909">
                        <a:moveTo>
                          <a:pt x="0" y="0"/>
                        </a:moveTo>
                        <a:cubicBezTo>
                          <a:pt x="18415" y="35560"/>
                          <a:pt x="67945" y="122555"/>
                          <a:pt x="97155" y="193675"/>
                        </a:cubicBezTo>
                        <a:cubicBezTo>
                          <a:pt x="126365" y="264795"/>
                          <a:pt x="125730" y="320040"/>
                          <a:pt x="145415" y="355600"/>
                        </a:cubicBezTo>
                        <a:cubicBezTo>
                          <a:pt x="165100" y="391160"/>
                          <a:pt x="185420" y="371475"/>
                          <a:pt x="194310" y="371475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accent2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p>
                    <a:pPr algn="ctr" fontAlgn="base">
                      <a:defRPr/>
                    </a:pPr>
                    <a:endParaRPr lang="zh-CN" altLang="en-US" strike="noStrike" noProof="1"/>
                  </a:p>
                </p:txBody>
              </p:sp>
              <p:sp>
                <p:nvSpPr>
                  <p:cNvPr id="31" name="任意多边形 97"/>
                  <p:cNvSpPr/>
                  <p:nvPr/>
                </p:nvSpPr>
                <p:spPr>
                  <a:xfrm>
                    <a:off x="3103" y="8285"/>
                    <a:ext cx="182" cy="99"/>
                  </a:xfrm>
                  <a:custGeom>
                    <a:avLst/>
                    <a:gdLst>
                      <a:gd name="connisteX0" fmla="*/ 113665 w 113665"/>
                      <a:gd name="connsiteY0" fmla="*/ 0 h 64770"/>
                      <a:gd name="connisteX1" fmla="*/ 0 w 113665"/>
                      <a:gd name="connsiteY1" fmla="*/ 64770 h 64770"/>
                    </a:gdLst>
                    <a:ahLst/>
                    <a:cxnLst>
                      <a:cxn ang="0">
                        <a:pos x="connisteX0" y="connsiteY0"/>
                      </a:cxn>
                      <a:cxn ang="0">
                        <a:pos x="connisteX1" y="connsiteY1"/>
                      </a:cxn>
                    </a:cxnLst>
                    <a:rect l="l" t="t" r="r" b="b"/>
                    <a:pathLst>
                      <a:path w="113665" h="64770">
                        <a:moveTo>
                          <a:pt x="113665" y="0"/>
                        </a:moveTo>
                        <a:cubicBezTo>
                          <a:pt x="75565" y="21590"/>
                          <a:pt x="38100" y="43180"/>
                          <a:pt x="0" y="64770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accent2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p>
                    <a:pPr algn="ctr" fontAlgn="base">
                      <a:defRPr/>
                    </a:pPr>
                    <a:endParaRPr lang="zh-CN" altLang="en-US" strike="noStrike" noProof="1"/>
                  </a:p>
                </p:txBody>
              </p:sp>
              <p:sp>
                <p:nvSpPr>
                  <p:cNvPr id="32" name="任意多边形 98"/>
                  <p:cNvSpPr/>
                  <p:nvPr/>
                </p:nvSpPr>
                <p:spPr>
                  <a:xfrm>
                    <a:off x="3107" y="8459"/>
                    <a:ext cx="298" cy="158"/>
                  </a:xfrm>
                  <a:custGeom>
                    <a:avLst/>
                    <a:gdLst>
                      <a:gd name="connisteX0" fmla="*/ 113665 w 113665"/>
                      <a:gd name="connsiteY0" fmla="*/ 0 h 64770"/>
                      <a:gd name="connisteX1" fmla="*/ 0 w 113665"/>
                      <a:gd name="connsiteY1" fmla="*/ 64770 h 64770"/>
                    </a:gdLst>
                    <a:ahLst/>
                    <a:cxnLst>
                      <a:cxn ang="0">
                        <a:pos x="connisteX0" y="connsiteY0"/>
                      </a:cxn>
                      <a:cxn ang="0">
                        <a:pos x="connisteX1" y="connsiteY1"/>
                      </a:cxn>
                    </a:cxnLst>
                    <a:rect l="l" t="t" r="r" b="b"/>
                    <a:pathLst>
                      <a:path w="113665" h="64770">
                        <a:moveTo>
                          <a:pt x="113665" y="0"/>
                        </a:moveTo>
                        <a:cubicBezTo>
                          <a:pt x="75565" y="21590"/>
                          <a:pt x="38100" y="43180"/>
                          <a:pt x="0" y="64770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accent2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p>
                    <a:pPr algn="ctr" fontAlgn="base">
                      <a:defRPr/>
                    </a:pPr>
                    <a:endParaRPr lang="zh-CN" altLang="en-US" strike="noStrike" noProof="1"/>
                  </a:p>
                </p:txBody>
              </p:sp>
            </p:grpSp>
            <p:grpSp>
              <p:nvGrpSpPr>
                <p:cNvPr id="4134" name="组合 99"/>
                <p:cNvGrpSpPr/>
                <p:nvPr/>
              </p:nvGrpSpPr>
              <p:grpSpPr>
                <a:xfrm>
                  <a:off x="1225" y="7175"/>
                  <a:ext cx="1170" cy="712"/>
                  <a:chOff x="2571" y="8162"/>
                  <a:chExt cx="1170" cy="712"/>
                </a:xfrm>
              </p:grpSpPr>
              <p:sp>
                <p:nvSpPr>
                  <p:cNvPr id="33" name="任意多边形 100"/>
                  <p:cNvSpPr/>
                  <p:nvPr/>
                </p:nvSpPr>
                <p:spPr>
                  <a:xfrm>
                    <a:off x="2548" y="8134"/>
                    <a:ext cx="1171" cy="718"/>
                  </a:xfrm>
                  <a:custGeom>
                    <a:avLst/>
                    <a:gdLst>
                      <a:gd name="connisteX0" fmla="*/ 0 w 743585"/>
                      <a:gd name="connsiteY0" fmla="*/ 232310 h 442495"/>
                      <a:gd name="connisteX1" fmla="*/ 242570 w 743585"/>
                      <a:gd name="connsiteY1" fmla="*/ 151030 h 442495"/>
                      <a:gd name="connisteX2" fmla="*/ 420370 w 743585"/>
                      <a:gd name="connsiteY2" fmla="*/ 21490 h 442495"/>
                      <a:gd name="connisteX3" fmla="*/ 468630 w 743585"/>
                      <a:gd name="connsiteY3" fmla="*/ 5615 h 442495"/>
                      <a:gd name="connisteX4" fmla="*/ 549910 w 743585"/>
                      <a:gd name="connsiteY4" fmla="*/ 53875 h 442495"/>
                      <a:gd name="connisteX5" fmla="*/ 614045 w 743585"/>
                      <a:gd name="connsiteY5" fmla="*/ 102770 h 442495"/>
                      <a:gd name="connisteX6" fmla="*/ 695325 w 743585"/>
                      <a:gd name="connsiteY6" fmla="*/ 312955 h 442495"/>
                      <a:gd name="connisteX7" fmla="*/ 743585 w 743585"/>
                      <a:gd name="connsiteY7" fmla="*/ 442495 h 442495"/>
                    </a:gdLst>
                    <a:ahLst/>
                    <a:cxnLst>
                      <a:cxn ang="0">
                        <a:pos x="connisteX0" y="connsiteY0"/>
                      </a:cxn>
                      <a:cxn ang="0">
                        <a:pos x="connisteX1" y="connsiteY1"/>
                      </a:cxn>
                      <a:cxn ang="0">
                        <a:pos x="connisteX2" y="connsiteY2"/>
                      </a:cxn>
                      <a:cxn ang="0">
                        <a:pos x="connisteX3" y="connsiteY3"/>
                      </a:cxn>
                      <a:cxn ang="0">
                        <a:pos x="connisteX4" y="connsiteY4"/>
                      </a:cxn>
                      <a:cxn ang="0">
                        <a:pos x="connisteX5" y="connsiteY5"/>
                      </a:cxn>
                      <a:cxn ang="0">
                        <a:pos x="connisteX6" y="connsiteY6"/>
                      </a:cxn>
                      <a:cxn ang="0">
                        <a:pos x="connisteX7" y="connsiteY7"/>
                      </a:cxn>
                    </a:cxnLst>
                    <a:rect l="l" t="t" r="r" b="b"/>
                    <a:pathLst>
                      <a:path w="743585" h="442496">
                        <a:moveTo>
                          <a:pt x="0" y="232311"/>
                        </a:moveTo>
                        <a:cubicBezTo>
                          <a:pt x="45085" y="218341"/>
                          <a:pt x="158750" y="192941"/>
                          <a:pt x="242570" y="151031"/>
                        </a:cubicBezTo>
                        <a:cubicBezTo>
                          <a:pt x="326390" y="109121"/>
                          <a:pt x="375285" y="50701"/>
                          <a:pt x="420370" y="21491"/>
                        </a:cubicBezTo>
                        <a:cubicBezTo>
                          <a:pt x="465455" y="-7719"/>
                          <a:pt x="442595" y="-734"/>
                          <a:pt x="468630" y="5616"/>
                        </a:cubicBezTo>
                        <a:cubicBezTo>
                          <a:pt x="494665" y="11966"/>
                          <a:pt x="520700" y="34191"/>
                          <a:pt x="549910" y="53876"/>
                        </a:cubicBezTo>
                        <a:cubicBezTo>
                          <a:pt x="579120" y="73561"/>
                          <a:pt x="584835" y="50701"/>
                          <a:pt x="614045" y="102771"/>
                        </a:cubicBezTo>
                        <a:cubicBezTo>
                          <a:pt x="643255" y="154841"/>
                          <a:pt x="669290" y="245011"/>
                          <a:pt x="695325" y="312956"/>
                        </a:cubicBezTo>
                        <a:cubicBezTo>
                          <a:pt x="721360" y="380901"/>
                          <a:pt x="735330" y="420906"/>
                          <a:pt x="743585" y="442496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accent2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p>
                    <a:pPr algn="ctr" fontAlgn="base">
                      <a:defRPr/>
                    </a:pPr>
                    <a:endParaRPr lang="zh-CN" altLang="en-US" strike="noStrike" noProof="1"/>
                  </a:p>
                </p:txBody>
              </p:sp>
              <p:sp>
                <p:nvSpPr>
                  <p:cNvPr id="34" name="任意多边形 101"/>
                  <p:cNvSpPr/>
                  <p:nvPr/>
                </p:nvSpPr>
                <p:spPr>
                  <a:xfrm rot="420000">
                    <a:off x="3254" y="8124"/>
                    <a:ext cx="306" cy="596"/>
                  </a:xfrm>
                  <a:custGeom>
                    <a:avLst/>
                    <a:gdLst>
                      <a:gd name="connisteX0" fmla="*/ 0 w 194310"/>
                      <a:gd name="connsiteY0" fmla="*/ 0 h 376909"/>
                      <a:gd name="connisteX1" fmla="*/ 97155 w 194310"/>
                      <a:gd name="connsiteY1" fmla="*/ 193675 h 376909"/>
                      <a:gd name="connisteX2" fmla="*/ 145415 w 194310"/>
                      <a:gd name="connsiteY2" fmla="*/ 355600 h 376909"/>
                      <a:gd name="connisteX3" fmla="*/ 194310 w 194310"/>
                      <a:gd name="connsiteY3" fmla="*/ 371475 h 376909"/>
                    </a:gdLst>
                    <a:ahLst/>
                    <a:cxnLst>
                      <a:cxn ang="0">
                        <a:pos x="connisteX0" y="connsiteY0"/>
                      </a:cxn>
                      <a:cxn ang="0">
                        <a:pos x="connisteX1" y="connsiteY1"/>
                      </a:cxn>
                      <a:cxn ang="0">
                        <a:pos x="connisteX2" y="connsiteY2"/>
                      </a:cxn>
                      <a:cxn ang="0">
                        <a:pos x="connisteX3" y="connsiteY3"/>
                      </a:cxn>
                    </a:cxnLst>
                    <a:rect l="l" t="t" r="r" b="b"/>
                    <a:pathLst>
                      <a:path w="194310" h="376909">
                        <a:moveTo>
                          <a:pt x="0" y="0"/>
                        </a:moveTo>
                        <a:cubicBezTo>
                          <a:pt x="18415" y="35560"/>
                          <a:pt x="67945" y="122555"/>
                          <a:pt x="97155" y="193675"/>
                        </a:cubicBezTo>
                        <a:cubicBezTo>
                          <a:pt x="126365" y="264795"/>
                          <a:pt x="125730" y="320040"/>
                          <a:pt x="145415" y="355600"/>
                        </a:cubicBezTo>
                        <a:cubicBezTo>
                          <a:pt x="165100" y="391160"/>
                          <a:pt x="185420" y="371475"/>
                          <a:pt x="194310" y="371475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accent2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p>
                    <a:pPr algn="ctr" fontAlgn="base">
                      <a:defRPr/>
                    </a:pPr>
                    <a:endParaRPr lang="zh-CN" altLang="en-US" strike="noStrike" noProof="1"/>
                  </a:p>
                </p:txBody>
              </p:sp>
              <p:sp>
                <p:nvSpPr>
                  <p:cNvPr id="35" name="任意多边形 102"/>
                  <p:cNvSpPr/>
                  <p:nvPr/>
                </p:nvSpPr>
                <p:spPr>
                  <a:xfrm>
                    <a:off x="3136" y="8278"/>
                    <a:ext cx="178" cy="99"/>
                  </a:xfrm>
                  <a:custGeom>
                    <a:avLst/>
                    <a:gdLst>
                      <a:gd name="connisteX0" fmla="*/ 113665 w 113665"/>
                      <a:gd name="connsiteY0" fmla="*/ 0 h 64770"/>
                      <a:gd name="connisteX1" fmla="*/ 0 w 113665"/>
                      <a:gd name="connsiteY1" fmla="*/ 64770 h 64770"/>
                    </a:gdLst>
                    <a:ahLst/>
                    <a:cxnLst>
                      <a:cxn ang="0">
                        <a:pos x="connisteX0" y="connsiteY0"/>
                      </a:cxn>
                      <a:cxn ang="0">
                        <a:pos x="connisteX1" y="connsiteY1"/>
                      </a:cxn>
                    </a:cxnLst>
                    <a:rect l="l" t="t" r="r" b="b"/>
                    <a:pathLst>
                      <a:path w="113665" h="64770">
                        <a:moveTo>
                          <a:pt x="113665" y="0"/>
                        </a:moveTo>
                        <a:cubicBezTo>
                          <a:pt x="75565" y="21590"/>
                          <a:pt x="38100" y="43180"/>
                          <a:pt x="0" y="64770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accent2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p>
                    <a:pPr algn="ctr" fontAlgn="base">
                      <a:defRPr/>
                    </a:pPr>
                    <a:endParaRPr lang="zh-CN" altLang="en-US" strike="noStrike" noProof="1"/>
                  </a:p>
                </p:txBody>
              </p:sp>
              <p:sp>
                <p:nvSpPr>
                  <p:cNvPr id="36" name="任意多边形 103"/>
                  <p:cNvSpPr/>
                  <p:nvPr/>
                </p:nvSpPr>
                <p:spPr>
                  <a:xfrm>
                    <a:off x="3128" y="8460"/>
                    <a:ext cx="306" cy="167"/>
                  </a:xfrm>
                  <a:custGeom>
                    <a:avLst/>
                    <a:gdLst>
                      <a:gd name="connisteX0" fmla="*/ 113665 w 113665"/>
                      <a:gd name="connsiteY0" fmla="*/ 0 h 64770"/>
                      <a:gd name="connisteX1" fmla="*/ 0 w 113665"/>
                      <a:gd name="connsiteY1" fmla="*/ 64770 h 64770"/>
                    </a:gdLst>
                    <a:ahLst/>
                    <a:cxnLst>
                      <a:cxn ang="0">
                        <a:pos x="connisteX0" y="connsiteY0"/>
                      </a:cxn>
                      <a:cxn ang="0">
                        <a:pos x="connisteX1" y="connsiteY1"/>
                      </a:cxn>
                    </a:cxnLst>
                    <a:rect l="l" t="t" r="r" b="b"/>
                    <a:pathLst>
                      <a:path w="113665" h="64770">
                        <a:moveTo>
                          <a:pt x="113665" y="0"/>
                        </a:moveTo>
                        <a:cubicBezTo>
                          <a:pt x="75565" y="21590"/>
                          <a:pt x="38100" y="43180"/>
                          <a:pt x="0" y="64770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accent2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p>
                    <a:pPr algn="ctr" fontAlgn="base">
                      <a:defRPr/>
                    </a:pPr>
                    <a:endParaRPr lang="zh-CN" altLang="en-US" strike="noStrike" noProof="1"/>
                  </a:p>
                </p:txBody>
              </p:sp>
            </p:grpSp>
          </p:grpSp>
        </p:grpSp>
        <p:grpSp>
          <p:nvGrpSpPr>
            <p:cNvPr id="4139" name="组合 36"/>
            <p:cNvGrpSpPr/>
            <p:nvPr/>
          </p:nvGrpSpPr>
          <p:grpSpPr>
            <a:xfrm>
              <a:off x="9881" y="8542"/>
              <a:ext cx="185" cy="430"/>
              <a:chOff x="7500" y="3857"/>
              <a:chExt cx="1304" cy="2266"/>
            </a:xfrm>
          </p:grpSpPr>
          <p:sp>
            <p:nvSpPr>
              <p:cNvPr id="38" name="矩形 37"/>
              <p:cNvSpPr/>
              <p:nvPr/>
            </p:nvSpPr>
            <p:spPr>
              <a:xfrm>
                <a:off x="7500" y="3857"/>
                <a:ext cx="1305" cy="2266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 fontAlgn="base"/>
                <a:endParaRPr lang="zh-CN" altLang="en-US" strike="noStrike" noProof="1"/>
              </a:p>
            </p:txBody>
          </p:sp>
          <p:cxnSp>
            <p:nvCxnSpPr>
              <p:cNvPr id="39" name="直接连接符 38"/>
              <p:cNvCxnSpPr/>
              <p:nvPr/>
            </p:nvCxnSpPr>
            <p:spPr>
              <a:xfrm flipH="1">
                <a:off x="7543" y="3908"/>
                <a:ext cx="1219" cy="2165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直接连接符 39"/>
              <p:cNvCxnSpPr/>
              <p:nvPr/>
            </p:nvCxnSpPr>
            <p:spPr>
              <a:xfrm>
                <a:off x="7514" y="3879"/>
                <a:ext cx="1248" cy="220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143" name="组合 40"/>
            <p:cNvGrpSpPr/>
            <p:nvPr/>
          </p:nvGrpSpPr>
          <p:grpSpPr>
            <a:xfrm>
              <a:off x="9529" y="8475"/>
              <a:ext cx="185" cy="430"/>
              <a:chOff x="7500" y="3857"/>
              <a:chExt cx="1304" cy="2266"/>
            </a:xfrm>
          </p:grpSpPr>
          <p:sp>
            <p:nvSpPr>
              <p:cNvPr id="54" name="矩形 53"/>
              <p:cNvSpPr/>
              <p:nvPr/>
            </p:nvSpPr>
            <p:spPr>
              <a:xfrm>
                <a:off x="7500" y="3857"/>
                <a:ext cx="1305" cy="2266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 fontAlgn="base"/>
                <a:endParaRPr lang="zh-CN" altLang="en-US" strike="noStrike" noProof="1"/>
              </a:p>
            </p:txBody>
          </p:sp>
          <p:cxnSp>
            <p:nvCxnSpPr>
              <p:cNvPr id="55" name="直接连接符 54"/>
              <p:cNvCxnSpPr/>
              <p:nvPr/>
            </p:nvCxnSpPr>
            <p:spPr>
              <a:xfrm flipH="1">
                <a:off x="7543" y="3908"/>
                <a:ext cx="1219" cy="2165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直接连接符 55"/>
              <p:cNvCxnSpPr/>
              <p:nvPr/>
            </p:nvCxnSpPr>
            <p:spPr>
              <a:xfrm>
                <a:off x="7514" y="3879"/>
                <a:ext cx="1248" cy="220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文本框 1"/>
          <p:cNvSpPr txBox="1"/>
          <p:nvPr/>
        </p:nvSpPr>
        <p:spPr>
          <a:xfrm>
            <a:off x="6452235" y="5183505"/>
            <a:ext cx="2647950" cy="583565"/>
          </a:xfrm>
          <a:prstGeom prst="rect">
            <a:avLst/>
          </a:prstGeom>
          <a:noFill/>
          <a:ln w="28575">
            <a:noFill/>
          </a:ln>
        </p:spPr>
        <p:txBody>
          <a:bodyPr wrap="square" anchor="t">
            <a:spAutoFit/>
          </a:bodyPr>
          <a:p>
            <a:pPr algn="ctr"/>
            <a:r>
              <a:rPr lang="zh-CN" altLang="en-US" sz="1600" dirty="0">
                <a:solidFill>
                  <a:srgbClr val="00B050"/>
                </a:solidFill>
                <a:latin typeface="方正粗黑宋简体" panose="02000000000000000000" charset="-122"/>
                <a:ea typeface="方正粗黑宋简体" panose="02000000000000000000" charset="-122"/>
                <a:sym typeface="宋体" panose="02010600030101010101" pitchFamily="2" charset="-122"/>
              </a:rPr>
              <a:t>加强生态环境建设</a:t>
            </a:r>
            <a:r>
              <a:rPr lang="en-US" altLang="zh-CN" sz="1600" dirty="0">
                <a:solidFill>
                  <a:srgbClr val="00B050"/>
                </a:solidFill>
                <a:latin typeface="方正粗黑宋简体" panose="02000000000000000000" charset="-122"/>
                <a:ea typeface="方正粗黑宋简体" panose="02000000000000000000" charset="-122"/>
                <a:sym typeface="宋体" panose="02010600030101010101" pitchFamily="2" charset="-122"/>
              </a:rPr>
              <a:t>(</a:t>
            </a:r>
            <a:r>
              <a:rPr lang="zh-CN" altLang="en-US" sz="1600" dirty="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  <a:sym typeface="宋体" panose="02010600030101010101" pitchFamily="2" charset="-122"/>
              </a:rPr>
              <a:t>植树种草、合理放牧、轰炸冰坝）</a:t>
            </a:r>
            <a:endParaRPr lang="zh-CN" altLang="en-US" sz="1600" dirty="0">
              <a:solidFill>
                <a:srgbClr val="00B050"/>
              </a:solidFill>
              <a:latin typeface="方正粗黑宋简体" panose="02000000000000000000" charset="-122"/>
              <a:ea typeface="方正粗黑宋简体" panose="02000000000000000000" charset="-122"/>
              <a:sym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485130" y="5690235"/>
            <a:ext cx="3614420" cy="60388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lnSpc>
                <a:spcPts val="2000"/>
              </a:lnSpc>
              <a:spcBef>
                <a:spcPts val="0"/>
              </a:spcBef>
            </a:pPr>
            <a:r>
              <a:rPr lang="zh-CN" altLang="en-US" sz="1600" dirty="0">
                <a:solidFill>
                  <a:srgbClr val="00B050"/>
                </a:solidFill>
                <a:latin typeface="方正粗黑宋简体" panose="02000000000000000000" charset="-122"/>
                <a:ea typeface="方正粗黑宋简体" panose="02000000000000000000" charset="-122"/>
                <a:sym typeface="宋体" panose="02010600030101010101" pitchFamily="2" charset="-122"/>
              </a:rPr>
              <a:t>开展水土保持综合治理</a:t>
            </a:r>
            <a:r>
              <a:rPr lang="zh-CN" altLang="en-US" sz="1600" dirty="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  <a:sym typeface="宋体" panose="02010600030101010101" pitchFamily="2" charset="-122"/>
              </a:rPr>
              <a:t>（</a:t>
            </a:r>
            <a:r>
              <a:rPr lang="zh-CN" altLang="en-US" sz="160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植树造林、打坝淤地、修筑梯田）</a:t>
            </a:r>
            <a:endParaRPr lang="zh-CN" altLang="en-US" sz="1600" dirty="0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246370" y="6293803"/>
            <a:ext cx="1570038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2400" dirty="0">
                <a:solidFill>
                  <a:srgbClr val="00B05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加固堤坝</a:t>
            </a:r>
            <a:r>
              <a:rPr lang="en-US" altLang="zh-CN" sz="2400" dirty="0">
                <a:solidFill>
                  <a:srgbClr val="00B05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.</a:t>
            </a:r>
            <a:endParaRPr lang="en-US" altLang="zh-CN" sz="2400" dirty="0">
              <a:solidFill>
                <a:srgbClr val="00B05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838825" y="4378960"/>
            <a:ext cx="46863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latin typeface="方正粗黑宋简体" panose="02000000000000000000" charset="-122"/>
                <a:ea typeface="方正粗黑宋简体" panose="02000000000000000000" charset="-122"/>
              </a:rPr>
              <a:t>三</a:t>
            </a:r>
            <a:endParaRPr lang="zh-CN" altLang="en-US" sz="2000"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150610" y="4455160"/>
            <a:ext cx="46863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latin typeface="方正粗黑宋简体" panose="02000000000000000000" charset="-122"/>
                <a:ea typeface="方正粗黑宋简体" panose="02000000000000000000" charset="-122"/>
              </a:rPr>
              <a:t>小</a:t>
            </a:r>
            <a:endParaRPr lang="zh-CN" altLang="en-US" sz="2000"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7" grpId="0"/>
      <p:bldP spid="12" grpId="0"/>
      <p:bldP spid="13" grpId="0"/>
      <p:bldP spid="2" grpId="0" bldLvl="0" animBg="1"/>
      <p:bldP spid="3" grpId="0"/>
      <p:bldP spid="5" grpId="0"/>
      <p:bldP spid="4103" grpId="0"/>
      <p:bldP spid="4098" grpId="0"/>
      <p:bldP spid="4100" grpId="0"/>
      <p:bldP spid="4101" grpId="0"/>
      <p:bldP spid="4104" grpId="0"/>
      <p:bldP spid="4102" grpId="0"/>
      <p:bldP spid="4099" grpId="0"/>
      <p:bldP spid="4" grpId="0"/>
      <p:bldP spid="6" grpId="0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097" name="图片 1"/>
          <p:cNvPicPr>
            <a:picLocks noChangeAspect="1"/>
          </p:cNvPicPr>
          <p:nvPr/>
        </p:nvPicPr>
        <p:blipFill>
          <a:blip r:embed="rId1"/>
          <a:srcRect l="890"/>
          <a:stretch>
            <a:fillRect/>
          </a:stretch>
        </p:blipFill>
        <p:spPr>
          <a:xfrm>
            <a:off x="44450" y="22225"/>
            <a:ext cx="9055100" cy="68230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098" name="文本框 115714">
            <a:hlinkClick r:id="" action="ppaction://noaction"/>
          </p:cNvPr>
          <p:cNvSpPr txBox="1"/>
          <p:nvPr/>
        </p:nvSpPr>
        <p:spPr>
          <a:xfrm>
            <a:off x="3427413" y="671513"/>
            <a:ext cx="2879725" cy="4603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zh-CN" altLang="en-US" sz="2400" dirty="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巴颜喀拉山</a:t>
            </a:r>
            <a:endParaRPr lang="zh-CN" altLang="en-US" sz="2400" dirty="0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4099" name="文本框 115715">
            <a:hlinkClick r:id="" action="ppaction://noaction"/>
          </p:cNvPr>
          <p:cNvSpPr txBox="1"/>
          <p:nvPr/>
        </p:nvSpPr>
        <p:spPr>
          <a:xfrm>
            <a:off x="3427413" y="3692525"/>
            <a:ext cx="3748087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2400" dirty="0">
                <a:latin typeface="方正粗黑宋简体" panose="02000000000000000000" charset="-122"/>
                <a:ea typeface="方正粗黑宋简体" panose="02000000000000000000" charset="-122"/>
              </a:rPr>
              <a:t>青川</a:t>
            </a:r>
            <a:r>
              <a:rPr lang="zh-CN" altLang="en-US" sz="2400" dirty="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甘宁内蒙古陕晋豫鲁</a:t>
            </a:r>
            <a:r>
              <a:rPr lang="en-US" altLang="zh-CN" sz="2400" dirty="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.</a:t>
            </a:r>
            <a:endParaRPr lang="en-US" altLang="zh-CN" sz="2400" dirty="0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4100" name="文本框 115717">
            <a:hlinkClick r:id="" action="ppaction://noaction"/>
          </p:cNvPr>
          <p:cNvSpPr txBox="1"/>
          <p:nvPr/>
        </p:nvSpPr>
        <p:spPr>
          <a:xfrm>
            <a:off x="3427413" y="1162050"/>
            <a:ext cx="1133475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2400" dirty="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渤海</a:t>
            </a:r>
            <a:endParaRPr lang="zh-CN" altLang="en-US" sz="2400" dirty="0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4101" name="文本框 115718">
            <a:hlinkClick r:id="" action="ppaction://noaction"/>
          </p:cNvPr>
          <p:cNvSpPr txBox="1"/>
          <p:nvPr/>
        </p:nvSpPr>
        <p:spPr>
          <a:xfrm>
            <a:off x="3427413" y="1676400"/>
            <a:ext cx="2663825" cy="4603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zh-CN" altLang="en-US" sz="2400" dirty="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河口、桃花峪</a:t>
            </a:r>
            <a:r>
              <a:rPr lang="en-US" altLang="zh-CN" sz="2400" dirty="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.</a:t>
            </a:r>
            <a:endParaRPr lang="en-US" altLang="zh-CN" sz="2400" dirty="0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4102" name="文本框 115719"/>
          <p:cNvSpPr txBox="1"/>
          <p:nvPr/>
        </p:nvSpPr>
        <p:spPr>
          <a:xfrm>
            <a:off x="3695700" y="2662238"/>
            <a:ext cx="3121025" cy="989012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lnSpc>
                <a:spcPts val="3500"/>
              </a:lnSpc>
            </a:pPr>
            <a:r>
              <a:rPr lang="zh-CN" altLang="en-US" sz="2400" dirty="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青藏高原</a:t>
            </a:r>
            <a:r>
              <a:rPr lang="en-US" altLang="zh-CN" sz="2400" dirty="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.</a:t>
            </a:r>
            <a:r>
              <a:rPr lang="zh-CN" altLang="en-US" sz="2400" dirty="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内蒙古高原</a:t>
            </a:r>
            <a:r>
              <a:rPr lang="en-US" altLang="zh-CN" sz="2400" dirty="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.</a:t>
            </a:r>
            <a:r>
              <a:rPr lang="zh-CN" altLang="en-US" sz="2400" dirty="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黄土高原</a:t>
            </a:r>
            <a:r>
              <a:rPr lang="en-US" altLang="zh-CN" sz="2400" dirty="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.</a:t>
            </a:r>
            <a:r>
              <a:rPr lang="zh-CN" altLang="en-US" sz="2400" dirty="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华北平原</a:t>
            </a:r>
            <a:r>
              <a:rPr lang="en-US" altLang="zh-CN" sz="2400" dirty="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.</a:t>
            </a:r>
            <a:endParaRPr lang="en-US" altLang="zh-CN" sz="2400" dirty="0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4103" name="文本框 115720"/>
          <p:cNvSpPr txBox="1"/>
          <p:nvPr/>
        </p:nvSpPr>
        <p:spPr>
          <a:xfrm>
            <a:off x="3427413" y="149225"/>
            <a:ext cx="3656012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en-US" altLang="zh-CN" sz="2400" dirty="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5464</a:t>
            </a:r>
            <a:r>
              <a:rPr lang="zh-CN" altLang="en-US" sz="2400" dirty="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千米</a:t>
            </a:r>
            <a:r>
              <a:rPr lang="en-US" altLang="zh-CN" sz="2400" dirty="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(</a:t>
            </a:r>
            <a:r>
              <a:rPr lang="zh-CN" altLang="en-US" sz="2400" dirty="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中国第</a:t>
            </a:r>
            <a:r>
              <a:rPr lang="en-US" altLang="zh-CN" sz="2400" dirty="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2</a:t>
            </a:r>
            <a:r>
              <a:rPr lang="zh-CN" altLang="en-US" sz="2400" dirty="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长河</a:t>
            </a:r>
            <a:r>
              <a:rPr lang="en-US" altLang="zh-CN" sz="240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)</a:t>
            </a:r>
            <a:endParaRPr lang="en-US" altLang="zh-CN" sz="2400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4104" name="文本框 2">
            <a:hlinkClick r:id="" action="ppaction://noaction"/>
          </p:cNvPr>
          <p:cNvSpPr txBox="1"/>
          <p:nvPr/>
        </p:nvSpPr>
        <p:spPr>
          <a:xfrm>
            <a:off x="3406775" y="2201863"/>
            <a:ext cx="4826000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2400" dirty="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洮河、湟水、汾河、渭河</a:t>
            </a:r>
            <a:r>
              <a:rPr lang="en-US" altLang="zh-CN" sz="2400" dirty="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.</a:t>
            </a:r>
            <a:endParaRPr lang="en-US" altLang="zh-CN" sz="2400" dirty="0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527175" y="4221163"/>
            <a:ext cx="1854200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24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①</a:t>
            </a:r>
            <a:r>
              <a:rPr lang="en-US" altLang="zh-CN" sz="24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.</a:t>
            </a:r>
            <a:r>
              <a:rPr lang="zh-CN" altLang="en-US" sz="24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塑造平原</a:t>
            </a:r>
            <a:endParaRPr lang="zh-CN" altLang="en-US" sz="240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427413" y="4221163"/>
            <a:ext cx="2487612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24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②</a:t>
            </a:r>
            <a:r>
              <a:rPr lang="en-US" altLang="zh-CN" sz="24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.</a:t>
            </a:r>
            <a:r>
              <a:rPr lang="zh-CN" altLang="en-US" sz="24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提供灌溉</a:t>
            </a:r>
            <a:endParaRPr lang="zh-CN" altLang="en-US" sz="240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527175" y="4681538"/>
            <a:ext cx="1876425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24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③</a:t>
            </a:r>
            <a:r>
              <a:rPr lang="en-US" altLang="zh-CN" sz="24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.</a:t>
            </a:r>
            <a:r>
              <a:rPr lang="zh-CN" altLang="en-US" sz="24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水能丰富</a:t>
            </a:r>
            <a:endParaRPr lang="zh-CN" altLang="en-US" sz="240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427413" y="4722813"/>
            <a:ext cx="2879725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24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④</a:t>
            </a:r>
            <a:r>
              <a:rPr lang="en-US" altLang="zh-CN" sz="24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.</a:t>
            </a:r>
            <a:r>
              <a:rPr lang="zh-CN" altLang="en-US" sz="24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旅游资源丰富</a:t>
            </a:r>
            <a:endParaRPr lang="zh-CN" altLang="en-US" sz="240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406775" y="5291138"/>
            <a:ext cx="3648075" cy="39878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2000" dirty="0">
                <a:solidFill>
                  <a:srgbClr val="FF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草地退化</a:t>
            </a:r>
            <a:r>
              <a:rPr lang="en-US" altLang="zh-CN" sz="2000" dirty="0">
                <a:solidFill>
                  <a:srgbClr val="FF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.</a:t>
            </a:r>
            <a:r>
              <a:rPr lang="zh-CN" altLang="en-US" sz="2000" dirty="0">
                <a:solidFill>
                  <a:srgbClr val="FF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荒漠化严重</a:t>
            </a:r>
            <a:r>
              <a:rPr lang="en-US" altLang="zh-CN" sz="2000" dirty="0">
                <a:solidFill>
                  <a:srgbClr val="FF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.</a:t>
            </a:r>
            <a:r>
              <a:rPr lang="zh-CN" altLang="en-US" sz="2000" dirty="0">
                <a:solidFill>
                  <a:srgbClr val="FF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凌汛</a:t>
            </a:r>
            <a:r>
              <a:rPr lang="en-US" altLang="zh-CN" sz="2000" dirty="0">
                <a:solidFill>
                  <a:srgbClr val="FF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.</a:t>
            </a:r>
            <a:endParaRPr lang="en-US" altLang="zh-CN" sz="2000" dirty="0">
              <a:solidFill>
                <a:srgbClr val="FF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427413" y="5751513"/>
            <a:ext cx="2487612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2400" dirty="0">
                <a:solidFill>
                  <a:srgbClr val="FF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水土流失</a:t>
            </a:r>
            <a:r>
              <a:rPr lang="zh-CN" altLang="en-US" sz="2400" dirty="0">
                <a:solidFill>
                  <a:srgbClr val="FF00FF"/>
                </a:solidFill>
                <a:latin typeface="方正粗黑宋简体" panose="02000000000000000000" charset="-122"/>
                <a:ea typeface="方正粗黑宋简体" panose="02000000000000000000" charset="-122"/>
                <a:sym typeface="宋体" panose="02010600030101010101" pitchFamily="2" charset="-122"/>
              </a:rPr>
              <a:t>严重</a:t>
            </a:r>
            <a:r>
              <a:rPr lang="en-US" altLang="zh-CN" sz="2400" dirty="0">
                <a:solidFill>
                  <a:srgbClr val="FF00FF"/>
                </a:solidFill>
                <a:latin typeface="方正粗黑宋简体" panose="02000000000000000000" charset="-122"/>
                <a:ea typeface="方正粗黑宋简体" panose="02000000000000000000" charset="-122"/>
                <a:sym typeface="宋体" panose="02010600030101010101" pitchFamily="2" charset="-122"/>
              </a:rPr>
              <a:t>.</a:t>
            </a:r>
            <a:endParaRPr lang="en-US" altLang="zh-CN" sz="2400" dirty="0">
              <a:solidFill>
                <a:srgbClr val="FF00FF"/>
              </a:solidFill>
              <a:latin typeface="方正粗黑宋简体" panose="02000000000000000000" charset="-122"/>
              <a:ea typeface="方正粗黑宋简体" panose="02000000000000000000" charset="-122"/>
              <a:sym typeface="宋体" panose="02010600030101010101" pitchFamily="2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438525" y="6262688"/>
            <a:ext cx="2389188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2400" dirty="0">
                <a:solidFill>
                  <a:srgbClr val="FF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地上河</a:t>
            </a:r>
            <a:r>
              <a:rPr lang="en-US" altLang="zh-CN" sz="2400" dirty="0">
                <a:solidFill>
                  <a:srgbClr val="FF00FF"/>
                </a:solidFill>
                <a:latin typeface="方正粗黑宋简体" panose="02000000000000000000" charset="-122"/>
                <a:ea typeface="方正粗黑宋简体" panose="02000000000000000000" charset="-122"/>
                <a:sym typeface="宋体" panose="02010600030101010101" pitchFamily="2" charset="-122"/>
              </a:rPr>
              <a:t>.</a:t>
            </a:r>
            <a:r>
              <a:rPr lang="zh-CN" altLang="en-US" sz="2400" dirty="0">
                <a:solidFill>
                  <a:srgbClr val="FF00FF"/>
                </a:solidFill>
                <a:latin typeface="方正粗黑宋简体" panose="02000000000000000000" charset="-122"/>
                <a:ea typeface="方正粗黑宋简体" panose="02000000000000000000" charset="-122"/>
                <a:sym typeface="宋体" panose="02010600030101010101" pitchFamily="2" charset="-122"/>
              </a:rPr>
              <a:t>凌汛</a:t>
            </a:r>
            <a:r>
              <a:rPr lang="en-US" altLang="zh-CN" sz="2400" dirty="0">
                <a:solidFill>
                  <a:srgbClr val="FF00FF"/>
                </a:solidFill>
                <a:latin typeface="方正粗黑宋简体" panose="02000000000000000000" charset="-122"/>
                <a:ea typeface="方正粗黑宋简体" panose="02000000000000000000" charset="-122"/>
                <a:sym typeface="宋体" panose="02010600030101010101" pitchFamily="2" charset="-122"/>
              </a:rPr>
              <a:t>.</a:t>
            </a:r>
            <a:endParaRPr lang="en-US" altLang="zh-CN" sz="2400" dirty="0">
              <a:solidFill>
                <a:srgbClr val="FF00FF"/>
              </a:solidFill>
              <a:latin typeface="方正粗黑宋简体" panose="02000000000000000000" charset="-122"/>
              <a:ea typeface="方正粗黑宋简体" panose="02000000000000000000" charset="-122"/>
              <a:sym typeface="宋体" panose="02010600030101010101" pitchFamily="2" charset="-122"/>
            </a:endParaRPr>
          </a:p>
        </p:txBody>
      </p:sp>
      <p:grpSp>
        <p:nvGrpSpPr>
          <p:cNvPr id="4112" name="组合 2"/>
          <p:cNvGrpSpPr/>
          <p:nvPr/>
        </p:nvGrpSpPr>
        <p:grpSpPr>
          <a:xfrm>
            <a:off x="320675" y="490855"/>
            <a:ext cx="8318500" cy="5481955"/>
            <a:chOff x="460" y="2690"/>
            <a:chExt cx="13100" cy="7394"/>
          </a:xfrm>
        </p:grpSpPr>
        <p:grpSp>
          <p:nvGrpSpPr>
            <p:cNvPr id="4113" name="组合 5"/>
            <p:cNvGrpSpPr/>
            <p:nvPr/>
          </p:nvGrpSpPr>
          <p:grpSpPr>
            <a:xfrm>
              <a:off x="460" y="2690"/>
              <a:ext cx="13100" cy="7395"/>
              <a:chOff x="533" y="1385"/>
              <a:chExt cx="13100" cy="7394"/>
            </a:xfrm>
          </p:grpSpPr>
          <p:sp>
            <p:nvSpPr>
              <p:cNvPr id="21" name="任意多边形 10"/>
              <p:cNvSpPr/>
              <p:nvPr/>
            </p:nvSpPr>
            <p:spPr>
              <a:xfrm>
                <a:off x="1105" y="1385"/>
                <a:ext cx="12529" cy="7394"/>
              </a:xfrm>
              <a:custGeom>
                <a:avLst/>
                <a:gdLst>
                  <a:gd name="connisteX0" fmla="*/ 0 w 3352165"/>
                  <a:gd name="connsiteY0" fmla="*/ 964612 h 1354847"/>
                  <a:gd name="connisteX1" fmla="*/ 63500 w 3352165"/>
                  <a:gd name="connsiteY1" fmla="*/ 1001442 h 1354847"/>
                  <a:gd name="connisteX2" fmla="*/ 104140 w 3352165"/>
                  <a:gd name="connsiteY2" fmla="*/ 969692 h 1354847"/>
                  <a:gd name="connisteX3" fmla="*/ 172085 w 3352165"/>
                  <a:gd name="connsiteY3" fmla="*/ 1001442 h 1354847"/>
                  <a:gd name="connisteX4" fmla="*/ 203835 w 3352165"/>
                  <a:gd name="connsiteY4" fmla="*/ 1001442 h 1354847"/>
                  <a:gd name="connisteX5" fmla="*/ 235585 w 3352165"/>
                  <a:gd name="connsiteY5" fmla="*/ 978582 h 1354847"/>
                  <a:gd name="connisteX6" fmla="*/ 285750 w 3352165"/>
                  <a:gd name="connsiteY6" fmla="*/ 1001442 h 1354847"/>
                  <a:gd name="connisteX7" fmla="*/ 326390 w 3352165"/>
                  <a:gd name="connsiteY7" fmla="*/ 1055417 h 1354847"/>
                  <a:gd name="connisteX8" fmla="*/ 344805 w 3352165"/>
                  <a:gd name="connsiteY8" fmla="*/ 1123362 h 1354847"/>
                  <a:gd name="connisteX9" fmla="*/ 389890 w 3352165"/>
                  <a:gd name="connsiteY9" fmla="*/ 1101137 h 1354847"/>
                  <a:gd name="connisteX10" fmla="*/ 408305 w 3352165"/>
                  <a:gd name="connsiteY10" fmla="*/ 1132887 h 1354847"/>
                  <a:gd name="connisteX11" fmla="*/ 408305 w 3352165"/>
                  <a:gd name="connsiteY11" fmla="*/ 1205277 h 1354847"/>
                  <a:gd name="connisteX12" fmla="*/ 440055 w 3352165"/>
                  <a:gd name="connsiteY12" fmla="*/ 1241472 h 1354847"/>
                  <a:gd name="connisteX13" fmla="*/ 489585 w 3352165"/>
                  <a:gd name="connsiteY13" fmla="*/ 1241472 h 1354847"/>
                  <a:gd name="connisteX14" fmla="*/ 553085 w 3352165"/>
                  <a:gd name="connsiteY14" fmla="*/ 1296082 h 1354847"/>
                  <a:gd name="connisteX15" fmla="*/ 621665 w 3352165"/>
                  <a:gd name="connsiteY15" fmla="*/ 1264332 h 1354847"/>
                  <a:gd name="connisteX16" fmla="*/ 675640 w 3352165"/>
                  <a:gd name="connsiteY16" fmla="*/ 1241472 h 1354847"/>
                  <a:gd name="connisteX17" fmla="*/ 743585 w 3352165"/>
                  <a:gd name="connsiteY17" fmla="*/ 1282112 h 1354847"/>
                  <a:gd name="connisteX18" fmla="*/ 793750 w 3352165"/>
                  <a:gd name="connsiteY18" fmla="*/ 1296082 h 1354847"/>
                  <a:gd name="connisteX19" fmla="*/ 829945 w 3352165"/>
                  <a:gd name="connsiteY19" fmla="*/ 1309417 h 1354847"/>
                  <a:gd name="connisteX20" fmla="*/ 857250 w 3352165"/>
                  <a:gd name="connsiteY20" fmla="*/ 1350692 h 1354847"/>
                  <a:gd name="connisteX21" fmla="*/ 916305 w 3352165"/>
                  <a:gd name="connsiteY21" fmla="*/ 1345612 h 1354847"/>
                  <a:gd name="connisteX22" fmla="*/ 893445 w 3352165"/>
                  <a:gd name="connsiteY22" fmla="*/ 1300527 h 1354847"/>
                  <a:gd name="connisteX23" fmla="*/ 880110 w 3352165"/>
                  <a:gd name="connsiteY23" fmla="*/ 1250362 h 1354847"/>
                  <a:gd name="connisteX24" fmla="*/ 825500 w 3352165"/>
                  <a:gd name="connsiteY24" fmla="*/ 1237027 h 1354847"/>
                  <a:gd name="connisteX25" fmla="*/ 770890 w 3352165"/>
                  <a:gd name="connsiteY25" fmla="*/ 1200832 h 1354847"/>
                  <a:gd name="connisteX26" fmla="*/ 748665 w 3352165"/>
                  <a:gd name="connsiteY26" fmla="*/ 1182417 h 1354847"/>
                  <a:gd name="connisteX27" fmla="*/ 730250 w 3352165"/>
                  <a:gd name="connsiteY27" fmla="*/ 1173527 h 1354847"/>
                  <a:gd name="connisteX28" fmla="*/ 711835 w 3352165"/>
                  <a:gd name="connsiteY28" fmla="*/ 1118917 h 1354847"/>
                  <a:gd name="connisteX29" fmla="*/ 685165 w 3352165"/>
                  <a:gd name="connsiteY29" fmla="*/ 1091612 h 1354847"/>
                  <a:gd name="connisteX30" fmla="*/ 630555 w 3352165"/>
                  <a:gd name="connsiteY30" fmla="*/ 1082722 h 1354847"/>
                  <a:gd name="connisteX31" fmla="*/ 607695 w 3352165"/>
                  <a:gd name="connsiteY31" fmla="*/ 1019222 h 1354847"/>
                  <a:gd name="connisteX32" fmla="*/ 616585 w 3352165"/>
                  <a:gd name="connsiteY32" fmla="*/ 978582 h 1354847"/>
                  <a:gd name="connisteX33" fmla="*/ 598805 w 3352165"/>
                  <a:gd name="connsiteY33" fmla="*/ 923972 h 1354847"/>
                  <a:gd name="connisteX34" fmla="*/ 630555 w 3352165"/>
                  <a:gd name="connsiteY34" fmla="*/ 887777 h 1354847"/>
                  <a:gd name="connisteX35" fmla="*/ 666750 w 3352165"/>
                  <a:gd name="connsiteY35" fmla="*/ 878887 h 1354847"/>
                  <a:gd name="connisteX36" fmla="*/ 716915 w 3352165"/>
                  <a:gd name="connsiteY36" fmla="*/ 842692 h 1354847"/>
                  <a:gd name="connisteX37" fmla="*/ 766445 w 3352165"/>
                  <a:gd name="connsiteY37" fmla="*/ 856027 h 1354847"/>
                  <a:gd name="connisteX38" fmla="*/ 843915 w 3352165"/>
                  <a:gd name="connsiteY38" fmla="*/ 837612 h 1354847"/>
                  <a:gd name="connisteX39" fmla="*/ 889000 w 3352165"/>
                  <a:gd name="connsiteY39" fmla="*/ 892222 h 1354847"/>
                  <a:gd name="connisteX40" fmla="*/ 939165 w 3352165"/>
                  <a:gd name="connsiteY40" fmla="*/ 910637 h 1354847"/>
                  <a:gd name="connisteX41" fmla="*/ 988695 w 3352165"/>
                  <a:gd name="connsiteY41" fmla="*/ 901112 h 1354847"/>
                  <a:gd name="connisteX42" fmla="*/ 1056640 w 3352165"/>
                  <a:gd name="connsiteY42" fmla="*/ 919527 h 1354847"/>
                  <a:gd name="connisteX43" fmla="*/ 1083945 w 3352165"/>
                  <a:gd name="connsiteY43" fmla="*/ 910637 h 1354847"/>
                  <a:gd name="connisteX44" fmla="*/ 1056640 w 3352165"/>
                  <a:gd name="connsiteY44" fmla="*/ 883332 h 1354847"/>
                  <a:gd name="connisteX45" fmla="*/ 1106805 w 3352165"/>
                  <a:gd name="connsiteY45" fmla="*/ 856027 h 1354847"/>
                  <a:gd name="connisteX46" fmla="*/ 1151890 w 3352165"/>
                  <a:gd name="connsiteY46" fmla="*/ 878887 h 1354847"/>
                  <a:gd name="connisteX47" fmla="*/ 1206500 w 3352165"/>
                  <a:gd name="connsiteY47" fmla="*/ 824277 h 1354847"/>
                  <a:gd name="connisteX48" fmla="*/ 1233805 w 3352165"/>
                  <a:gd name="connsiteY48" fmla="*/ 788082 h 1354847"/>
                  <a:gd name="connisteX49" fmla="*/ 1233805 w 3352165"/>
                  <a:gd name="connsiteY49" fmla="*/ 760777 h 1354847"/>
                  <a:gd name="connisteX50" fmla="*/ 1206500 w 3352165"/>
                  <a:gd name="connsiteY50" fmla="*/ 724582 h 1354847"/>
                  <a:gd name="connisteX51" fmla="*/ 1215390 w 3352165"/>
                  <a:gd name="connsiteY51" fmla="*/ 688387 h 1354847"/>
                  <a:gd name="connisteX52" fmla="*/ 1270000 w 3352165"/>
                  <a:gd name="connsiteY52" fmla="*/ 642667 h 1354847"/>
                  <a:gd name="connisteX53" fmla="*/ 1346835 w 3352165"/>
                  <a:gd name="connsiteY53" fmla="*/ 620442 h 1354847"/>
                  <a:gd name="connisteX54" fmla="*/ 1410335 w 3352165"/>
                  <a:gd name="connsiteY54" fmla="*/ 610917 h 1354847"/>
                  <a:gd name="connisteX55" fmla="*/ 1451610 w 3352165"/>
                  <a:gd name="connsiteY55" fmla="*/ 570277 h 1354847"/>
                  <a:gd name="connisteX56" fmla="*/ 1478915 w 3352165"/>
                  <a:gd name="connsiteY56" fmla="*/ 497887 h 1354847"/>
                  <a:gd name="connisteX57" fmla="*/ 1532890 w 3352165"/>
                  <a:gd name="connsiteY57" fmla="*/ 434387 h 1354847"/>
                  <a:gd name="connisteX58" fmla="*/ 1564640 w 3352165"/>
                  <a:gd name="connsiteY58" fmla="*/ 339137 h 1354847"/>
                  <a:gd name="connisteX59" fmla="*/ 1564640 w 3352165"/>
                  <a:gd name="connsiteY59" fmla="*/ 221027 h 1354847"/>
                  <a:gd name="connisteX60" fmla="*/ 1569085 w 3352165"/>
                  <a:gd name="connsiteY60" fmla="*/ 134667 h 1354847"/>
                  <a:gd name="connisteX61" fmla="*/ 1600835 w 3352165"/>
                  <a:gd name="connsiteY61" fmla="*/ 102917 h 1354847"/>
                  <a:gd name="connisteX62" fmla="*/ 1678305 w 3352165"/>
                  <a:gd name="connsiteY62" fmla="*/ 30527 h 1354847"/>
                  <a:gd name="connisteX63" fmla="*/ 1714500 w 3352165"/>
                  <a:gd name="connsiteY63" fmla="*/ 7667 h 1354847"/>
                  <a:gd name="connisteX64" fmla="*/ 1773555 w 3352165"/>
                  <a:gd name="connsiteY64" fmla="*/ 3222 h 1354847"/>
                  <a:gd name="connisteX65" fmla="*/ 1828165 w 3352165"/>
                  <a:gd name="connsiteY65" fmla="*/ 43862 h 1354847"/>
                  <a:gd name="connisteX66" fmla="*/ 1909445 w 3352165"/>
                  <a:gd name="connsiteY66" fmla="*/ 66722 h 1354847"/>
                  <a:gd name="connisteX67" fmla="*/ 1941195 w 3352165"/>
                  <a:gd name="connsiteY67" fmla="*/ 80692 h 1354847"/>
                  <a:gd name="connisteX68" fmla="*/ 2004695 w 3352165"/>
                  <a:gd name="connsiteY68" fmla="*/ 75612 h 1354847"/>
                  <a:gd name="connisteX69" fmla="*/ 2054860 w 3352165"/>
                  <a:gd name="connsiteY69" fmla="*/ 71167 h 1354847"/>
                  <a:gd name="connisteX70" fmla="*/ 2091055 w 3352165"/>
                  <a:gd name="connsiteY70" fmla="*/ 107362 h 1354847"/>
                  <a:gd name="connisteX71" fmla="*/ 2136140 w 3352165"/>
                  <a:gd name="connsiteY71" fmla="*/ 112442 h 1354847"/>
                  <a:gd name="connisteX72" fmla="*/ 2209165 w 3352165"/>
                  <a:gd name="connsiteY72" fmla="*/ 130222 h 1354847"/>
                  <a:gd name="connisteX73" fmla="*/ 2226945 w 3352165"/>
                  <a:gd name="connsiteY73" fmla="*/ 221027 h 1354847"/>
                  <a:gd name="connisteX74" fmla="*/ 2222500 w 3352165"/>
                  <a:gd name="connsiteY74" fmla="*/ 252777 h 1354847"/>
                  <a:gd name="connisteX75" fmla="*/ 2195195 w 3352165"/>
                  <a:gd name="connsiteY75" fmla="*/ 280082 h 1354847"/>
                  <a:gd name="connisteX76" fmla="*/ 2199640 w 3352165"/>
                  <a:gd name="connsiteY76" fmla="*/ 339137 h 1354847"/>
                  <a:gd name="connisteX77" fmla="*/ 2181860 w 3352165"/>
                  <a:gd name="connsiteY77" fmla="*/ 398192 h 1354847"/>
                  <a:gd name="connisteX78" fmla="*/ 2145665 w 3352165"/>
                  <a:gd name="connsiteY78" fmla="*/ 452167 h 1354847"/>
                  <a:gd name="connisteX79" fmla="*/ 2104390 w 3352165"/>
                  <a:gd name="connsiteY79" fmla="*/ 488362 h 1354847"/>
                  <a:gd name="connisteX80" fmla="*/ 2108835 w 3352165"/>
                  <a:gd name="connsiteY80" fmla="*/ 551862 h 1354847"/>
                  <a:gd name="connisteX81" fmla="*/ 2127250 w 3352165"/>
                  <a:gd name="connsiteY81" fmla="*/ 579167 h 1354847"/>
                  <a:gd name="connisteX82" fmla="*/ 2113915 w 3352165"/>
                  <a:gd name="connsiteY82" fmla="*/ 638222 h 1354847"/>
                  <a:gd name="connisteX83" fmla="*/ 2099945 w 3352165"/>
                  <a:gd name="connsiteY83" fmla="*/ 697277 h 1354847"/>
                  <a:gd name="connisteX84" fmla="*/ 2086610 w 3352165"/>
                  <a:gd name="connsiteY84" fmla="*/ 729027 h 1354847"/>
                  <a:gd name="connisteX85" fmla="*/ 2082165 w 3352165"/>
                  <a:gd name="connsiteY85" fmla="*/ 756332 h 1354847"/>
                  <a:gd name="connisteX86" fmla="*/ 2099945 w 3352165"/>
                  <a:gd name="connsiteY86" fmla="*/ 810942 h 1354847"/>
                  <a:gd name="connisteX87" fmla="*/ 2082165 w 3352165"/>
                  <a:gd name="connsiteY87" fmla="*/ 851582 h 1354847"/>
                  <a:gd name="connisteX88" fmla="*/ 2082165 w 3352165"/>
                  <a:gd name="connsiteY88" fmla="*/ 883332 h 1354847"/>
                  <a:gd name="connisteX89" fmla="*/ 2082165 w 3352165"/>
                  <a:gd name="connsiteY89" fmla="*/ 915082 h 1354847"/>
                  <a:gd name="connisteX90" fmla="*/ 2099945 w 3352165"/>
                  <a:gd name="connsiteY90" fmla="*/ 937942 h 1354847"/>
                  <a:gd name="connisteX91" fmla="*/ 2104390 w 3352165"/>
                  <a:gd name="connsiteY91" fmla="*/ 969692 h 1354847"/>
                  <a:gd name="connisteX92" fmla="*/ 2095500 w 3352165"/>
                  <a:gd name="connsiteY92" fmla="*/ 1001442 h 1354847"/>
                  <a:gd name="connisteX93" fmla="*/ 2095500 w 3352165"/>
                  <a:gd name="connsiteY93" fmla="*/ 1028112 h 1354847"/>
                  <a:gd name="connisteX94" fmla="*/ 2082165 w 3352165"/>
                  <a:gd name="connsiteY94" fmla="*/ 1055417 h 1354847"/>
                  <a:gd name="connisteX95" fmla="*/ 2068195 w 3352165"/>
                  <a:gd name="connsiteY95" fmla="*/ 1091612 h 1354847"/>
                  <a:gd name="connisteX96" fmla="*/ 2068195 w 3352165"/>
                  <a:gd name="connsiteY96" fmla="*/ 1123362 h 1354847"/>
                  <a:gd name="connisteX97" fmla="*/ 2095500 w 3352165"/>
                  <a:gd name="connsiteY97" fmla="*/ 1164637 h 1354847"/>
                  <a:gd name="connisteX98" fmla="*/ 2177415 w 3352165"/>
                  <a:gd name="connsiteY98" fmla="*/ 1155112 h 1354847"/>
                  <a:gd name="connisteX99" fmla="*/ 2235835 w 3352165"/>
                  <a:gd name="connsiteY99" fmla="*/ 1123362 h 1354847"/>
                  <a:gd name="connisteX100" fmla="*/ 2290445 w 3352165"/>
                  <a:gd name="connsiteY100" fmla="*/ 1091612 h 1354847"/>
                  <a:gd name="connisteX101" fmla="*/ 2322195 w 3352165"/>
                  <a:gd name="connsiteY101" fmla="*/ 1082722 h 1354847"/>
                  <a:gd name="connisteX102" fmla="*/ 2404110 w 3352165"/>
                  <a:gd name="connsiteY102" fmla="*/ 1118917 h 1354847"/>
                  <a:gd name="connisteX103" fmla="*/ 2476500 w 3352165"/>
                  <a:gd name="connsiteY103" fmla="*/ 1128442 h 1354847"/>
                  <a:gd name="connisteX104" fmla="*/ 2512695 w 3352165"/>
                  <a:gd name="connsiteY104" fmla="*/ 1105582 h 1354847"/>
                  <a:gd name="connisteX105" fmla="*/ 2548890 w 3352165"/>
                  <a:gd name="connsiteY105" fmla="*/ 1087167 h 1354847"/>
                  <a:gd name="connisteX106" fmla="*/ 2585085 w 3352165"/>
                  <a:gd name="connsiteY106" fmla="*/ 1101137 h 1354847"/>
                  <a:gd name="connisteX107" fmla="*/ 2653665 w 3352165"/>
                  <a:gd name="connsiteY107" fmla="*/ 1087167 h 1354847"/>
                  <a:gd name="connisteX108" fmla="*/ 2748915 w 3352165"/>
                  <a:gd name="connsiteY108" fmla="*/ 1087167 h 1354847"/>
                  <a:gd name="connisteX109" fmla="*/ 2766695 w 3352165"/>
                  <a:gd name="connsiteY109" fmla="*/ 1033192 h 1354847"/>
                  <a:gd name="connisteX110" fmla="*/ 2798445 w 3352165"/>
                  <a:gd name="connsiteY110" fmla="*/ 991917 h 1354847"/>
                  <a:gd name="connisteX111" fmla="*/ 2889250 w 3352165"/>
                  <a:gd name="connsiteY111" fmla="*/ 910637 h 1354847"/>
                  <a:gd name="connisteX112" fmla="*/ 2988945 w 3352165"/>
                  <a:gd name="connsiteY112" fmla="*/ 815387 h 1354847"/>
                  <a:gd name="connisteX113" fmla="*/ 3070860 w 3352165"/>
                  <a:gd name="connsiteY113" fmla="*/ 737917 h 1354847"/>
                  <a:gd name="connisteX114" fmla="*/ 3093085 w 3352165"/>
                  <a:gd name="connsiteY114" fmla="*/ 674417 h 1354847"/>
                  <a:gd name="connisteX115" fmla="*/ 3193415 w 3352165"/>
                  <a:gd name="connsiteY115" fmla="*/ 633777 h 1354847"/>
                  <a:gd name="connisteX116" fmla="*/ 3229610 w 3352165"/>
                  <a:gd name="connsiteY116" fmla="*/ 583612 h 1354847"/>
                  <a:gd name="connisteX117" fmla="*/ 3265805 w 3352165"/>
                  <a:gd name="connsiteY117" fmla="*/ 551862 h 1354847"/>
                  <a:gd name="connisteX118" fmla="*/ 3352165 w 3352165"/>
                  <a:gd name="connsiteY118" fmla="*/ 538527 h 1354847"/>
                </a:gdLst>
                <a:ahLst/>
                <a:cxnLst>
                  <a:cxn ang="0">
                    <a:pos x="connisteX0" y="connsiteY0"/>
                  </a:cxn>
                  <a:cxn ang="0">
                    <a:pos x="connisteX1" y="connsiteY1"/>
                  </a:cxn>
                  <a:cxn ang="0">
                    <a:pos x="connisteX2" y="connsiteY2"/>
                  </a:cxn>
                  <a:cxn ang="0">
                    <a:pos x="connisteX3" y="connsiteY3"/>
                  </a:cxn>
                  <a:cxn ang="0">
                    <a:pos x="connisteX4" y="connsiteY4"/>
                  </a:cxn>
                  <a:cxn ang="0">
                    <a:pos x="connisteX5" y="connsiteY5"/>
                  </a:cxn>
                  <a:cxn ang="0">
                    <a:pos x="connisteX6" y="connsiteY6"/>
                  </a:cxn>
                  <a:cxn ang="0">
                    <a:pos x="connisteX7" y="connsiteY7"/>
                  </a:cxn>
                  <a:cxn ang="0">
                    <a:pos x="connisteX8" y="connsiteY8"/>
                  </a:cxn>
                  <a:cxn ang="0">
                    <a:pos x="connisteX9" y="connsiteY9"/>
                  </a:cxn>
                  <a:cxn ang="0">
                    <a:pos x="connisteX10" y="connsiteY10"/>
                  </a:cxn>
                  <a:cxn ang="0">
                    <a:pos x="connisteX11" y="connsiteY11"/>
                  </a:cxn>
                  <a:cxn ang="0">
                    <a:pos x="connisteX12" y="connsiteY12"/>
                  </a:cxn>
                  <a:cxn ang="0">
                    <a:pos x="connisteX13" y="connsiteY13"/>
                  </a:cxn>
                  <a:cxn ang="0">
                    <a:pos x="connisteX14" y="connsiteY14"/>
                  </a:cxn>
                  <a:cxn ang="0">
                    <a:pos x="connisteX15" y="connsiteY15"/>
                  </a:cxn>
                  <a:cxn ang="0">
                    <a:pos x="connisteX16" y="connsiteY16"/>
                  </a:cxn>
                  <a:cxn ang="0">
                    <a:pos x="connisteX17" y="connsiteY17"/>
                  </a:cxn>
                  <a:cxn ang="0">
                    <a:pos x="connisteX18" y="connsiteY18"/>
                  </a:cxn>
                  <a:cxn ang="0">
                    <a:pos x="connisteX19" y="connsiteY19"/>
                  </a:cxn>
                  <a:cxn ang="0">
                    <a:pos x="connisteX20" y="connsiteY20"/>
                  </a:cxn>
                  <a:cxn ang="0">
                    <a:pos x="connisteX21" y="connsiteY21"/>
                  </a:cxn>
                  <a:cxn ang="0">
                    <a:pos x="connisteX22" y="connsiteY22"/>
                  </a:cxn>
                  <a:cxn ang="0">
                    <a:pos x="connisteX23" y="connsiteY23"/>
                  </a:cxn>
                  <a:cxn ang="0">
                    <a:pos x="connisteX24" y="connsiteY24"/>
                  </a:cxn>
                  <a:cxn ang="0">
                    <a:pos x="connisteX25" y="connsiteY25"/>
                  </a:cxn>
                  <a:cxn ang="0">
                    <a:pos x="connisteX26" y="connsiteY26"/>
                  </a:cxn>
                  <a:cxn ang="0">
                    <a:pos x="connisteX27" y="connsiteY27"/>
                  </a:cxn>
                  <a:cxn ang="0">
                    <a:pos x="connisteX28" y="connsiteY28"/>
                  </a:cxn>
                  <a:cxn ang="0">
                    <a:pos x="connisteX29" y="connsiteY29"/>
                  </a:cxn>
                  <a:cxn ang="0">
                    <a:pos x="connisteX30" y="connsiteY30"/>
                  </a:cxn>
                  <a:cxn ang="0">
                    <a:pos x="connisteX31" y="connsiteY31"/>
                  </a:cxn>
                  <a:cxn ang="0">
                    <a:pos x="connisteX32" y="connsiteY32"/>
                  </a:cxn>
                  <a:cxn ang="0">
                    <a:pos x="connisteX33" y="connsiteY33"/>
                  </a:cxn>
                  <a:cxn ang="0">
                    <a:pos x="connisteX34" y="connsiteY34"/>
                  </a:cxn>
                  <a:cxn ang="0">
                    <a:pos x="connisteX35" y="connsiteY35"/>
                  </a:cxn>
                  <a:cxn ang="0">
                    <a:pos x="connisteX36" y="connsiteY36"/>
                  </a:cxn>
                  <a:cxn ang="0">
                    <a:pos x="connisteX37" y="connsiteY37"/>
                  </a:cxn>
                  <a:cxn ang="0">
                    <a:pos x="connisteX38" y="connsiteY38"/>
                  </a:cxn>
                  <a:cxn ang="0">
                    <a:pos x="connisteX39" y="connsiteY39"/>
                  </a:cxn>
                  <a:cxn ang="0">
                    <a:pos x="connisteX40" y="connsiteY40"/>
                  </a:cxn>
                  <a:cxn ang="0">
                    <a:pos x="connisteX41" y="connsiteY41"/>
                  </a:cxn>
                  <a:cxn ang="0">
                    <a:pos x="connisteX42" y="connsiteY42"/>
                  </a:cxn>
                  <a:cxn ang="0">
                    <a:pos x="connisteX43" y="connsiteY43"/>
                  </a:cxn>
                  <a:cxn ang="0">
                    <a:pos x="connisteX44" y="connsiteY44"/>
                  </a:cxn>
                  <a:cxn ang="0">
                    <a:pos x="connisteX45" y="connsiteY45"/>
                  </a:cxn>
                  <a:cxn ang="0">
                    <a:pos x="connisteX46" y="connsiteY46"/>
                  </a:cxn>
                  <a:cxn ang="0">
                    <a:pos x="connisteX47" y="connsiteY47"/>
                  </a:cxn>
                  <a:cxn ang="0">
                    <a:pos x="connisteX48" y="connsiteY48"/>
                  </a:cxn>
                  <a:cxn ang="0">
                    <a:pos x="connisteX49" y="connsiteY49"/>
                  </a:cxn>
                  <a:cxn ang="0">
                    <a:pos x="connisteX50" y="connsiteY50"/>
                  </a:cxn>
                  <a:cxn ang="0">
                    <a:pos x="connisteX51" y="connsiteY51"/>
                  </a:cxn>
                  <a:cxn ang="0">
                    <a:pos x="connisteX52" y="connsiteY52"/>
                  </a:cxn>
                  <a:cxn ang="0">
                    <a:pos x="connisteX53" y="connsiteY53"/>
                  </a:cxn>
                  <a:cxn ang="0">
                    <a:pos x="connisteX54" y="connsiteY54"/>
                  </a:cxn>
                  <a:cxn ang="0">
                    <a:pos x="connisteX55" y="connsiteY55"/>
                  </a:cxn>
                  <a:cxn ang="0">
                    <a:pos x="connisteX56" y="connsiteY56"/>
                  </a:cxn>
                  <a:cxn ang="0">
                    <a:pos x="connisteX57" y="connsiteY57"/>
                  </a:cxn>
                  <a:cxn ang="0">
                    <a:pos x="connisteX58" y="connsiteY58"/>
                  </a:cxn>
                  <a:cxn ang="0">
                    <a:pos x="connisteX59" y="connsiteY59"/>
                  </a:cxn>
                  <a:cxn ang="0">
                    <a:pos x="connisteX60" y="connsiteY60"/>
                  </a:cxn>
                  <a:cxn ang="0">
                    <a:pos x="connisteX61" y="connsiteY61"/>
                  </a:cxn>
                  <a:cxn ang="0">
                    <a:pos x="connisteX62" y="connsiteY62"/>
                  </a:cxn>
                  <a:cxn ang="0">
                    <a:pos x="connisteX63" y="connsiteY63"/>
                  </a:cxn>
                  <a:cxn ang="0">
                    <a:pos x="connisteX64" y="connsiteY64"/>
                  </a:cxn>
                  <a:cxn ang="0">
                    <a:pos x="connisteX65" y="connsiteY65"/>
                  </a:cxn>
                  <a:cxn ang="0">
                    <a:pos x="connisteX66" y="connsiteY66"/>
                  </a:cxn>
                  <a:cxn ang="0">
                    <a:pos x="connisteX67" y="connsiteY67"/>
                  </a:cxn>
                  <a:cxn ang="0">
                    <a:pos x="connisteX68" y="connsiteY68"/>
                  </a:cxn>
                  <a:cxn ang="0">
                    <a:pos x="connisteX69" y="connsiteY69"/>
                  </a:cxn>
                  <a:cxn ang="0">
                    <a:pos x="connisteX70" y="connsiteY70"/>
                  </a:cxn>
                  <a:cxn ang="0">
                    <a:pos x="connisteX71" y="connsiteY71"/>
                  </a:cxn>
                  <a:cxn ang="0">
                    <a:pos x="connisteX72" y="connsiteY72"/>
                  </a:cxn>
                  <a:cxn ang="0">
                    <a:pos x="connisteX73" y="connsiteY73"/>
                  </a:cxn>
                  <a:cxn ang="0">
                    <a:pos x="connisteX74" y="connsiteY74"/>
                  </a:cxn>
                  <a:cxn ang="0">
                    <a:pos x="connisteX75" y="connsiteY75"/>
                  </a:cxn>
                  <a:cxn ang="0">
                    <a:pos x="connisteX76" y="connsiteY76"/>
                  </a:cxn>
                  <a:cxn ang="0">
                    <a:pos x="connisteX77" y="connsiteY77"/>
                  </a:cxn>
                  <a:cxn ang="0">
                    <a:pos x="connisteX78" y="connsiteY78"/>
                  </a:cxn>
                  <a:cxn ang="0">
                    <a:pos x="connisteX79" y="connsiteY79"/>
                  </a:cxn>
                  <a:cxn ang="0">
                    <a:pos x="connisteX80" y="connsiteY80"/>
                  </a:cxn>
                  <a:cxn ang="0">
                    <a:pos x="connisteX81" y="connsiteY81"/>
                  </a:cxn>
                  <a:cxn ang="0">
                    <a:pos x="connisteX82" y="connsiteY82"/>
                  </a:cxn>
                  <a:cxn ang="0">
                    <a:pos x="connisteX83" y="connsiteY83"/>
                  </a:cxn>
                  <a:cxn ang="0">
                    <a:pos x="connisteX84" y="connsiteY84"/>
                  </a:cxn>
                  <a:cxn ang="0">
                    <a:pos x="connisteX85" y="connsiteY85"/>
                  </a:cxn>
                  <a:cxn ang="0">
                    <a:pos x="connisteX86" y="connsiteY86"/>
                  </a:cxn>
                  <a:cxn ang="0">
                    <a:pos x="connisteX87" y="connsiteY87"/>
                  </a:cxn>
                  <a:cxn ang="0">
                    <a:pos x="connisteX88" y="connsiteY88"/>
                  </a:cxn>
                  <a:cxn ang="0">
                    <a:pos x="connisteX89" y="connsiteY89"/>
                  </a:cxn>
                  <a:cxn ang="0">
                    <a:pos x="connisteX90" y="connsiteY90"/>
                  </a:cxn>
                  <a:cxn ang="0">
                    <a:pos x="connisteX91" y="connsiteY91"/>
                  </a:cxn>
                  <a:cxn ang="0">
                    <a:pos x="connisteX92" y="connsiteY92"/>
                  </a:cxn>
                  <a:cxn ang="0">
                    <a:pos x="connisteX93" y="connsiteY93"/>
                  </a:cxn>
                  <a:cxn ang="0">
                    <a:pos x="connisteX94" y="connsiteY94"/>
                  </a:cxn>
                  <a:cxn ang="0">
                    <a:pos x="connisteX95" y="connsiteY95"/>
                  </a:cxn>
                  <a:cxn ang="0">
                    <a:pos x="connisteX96" y="connsiteY96"/>
                  </a:cxn>
                  <a:cxn ang="0">
                    <a:pos x="connisteX97" y="connsiteY97"/>
                  </a:cxn>
                  <a:cxn ang="0">
                    <a:pos x="connisteX98" y="connsiteY98"/>
                  </a:cxn>
                  <a:cxn ang="0">
                    <a:pos x="connisteX99" y="connsiteY99"/>
                  </a:cxn>
                  <a:cxn ang="0">
                    <a:pos x="connisteX100" y="connsiteY100"/>
                  </a:cxn>
                  <a:cxn ang="0">
                    <a:pos x="connisteX101" y="connsiteY101"/>
                  </a:cxn>
                  <a:cxn ang="0">
                    <a:pos x="connisteX102" y="connsiteY102"/>
                  </a:cxn>
                  <a:cxn ang="0">
                    <a:pos x="connisteX103" y="connsiteY103"/>
                  </a:cxn>
                  <a:cxn ang="0">
                    <a:pos x="connisteX104" y="connsiteY104"/>
                  </a:cxn>
                  <a:cxn ang="0">
                    <a:pos x="connisteX105" y="connsiteY105"/>
                  </a:cxn>
                  <a:cxn ang="0">
                    <a:pos x="connisteX106" y="connsiteY106"/>
                  </a:cxn>
                  <a:cxn ang="0">
                    <a:pos x="connisteX107" y="connsiteY107"/>
                  </a:cxn>
                  <a:cxn ang="0">
                    <a:pos x="connisteX108" y="connsiteY108"/>
                  </a:cxn>
                  <a:cxn ang="0">
                    <a:pos x="connisteX109" y="connsiteY109"/>
                  </a:cxn>
                  <a:cxn ang="0">
                    <a:pos x="connisteX110" y="connsiteY110"/>
                  </a:cxn>
                  <a:cxn ang="0">
                    <a:pos x="connisteX111" y="connsiteY111"/>
                  </a:cxn>
                  <a:cxn ang="0">
                    <a:pos x="connisteX112" y="connsiteY112"/>
                  </a:cxn>
                  <a:cxn ang="0">
                    <a:pos x="connisteX113" y="connsiteY113"/>
                  </a:cxn>
                  <a:cxn ang="0">
                    <a:pos x="connisteX114" y="connsiteY114"/>
                  </a:cxn>
                  <a:cxn ang="0">
                    <a:pos x="connisteX115" y="connsiteY115"/>
                  </a:cxn>
                  <a:cxn ang="0">
                    <a:pos x="connisteX116" y="connsiteY116"/>
                  </a:cxn>
                  <a:cxn ang="0">
                    <a:pos x="connisteX117" y="connsiteY117"/>
                  </a:cxn>
                  <a:cxn ang="0">
                    <a:pos x="connisteX118" y="connsiteY118"/>
                  </a:cxn>
                </a:cxnLst>
                <a:rect l="l" t="t" r="r" b="b"/>
                <a:pathLst>
                  <a:path w="3352165" h="1354848">
                    <a:moveTo>
                      <a:pt x="0" y="964612"/>
                    </a:moveTo>
                    <a:cubicBezTo>
                      <a:pt x="12065" y="972867"/>
                      <a:pt x="42545" y="1000172"/>
                      <a:pt x="63500" y="1001442"/>
                    </a:cubicBezTo>
                    <a:cubicBezTo>
                      <a:pt x="84455" y="1002712"/>
                      <a:pt x="82550" y="969692"/>
                      <a:pt x="104140" y="969692"/>
                    </a:cubicBezTo>
                    <a:cubicBezTo>
                      <a:pt x="125730" y="969692"/>
                      <a:pt x="152400" y="995092"/>
                      <a:pt x="172085" y="1001442"/>
                    </a:cubicBezTo>
                    <a:cubicBezTo>
                      <a:pt x="191770" y="1007792"/>
                      <a:pt x="191135" y="1005887"/>
                      <a:pt x="203835" y="1001442"/>
                    </a:cubicBezTo>
                    <a:cubicBezTo>
                      <a:pt x="216535" y="996997"/>
                      <a:pt x="219075" y="978582"/>
                      <a:pt x="235585" y="978582"/>
                    </a:cubicBezTo>
                    <a:cubicBezTo>
                      <a:pt x="252095" y="978582"/>
                      <a:pt x="267335" y="986202"/>
                      <a:pt x="285750" y="1001442"/>
                    </a:cubicBezTo>
                    <a:cubicBezTo>
                      <a:pt x="304165" y="1016682"/>
                      <a:pt x="314325" y="1031287"/>
                      <a:pt x="326390" y="1055417"/>
                    </a:cubicBezTo>
                    <a:cubicBezTo>
                      <a:pt x="338455" y="1079547"/>
                      <a:pt x="332105" y="1114472"/>
                      <a:pt x="344805" y="1123362"/>
                    </a:cubicBezTo>
                    <a:cubicBezTo>
                      <a:pt x="357505" y="1132252"/>
                      <a:pt x="377190" y="1099232"/>
                      <a:pt x="389890" y="1101137"/>
                    </a:cubicBezTo>
                    <a:cubicBezTo>
                      <a:pt x="402590" y="1103042"/>
                      <a:pt x="404495" y="1111932"/>
                      <a:pt x="408305" y="1132887"/>
                    </a:cubicBezTo>
                    <a:cubicBezTo>
                      <a:pt x="412115" y="1153842"/>
                      <a:pt x="401955" y="1183687"/>
                      <a:pt x="408305" y="1205277"/>
                    </a:cubicBezTo>
                    <a:cubicBezTo>
                      <a:pt x="414655" y="1226867"/>
                      <a:pt x="423545" y="1234487"/>
                      <a:pt x="440055" y="1241472"/>
                    </a:cubicBezTo>
                    <a:cubicBezTo>
                      <a:pt x="456565" y="1248457"/>
                      <a:pt x="466725" y="1230677"/>
                      <a:pt x="489585" y="1241472"/>
                    </a:cubicBezTo>
                    <a:cubicBezTo>
                      <a:pt x="512445" y="1252267"/>
                      <a:pt x="526415" y="1291637"/>
                      <a:pt x="553085" y="1296082"/>
                    </a:cubicBezTo>
                    <a:cubicBezTo>
                      <a:pt x="579755" y="1300527"/>
                      <a:pt x="596900" y="1275127"/>
                      <a:pt x="621665" y="1264332"/>
                    </a:cubicBezTo>
                    <a:cubicBezTo>
                      <a:pt x="646430" y="1253537"/>
                      <a:pt x="651510" y="1237662"/>
                      <a:pt x="675640" y="1241472"/>
                    </a:cubicBezTo>
                    <a:cubicBezTo>
                      <a:pt x="699770" y="1245282"/>
                      <a:pt x="720090" y="1271317"/>
                      <a:pt x="743585" y="1282112"/>
                    </a:cubicBezTo>
                    <a:cubicBezTo>
                      <a:pt x="767080" y="1292907"/>
                      <a:pt x="776605" y="1290367"/>
                      <a:pt x="793750" y="1296082"/>
                    </a:cubicBezTo>
                    <a:cubicBezTo>
                      <a:pt x="810895" y="1301797"/>
                      <a:pt x="817245" y="1298622"/>
                      <a:pt x="829945" y="1309417"/>
                    </a:cubicBezTo>
                    <a:cubicBezTo>
                      <a:pt x="842645" y="1320212"/>
                      <a:pt x="840105" y="1343707"/>
                      <a:pt x="857250" y="1350692"/>
                    </a:cubicBezTo>
                    <a:cubicBezTo>
                      <a:pt x="874395" y="1357677"/>
                      <a:pt x="909320" y="1355772"/>
                      <a:pt x="916305" y="1345612"/>
                    </a:cubicBezTo>
                    <a:cubicBezTo>
                      <a:pt x="923290" y="1335452"/>
                      <a:pt x="900430" y="1319577"/>
                      <a:pt x="893445" y="1300527"/>
                    </a:cubicBezTo>
                    <a:cubicBezTo>
                      <a:pt x="886460" y="1281477"/>
                      <a:pt x="893445" y="1263062"/>
                      <a:pt x="880110" y="1250362"/>
                    </a:cubicBezTo>
                    <a:cubicBezTo>
                      <a:pt x="866775" y="1237662"/>
                      <a:pt x="847090" y="1247187"/>
                      <a:pt x="825500" y="1237027"/>
                    </a:cubicBezTo>
                    <a:cubicBezTo>
                      <a:pt x="803910" y="1226867"/>
                      <a:pt x="786130" y="1211627"/>
                      <a:pt x="770890" y="1200832"/>
                    </a:cubicBezTo>
                    <a:cubicBezTo>
                      <a:pt x="755650" y="1190037"/>
                      <a:pt x="756920" y="1188132"/>
                      <a:pt x="748665" y="1182417"/>
                    </a:cubicBezTo>
                    <a:cubicBezTo>
                      <a:pt x="740410" y="1176702"/>
                      <a:pt x="737870" y="1186227"/>
                      <a:pt x="730250" y="1173527"/>
                    </a:cubicBezTo>
                    <a:cubicBezTo>
                      <a:pt x="722630" y="1160827"/>
                      <a:pt x="720725" y="1135427"/>
                      <a:pt x="711835" y="1118917"/>
                    </a:cubicBezTo>
                    <a:cubicBezTo>
                      <a:pt x="702945" y="1102407"/>
                      <a:pt x="701675" y="1098597"/>
                      <a:pt x="685165" y="1091612"/>
                    </a:cubicBezTo>
                    <a:cubicBezTo>
                      <a:pt x="668655" y="1084627"/>
                      <a:pt x="645795" y="1097327"/>
                      <a:pt x="630555" y="1082722"/>
                    </a:cubicBezTo>
                    <a:cubicBezTo>
                      <a:pt x="615315" y="1068117"/>
                      <a:pt x="610235" y="1040177"/>
                      <a:pt x="607695" y="1019222"/>
                    </a:cubicBezTo>
                    <a:cubicBezTo>
                      <a:pt x="605155" y="998267"/>
                      <a:pt x="618490" y="997632"/>
                      <a:pt x="616585" y="978582"/>
                    </a:cubicBezTo>
                    <a:cubicBezTo>
                      <a:pt x="614680" y="959532"/>
                      <a:pt x="596265" y="942387"/>
                      <a:pt x="598805" y="923972"/>
                    </a:cubicBezTo>
                    <a:cubicBezTo>
                      <a:pt x="601345" y="905557"/>
                      <a:pt x="617220" y="896667"/>
                      <a:pt x="630555" y="887777"/>
                    </a:cubicBezTo>
                    <a:cubicBezTo>
                      <a:pt x="643890" y="878887"/>
                      <a:pt x="649605" y="887777"/>
                      <a:pt x="666750" y="878887"/>
                    </a:cubicBezTo>
                    <a:cubicBezTo>
                      <a:pt x="683895" y="869997"/>
                      <a:pt x="697230" y="847137"/>
                      <a:pt x="716915" y="842692"/>
                    </a:cubicBezTo>
                    <a:cubicBezTo>
                      <a:pt x="736600" y="838247"/>
                      <a:pt x="741045" y="857297"/>
                      <a:pt x="766445" y="856027"/>
                    </a:cubicBezTo>
                    <a:cubicBezTo>
                      <a:pt x="791845" y="854757"/>
                      <a:pt x="819150" y="830627"/>
                      <a:pt x="843915" y="837612"/>
                    </a:cubicBezTo>
                    <a:cubicBezTo>
                      <a:pt x="868680" y="844597"/>
                      <a:pt x="869950" y="877617"/>
                      <a:pt x="889000" y="892222"/>
                    </a:cubicBezTo>
                    <a:cubicBezTo>
                      <a:pt x="908050" y="906827"/>
                      <a:pt x="919480" y="908732"/>
                      <a:pt x="939165" y="910637"/>
                    </a:cubicBezTo>
                    <a:cubicBezTo>
                      <a:pt x="958850" y="912542"/>
                      <a:pt x="965200" y="899207"/>
                      <a:pt x="988695" y="901112"/>
                    </a:cubicBezTo>
                    <a:cubicBezTo>
                      <a:pt x="1012190" y="903017"/>
                      <a:pt x="1037590" y="917622"/>
                      <a:pt x="1056640" y="919527"/>
                    </a:cubicBezTo>
                    <a:cubicBezTo>
                      <a:pt x="1075690" y="921432"/>
                      <a:pt x="1083945" y="917622"/>
                      <a:pt x="1083945" y="910637"/>
                    </a:cubicBezTo>
                    <a:cubicBezTo>
                      <a:pt x="1083945" y="903652"/>
                      <a:pt x="1052195" y="894127"/>
                      <a:pt x="1056640" y="883332"/>
                    </a:cubicBezTo>
                    <a:cubicBezTo>
                      <a:pt x="1061085" y="872537"/>
                      <a:pt x="1087755" y="856662"/>
                      <a:pt x="1106805" y="856027"/>
                    </a:cubicBezTo>
                    <a:cubicBezTo>
                      <a:pt x="1125855" y="855392"/>
                      <a:pt x="1132205" y="885237"/>
                      <a:pt x="1151890" y="878887"/>
                    </a:cubicBezTo>
                    <a:cubicBezTo>
                      <a:pt x="1171575" y="872537"/>
                      <a:pt x="1189990" y="842692"/>
                      <a:pt x="1206500" y="824277"/>
                    </a:cubicBezTo>
                    <a:cubicBezTo>
                      <a:pt x="1223010" y="805862"/>
                      <a:pt x="1228090" y="800782"/>
                      <a:pt x="1233805" y="788082"/>
                    </a:cubicBezTo>
                    <a:cubicBezTo>
                      <a:pt x="1239520" y="775382"/>
                      <a:pt x="1239520" y="773477"/>
                      <a:pt x="1233805" y="760777"/>
                    </a:cubicBezTo>
                    <a:cubicBezTo>
                      <a:pt x="1228090" y="748077"/>
                      <a:pt x="1210310" y="739187"/>
                      <a:pt x="1206500" y="724582"/>
                    </a:cubicBezTo>
                    <a:cubicBezTo>
                      <a:pt x="1202690" y="709977"/>
                      <a:pt x="1202690" y="704897"/>
                      <a:pt x="1215390" y="688387"/>
                    </a:cubicBezTo>
                    <a:cubicBezTo>
                      <a:pt x="1228090" y="671877"/>
                      <a:pt x="1243965" y="656002"/>
                      <a:pt x="1270000" y="642667"/>
                    </a:cubicBezTo>
                    <a:cubicBezTo>
                      <a:pt x="1296035" y="629332"/>
                      <a:pt x="1318895" y="626792"/>
                      <a:pt x="1346835" y="620442"/>
                    </a:cubicBezTo>
                    <a:cubicBezTo>
                      <a:pt x="1374775" y="614092"/>
                      <a:pt x="1389380" y="621077"/>
                      <a:pt x="1410335" y="610917"/>
                    </a:cubicBezTo>
                    <a:cubicBezTo>
                      <a:pt x="1431290" y="600757"/>
                      <a:pt x="1437640" y="593137"/>
                      <a:pt x="1451610" y="570277"/>
                    </a:cubicBezTo>
                    <a:cubicBezTo>
                      <a:pt x="1465580" y="547417"/>
                      <a:pt x="1462405" y="525192"/>
                      <a:pt x="1478915" y="497887"/>
                    </a:cubicBezTo>
                    <a:cubicBezTo>
                      <a:pt x="1495425" y="470582"/>
                      <a:pt x="1515745" y="466137"/>
                      <a:pt x="1532890" y="434387"/>
                    </a:cubicBezTo>
                    <a:cubicBezTo>
                      <a:pt x="1550035" y="402637"/>
                      <a:pt x="1558290" y="381682"/>
                      <a:pt x="1564640" y="339137"/>
                    </a:cubicBezTo>
                    <a:cubicBezTo>
                      <a:pt x="1570990" y="296592"/>
                      <a:pt x="1564005" y="261667"/>
                      <a:pt x="1564640" y="221027"/>
                    </a:cubicBezTo>
                    <a:cubicBezTo>
                      <a:pt x="1565275" y="180387"/>
                      <a:pt x="1562100" y="158162"/>
                      <a:pt x="1569085" y="134667"/>
                    </a:cubicBezTo>
                    <a:cubicBezTo>
                      <a:pt x="1576070" y="111172"/>
                      <a:pt x="1579245" y="123872"/>
                      <a:pt x="1600835" y="102917"/>
                    </a:cubicBezTo>
                    <a:cubicBezTo>
                      <a:pt x="1622425" y="81962"/>
                      <a:pt x="1655445" y="49577"/>
                      <a:pt x="1678305" y="30527"/>
                    </a:cubicBezTo>
                    <a:cubicBezTo>
                      <a:pt x="1701165" y="11477"/>
                      <a:pt x="1695450" y="13382"/>
                      <a:pt x="1714500" y="7667"/>
                    </a:cubicBezTo>
                    <a:cubicBezTo>
                      <a:pt x="1733550" y="1952"/>
                      <a:pt x="1750695" y="-3763"/>
                      <a:pt x="1773555" y="3222"/>
                    </a:cubicBezTo>
                    <a:cubicBezTo>
                      <a:pt x="1796415" y="10207"/>
                      <a:pt x="1800860" y="31162"/>
                      <a:pt x="1828165" y="43862"/>
                    </a:cubicBezTo>
                    <a:cubicBezTo>
                      <a:pt x="1855470" y="56562"/>
                      <a:pt x="1886585" y="59102"/>
                      <a:pt x="1909445" y="66722"/>
                    </a:cubicBezTo>
                    <a:cubicBezTo>
                      <a:pt x="1932305" y="74342"/>
                      <a:pt x="1922145" y="78787"/>
                      <a:pt x="1941195" y="80692"/>
                    </a:cubicBezTo>
                    <a:cubicBezTo>
                      <a:pt x="1960245" y="82597"/>
                      <a:pt x="1981835" y="77517"/>
                      <a:pt x="2004695" y="75612"/>
                    </a:cubicBezTo>
                    <a:cubicBezTo>
                      <a:pt x="2027555" y="73707"/>
                      <a:pt x="2037715" y="64817"/>
                      <a:pt x="2054860" y="71167"/>
                    </a:cubicBezTo>
                    <a:cubicBezTo>
                      <a:pt x="2072005" y="77517"/>
                      <a:pt x="2074545" y="99107"/>
                      <a:pt x="2091055" y="107362"/>
                    </a:cubicBezTo>
                    <a:cubicBezTo>
                      <a:pt x="2107565" y="115617"/>
                      <a:pt x="2112645" y="107997"/>
                      <a:pt x="2136140" y="112442"/>
                    </a:cubicBezTo>
                    <a:cubicBezTo>
                      <a:pt x="2159635" y="116887"/>
                      <a:pt x="2190750" y="108632"/>
                      <a:pt x="2209165" y="130222"/>
                    </a:cubicBezTo>
                    <a:cubicBezTo>
                      <a:pt x="2227580" y="151812"/>
                      <a:pt x="2224405" y="196262"/>
                      <a:pt x="2226945" y="221027"/>
                    </a:cubicBezTo>
                    <a:cubicBezTo>
                      <a:pt x="2229485" y="245792"/>
                      <a:pt x="2228850" y="240712"/>
                      <a:pt x="2222500" y="252777"/>
                    </a:cubicBezTo>
                    <a:cubicBezTo>
                      <a:pt x="2216150" y="264842"/>
                      <a:pt x="2199640" y="262937"/>
                      <a:pt x="2195195" y="280082"/>
                    </a:cubicBezTo>
                    <a:cubicBezTo>
                      <a:pt x="2190750" y="297227"/>
                      <a:pt x="2202180" y="315642"/>
                      <a:pt x="2199640" y="339137"/>
                    </a:cubicBezTo>
                    <a:cubicBezTo>
                      <a:pt x="2197100" y="362632"/>
                      <a:pt x="2192655" y="375332"/>
                      <a:pt x="2181860" y="398192"/>
                    </a:cubicBezTo>
                    <a:cubicBezTo>
                      <a:pt x="2171065" y="421052"/>
                      <a:pt x="2160905" y="434387"/>
                      <a:pt x="2145665" y="452167"/>
                    </a:cubicBezTo>
                    <a:cubicBezTo>
                      <a:pt x="2130425" y="469947"/>
                      <a:pt x="2112010" y="468677"/>
                      <a:pt x="2104390" y="488362"/>
                    </a:cubicBezTo>
                    <a:cubicBezTo>
                      <a:pt x="2096770" y="508047"/>
                      <a:pt x="2104390" y="533447"/>
                      <a:pt x="2108835" y="551862"/>
                    </a:cubicBezTo>
                    <a:cubicBezTo>
                      <a:pt x="2113280" y="570277"/>
                      <a:pt x="2125980" y="562022"/>
                      <a:pt x="2127250" y="579167"/>
                    </a:cubicBezTo>
                    <a:cubicBezTo>
                      <a:pt x="2128520" y="596312"/>
                      <a:pt x="2119630" y="614727"/>
                      <a:pt x="2113915" y="638222"/>
                    </a:cubicBezTo>
                    <a:cubicBezTo>
                      <a:pt x="2108200" y="661717"/>
                      <a:pt x="2105660" y="678862"/>
                      <a:pt x="2099945" y="697277"/>
                    </a:cubicBezTo>
                    <a:cubicBezTo>
                      <a:pt x="2094230" y="715692"/>
                      <a:pt x="2090420" y="716962"/>
                      <a:pt x="2086610" y="729027"/>
                    </a:cubicBezTo>
                    <a:cubicBezTo>
                      <a:pt x="2082800" y="741092"/>
                      <a:pt x="2079625" y="739822"/>
                      <a:pt x="2082165" y="756332"/>
                    </a:cubicBezTo>
                    <a:cubicBezTo>
                      <a:pt x="2084705" y="772842"/>
                      <a:pt x="2099945" y="791892"/>
                      <a:pt x="2099945" y="810942"/>
                    </a:cubicBezTo>
                    <a:cubicBezTo>
                      <a:pt x="2099945" y="829992"/>
                      <a:pt x="2085975" y="836977"/>
                      <a:pt x="2082165" y="851582"/>
                    </a:cubicBezTo>
                    <a:cubicBezTo>
                      <a:pt x="2078355" y="866187"/>
                      <a:pt x="2082165" y="870632"/>
                      <a:pt x="2082165" y="883332"/>
                    </a:cubicBezTo>
                    <a:cubicBezTo>
                      <a:pt x="2082165" y="896032"/>
                      <a:pt x="2078355" y="904287"/>
                      <a:pt x="2082165" y="915082"/>
                    </a:cubicBezTo>
                    <a:cubicBezTo>
                      <a:pt x="2085975" y="925877"/>
                      <a:pt x="2095500" y="927147"/>
                      <a:pt x="2099945" y="937942"/>
                    </a:cubicBezTo>
                    <a:cubicBezTo>
                      <a:pt x="2104390" y="948737"/>
                      <a:pt x="2105025" y="956992"/>
                      <a:pt x="2104390" y="969692"/>
                    </a:cubicBezTo>
                    <a:cubicBezTo>
                      <a:pt x="2103755" y="982392"/>
                      <a:pt x="2097405" y="990012"/>
                      <a:pt x="2095500" y="1001442"/>
                    </a:cubicBezTo>
                    <a:cubicBezTo>
                      <a:pt x="2093595" y="1012872"/>
                      <a:pt x="2098040" y="1017317"/>
                      <a:pt x="2095500" y="1028112"/>
                    </a:cubicBezTo>
                    <a:cubicBezTo>
                      <a:pt x="2092960" y="1038907"/>
                      <a:pt x="2087880" y="1042717"/>
                      <a:pt x="2082165" y="1055417"/>
                    </a:cubicBezTo>
                    <a:cubicBezTo>
                      <a:pt x="2076450" y="1068117"/>
                      <a:pt x="2070735" y="1078277"/>
                      <a:pt x="2068195" y="1091612"/>
                    </a:cubicBezTo>
                    <a:cubicBezTo>
                      <a:pt x="2065655" y="1104947"/>
                      <a:pt x="2062480" y="1108757"/>
                      <a:pt x="2068195" y="1123362"/>
                    </a:cubicBezTo>
                    <a:cubicBezTo>
                      <a:pt x="2073910" y="1137967"/>
                      <a:pt x="2073910" y="1158287"/>
                      <a:pt x="2095500" y="1164637"/>
                    </a:cubicBezTo>
                    <a:cubicBezTo>
                      <a:pt x="2117090" y="1170987"/>
                      <a:pt x="2149475" y="1163367"/>
                      <a:pt x="2177415" y="1155112"/>
                    </a:cubicBezTo>
                    <a:cubicBezTo>
                      <a:pt x="2205355" y="1146857"/>
                      <a:pt x="2212975" y="1136062"/>
                      <a:pt x="2235835" y="1123362"/>
                    </a:cubicBezTo>
                    <a:cubicBezTo>
                      <a:pt x="2258695" y="1110662"/>
                      <a:pt x="2273300" y="1099867"/>
                      <a:pt x="2290445" y="1091612"/>
                    </a:cubicBezTo>
                    <a:cubicBezTo>
                      <a:pt x="2307590" y="1083357"/>
                      <a:pt x="2299335" y="1077007"/>
                      <a:pt x="2322195" y="1082722"/>
                    </a:cubicBezTo>
                    <a:cubicBezTo>
                      <a:pt x="2345055" y="1088437"/>
                      <a:pt x="2372995" y="1110027"/>
                      <a:pt x="2404110" y="1118917"/>
                    </a:cubicBezTo>
                    <a:cubicBezTo>
                      <a:pt x="2435225" y="1127807"/>
                      <a:pt x="2454910" y="1130982"/>
                      <a:pt x="2476500" y="1128442"/>
                    </a:cubicBezTo>
                    <a:cubicBezTo>
                      <a:pt x="2498090" y="1125902"/>
                      <a:pt x="2498090" y="1113837"/>
                      <a:pt x="2512695" y="1105582"/>
                    </a:cubicBezTo>
                    <a:cubicBezTo>
                      <a:pt x="2527300" y="1097327"/>
                      <a:pt x="2534285" y="1087802"/>
                      <a:pt x="2548890" y="1087167"/>
                    </a:cubicBezTo>
                    <a:cubicBezTo>
                      <a:pt x="2563495" y="1086532"/>
                      <a:pt x="2564130" y="1101137"/>
                      <a:pt x="2585085" y="1101137"/>
                    </a:cubicBezTo>
                    <a:cubicBezTo>
                      <a:pt x="2606040" y="1101137"/>
                      <a:pt x="2620645" y="1089707"/>
                      <a:pt x="2653665" y="1087167"/>
                    </a:cubicBezTo>
                    <a:cubicBezTo>
                      <a:pt x="2686685" y="1084627"/>
                      <a:pt x="2726055" y="1097962"/>
                      <a:pt x="2748915" y="1087167"/>
                    </a:cubicBezTo>
                    <a:cubicBezTo>
                      <a:pt x="2771775" y="1076372"/>
                      <a:pt x="2756535" y="1052242"/>
                      <a:pt x="2766695" y="1033192"/>
                    </a:cubicBezTo>
                    <a:cubicBezTo>
                      <a:pt x="2776855" y="1014142"/>
                      <a:pt x="2773680" y="1016682"/>
                      <a:pt x="2798445" y="991917"/>
                    </a:cubicBezTo>
                    <a:cubicBezTo>
                      <a:pt x="2823210" y="967152"/>
                      <a:pt x="2851150" y="946197"/>
                      <a:pt x="2889250" y="910637"/>
                    </a:cubicBezTo>
                    <a:cubicBezTo>
                      <a:pt x="2927350" y="875077"/>
                      <a:pt x="2952750" y="849677"/>
                      <a:pt x="2988945" y="815387"/>
                    </a:cubicBezTo>
                    <a:cubicBezTo>
                      <a:pt x="3025140" y="781097"/>
                      <a:pt x="3049905" y="765857"/>
                      <a:pt x="3070860" y="737917"/>
                    </a:cubicBezTo>
                    <a:cubicBezTo>
                      <a:pt x="3091815" y="709977"/>
                      <a:pt x="3068320" y="695372"/>
                      <a:pt x="3093085" y="674417"/>
                    </a:cubicBezTo>
                    <a:cubicBezTo>
                      <a:pt x="3117850" y="653462"/>
                      <a:pt x="3166110" y="652192"/>
                      <a:pt x="3193415" y="633777"/>
                    </a:cubicBezTo>
                    <a:cubicBezTo>
                      <a:pt x="3220720" y="615362"/>
                      <a:pt x="3215005" y="600122"/>
                      <a:pt x="3229610" y="583612"/>
                    </a:cubicBezTo>
                    <a:cubicBezTo>
                      <a:pt x="3244215" y="567102"/>
                      <a:pt x="3241040" y="560752"/>
                      <a:pt x="3265805" y="551862"/>
                    </a:cubicBezTo>
                    <a:cubicBezTo>
                      <a:pt x="3290570" y="542972"/>
                      <a:pt x="3335655" y="540432"/>
                      <a:pt x="3352165" y="538527"/>
                    </a:cubicBezTo>
                  </a:path>
                </a:pathLst>
              </a:custGeom>
              <a:noFill/>
              <a:ln w="381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ot="0" vertOverflow="overflow" horzOverflow="overflow" vert="horz" wrap="square" lIns="91440" tIns="45720" rIns="91440" bIns="45720" numCol="1" spcCol="0" rtlCol="0" fromWordArt="0" anchor="ctr" anchorCtr="0" compatLnSpc="1">
                <a:noAutofit/>
              </a:bodyPr>
              <a:p>
                <a:pPr algn="ctr" fontAlgn="base"/>
                <a:endParaRPr lang="zh-CN" altLang="en-US" strike="noStrike" noProof="1"/>
              </a:p>
            </p:txBody>
          </p:sp>
          <p:grpSp>
            <p:nvGrpSpPr>
              <p:cNvPr id="4115" name="Group 17"/>
              <p:cNvGrpSpPr/>
              <p:nvPr/>
            </p:nvGrpSpPr>
            <p:grpSpPr>
              <a:xfrm rot="660000">
                <a:off x="2310" y="4500"/>
                <a:ext cx="1990" cy="1355"/>
                <a:chOff x="1565" y="2205"/>
                <a:chExt cx="589" cy="454"/>
              </a:xfrm>
            </p:grpSpPr>
            <p:sp>
              <p:nvSpPr>
                <p:cNvPr id="4116" name="Freeform 18"/>
                <p:cNvSpPr/>
                <p:nvPr/>
              </p:nvSpPr>
              <p:spPr>
                <a:xfrm>
                  <a:off x="1565" y="2205"/>
                  <a:ext cx="499" cy="408"/>
                </a:xfrm>
                <a:custGeom>
                  <a:avLst/>
                  <a:gdLst/>
                  <a:ahLst/>
                  <a:cxnLst>
                    <a:cxn ang="0">
                      <a:pos x="206" y="408"/>
                    </a:cxn>
                    <a:cxn ang="0">
                      <a:pos x="172" y="227"/>
                    </a:cxn>
                    <a:cxn ang="0">
                      <a:pos x="69" y="136"/>
                    </a:cxn>
                    <a:cxn ang="0">
                      <a:pos x="0" y="0"/>
                    </a:cxn>
                  </a:cxnLst>
                  <a:pathLst>
                    <a:path w="545" h="408">
                      <a:moveTo>
                        <a:pt x="545" y="408"/>
                      </a:moveTo>
                      <a:cubicBezTo>
                        <a:pt x="529" y="340"/>
                        <a:pt x="514" y="272"/>
                        <a:pt x="454" y="227"/>
                      </a:cubicBezTo>
                      <a:cubicBezTo>
                        <a:pt x="394" y="182"/>
                        <a:pt x="257" y="174"/>
                        <a:pt x="182" y="136"/>
                      </a:cubicBezTo>
                      <a:cubicBezTo>
                        <a:pt x="107" y="98"/>
                        <a:pt x="30" y="23"/>
                        <a:pt x="0" y="0"/>
                      </a:cubicBezTo>
                    </a:path>
                  </a:pathLst>
                </a:custGeom>
                <a:noFill/>
                <a:ln w="3810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4117" name="Freeform 19"/>
                <p:cNvSpPr/>
                <p:nvPr/>
              </p:nvSpPr>
              <p:spPr>
                <a:xfrm>
                  <a:off x="1746" y="2432"/>
                  <a:ext cx="408" cy="227"/>
                </a:xfrm>
                <a:custGeom>
                  <a:avLst/>
                  <a:gdLst/>
                  <a:ahLst/>
                  <a:cxnLst>
                    <a:cxn ang="0">
                      <a:pos x="408" y="227"/>
                    </a:cxn>
                    <a:cxn ang="0">
                      <a:pos x="272" y="136"/>
                    </a:cxn>
                    <a:cxn ang="0">
                      <a:pos x="136" y="91"/>
                    </a:cxn>
                    <a:cxn ang="0">
                      <a:pos x="45" y="91"/>
                    </a:cxn>
                    <a:cxn ang="0">
                      <a:pos x="0" y="0"/>
                    </a:cxn>
                  </a:cxnLst>
                  <a:pathLst>
                    <a:path w="408" h="227">
                      <a:moveTo>
                        <a:pt x="408" y="227"/>
                      </a:moveTo>
                      <a:cubicBezTo>
                        <a:pt x="362" y="193"/>
                        <a:pt x="317" y="159"/>
                        <a:pt x="272" y="136"/>
                      </a:cubicBezTo>
                      <a:cubicBezTo>
                        <a:pt x="227" y="113"/>
                        <a:pt x="174" y="98"/>
                        <a:pt x="136" y="91"/>
                      </a:cubicBezTo>
                      <a:cubicBezTo>
                        <a:pt x="98" y="84"/>
                        <a:pt x="68" y="106"/>
                        <a:pt x="45" y="91"/>
                      </a:cubicBezTo>
                      <a:cubicBezTo>
                        <a:pt x="22" y="76"/>
                        <a:pt x="7" y="15"/>
                        <a:pt x="0" y="0"/>
                      </a:cubicBezTo>
                    </a:path>
                  </a:pathLst>
                </a:custGeom>
                <a:noFill/>
                <a:ln w="3810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</p:grpSp>
          <p:sp>
            <p:nvSpPr>
              <p:cNvPr id="4118" name="Freeform 9"/>
              <p:cNvSpPr/>
              <p:nvPr/>
            </p:nvSpPr>
            <p:spPr>
              <a:xfrm>
                <a:off x="4932" y="7520"/>
                <a:ext cx="4127" cy="578"/>
              </a:xfrm>
              <a:custGeom>
                <a:avLst/>
                <a:gdLst/>
                <a:ahLst/>
                <a:cxnLst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0" y="0"/>
                  </a:cxn>
                </a:cxnLst>
                <a:pathLst>
                  <a:path w="1089" h="227">
                    <a:moveTo>
                      <a:pt x="1089" y="91"/>
                    </a:moveTo>
                    <a:cubicBezTo>
                      <a:pt x="979" y="125"/>
                      <a:pt x="870" y="159"/>
                      <a:pt x="817" y="182"/>
                    </a:cubicBezTo>
                    <a:cubicBezTo>
                      <a:pt x="764" y="205"/>
                      <a:pt x="839" y="227"/>
                      <a:pt x="771" y="227"/>
                    </a:cubicBezTo>
                    <a:cubicBezTo>
                      <a:pt x="703" y="227"/>
                      <a:pt x="500" y="205"/>
                      <a:pt x="409" y="182"/>
                    </a:cubicBezTo>
                    <a:cubicBezTo>
                      <a:pt x="318" y="159"/>
                      <a:pt x="272" y="106"/>
                      <a:pt x="227" y="91"/>
                    </a:cubicBezTo>
                    <a:cubicBezTo>
                      <a:pt x="182" y="76"/>
                      <a:pt x="166" y="98"/>
                      <a:pt x="136" y="91"/>
                    </a:cubicBezTo>
                    <a:cubicBezTo>
                      <a:pt x="106" y="84"/>
                      <a:pt x="69" y="61"/>
                      <a:pt x="46" y="46"/>
                    </a:cubicBezTo>
                    <a:cubicBezTo>
                      <a:pt x="23" y="31"/>
                      <a:pt x="8" y="8"/>
                      <a:pt x="0" y="0"/>
                    </a:cubicBezTo>
                  </a:path>
                </a:pathLst>
              </a:custGeom>
              <a:noFill/>
              <a:ln w="3810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4119" name="Freeform 10"/>
              <p:cNvSpPr/>
              <p:nvPr/>
            </p:nvSpPr>
            <p:spPr>
              <a:xfrm rot="240000">
                <a:off x="9050" y="3079"/>
                <a:ext cx="1284" cy="3413"/>
              </a:xfrm>
              <a:custGeom>
                <a:avLst/>
                <a:gdLst/>
                <a:ahLst/>
                <a:cxnLst>
                  <a:cxn ang="0">
                    <a:pos x="0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0"/>
                  </a:cxn>
                </a:cxnLst>
                <a:pathLst>
                  <a:path w="371" h="816">
                    <a:moveTo>
                      <a:pt x="0" y="816"/>
                    </a:moveTo>
                    <a:cubicBezTo>
                      <a:pt x="11" y="778"/>
                      <a:pt x="22" y="740"/>
                      <a:pt x="45" y="725"/>
                    </a:cubicBezTo>
                    <a:cubicBezTo>
                      <a:pt x="68" y="710"/>
                      <a:pt x="113" y="732"/>
                      <a:pt x="136" y="725"/>
                    </a:cubicBezTo>
                    <a:cubicBezTo>
                      <a:pt x="159" y="718"/>
                      <a:pt x="166" y="725"/>
                      <a:pt x="181" y="680"/>
                    </a:cubicBezTo>
                    <a:cubicBezTo>
                      <a:pt x="196" y="635"/>
                      <a:pt x="197" y="529"/>
                      <a:pt x="227" y="453"/>
                    </a:cubicBezTo>
                    <a:cubicBezTo>
                      <a:pt x="257" y="377"/>
                      <a:pt x="371" y="271"/>
                      <a:pt x="363" y="226"/>
                    </a:cubicBezTo>
                    <a:cubicBezTo>
                      <a:pt x="355" y="181"/>
                      <a:pt x="196" y="219"/>
                      <a:pt x="181" y="181"/>
                    </a:cubicBezTo>
                    <a:cubicBezTo>
                      <a:pt x="166" y="143"/>
                      <a:pt x="257" y="30"/>
                      <a:pt x="272" y="0"/>
                    </a:cubicBezTo>
                  </a:path>
                </a:pathLst>
              </a:custGeom>
              <a:noFill/>
              <a:ln w="3810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22" name="椭圆 21"/>
              <p:cNvSpPr/>
              <p:nvPr/>
            </p:nvSpPr>
            <p:spPr>
              <a:xfrm>
                <a:off x="9178" y="1878"/>
                <a:ext cx="330" cy="315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 fontAlgn="base"/>
                <a:endParaRPr lang="zh-CN" altLang="en-US" strike="noStrike" noProof="1"/>
              </a:p>
            </p:txBody>
          </p:sp>
          <p:sp>
            <p:nvSpPr>
              <p:cNvPr id="23" name="椭圆 22"/>
              <p:cNvSpPr/>
              <p:nvPr/>
            </p:nvSpPr>
            <p:spPr>
              <a:xfrm>
                <a:off x="10267" y="7385"/>
                <a:ext cx="330" cy="315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 fontAlgn="base"/>
                <a:endParaRPr lang="zh-CN" altLang="en-US" strike="noStrike" noProof="1"/>
              </a:p>
            </p:txBody>
          </p:sp>
          <p:sp>
            <p:nvSpPr>
              <p:cNvPr id="24" name="任意多边形 23"/>
              <p:cNvSpPr/>
              <p:nvPr/>
            </p:nvSpPr>
            <p:spPr>
              <a:xfrm>
                <a:off x="3728" y="6068"/>
                <a:ext cx="909" cy="1023"/>
              </a:xfrm>
              <a:custGeom>
                <a:avLst/>
                <a:gdLst>
                  <a:gd name="connisteX0" fmla="*/ 0 w 577513"/>
                  <a:gd name="connsiteY0" fmla="*/ 592455 h 649605"/>
                  <a:gd name="connisteX1" fmla="*/ 73025 w 577513"/>
                  <a:gd name="connsiteY1" fmla="*/ 637540 h 649605"/>
                  <a:gd name="connisteX2" fmla="*/ 145415 w 577513"/>
                  <a:gd name="connsiteY2" fmla="*/ 647065 h 649605"/>
                  <a:gd name="connisteX3" fmla="*/ 209550 w 577513"/>
                  <a:gd name="connsiteY3" fmla="*/ 647065 h 649605"/>
                  <a:gd name="connisteX4" fmla="*/ 281940 w 577513"/>
                  <a:gd name="connsiteY4" fmla="*/ 647065 h 649605"/>
                  <a:gd name="connisteX5" fmla="*/ 346075 w 577513"/>
                  <a:gd name="connsiteY5" fmla="*/ 647065 h 649605"/>
                  <a:gd name="connisteX6" fmla="*/ 419100 w 577513"/>
                  <a:gd name="connsiteY6" fmla="*/ 647065 h 649605"/>
                  <a:gd name="connisteX7" fmla="*/ 491490 w 577513"/>
                  <a:gd name="connsiteY7" fmla="*/ 647065 h 649605"/>
                  <a:gd name="connisteX8" fmla="*/ 555625 w 577513"/>
                  <a:gd name="connsiteY8" fmla="*/ 619760 h 649605"/>
                  <a:gd name="connisteX9" fmla="*/ 573405 w 577513"/>
                  <a:gd name="connsiteY9" fmla="*/ 555625 h 649605"/>
                  <a:gd name="connisteX10" fmla="*/ 501015 w 577513"/>
                  <a:gd name="connsiteY10" fmla="*/ 501015 h 649605"/>
                  <a:gd name="connisteX11" fmla="*/ 446405 w 577513"/>
                  <a:gd name="connsiteY11" fmla="*/ 427990 h 649605"/>
                  <a:gd name="connisteX12" fmla="*/ 455295 w 577513"/>
                  <a:gd name="connsiteY12" fmla="*/ 355600 h 649605"/>
                  <a:gd name="connisteX13" fmla="*/ 446405 w 577513"/>
                  <a:gd name="connsiteY13" fmla="*/ 291465 h 649605"/>
                  <a:gd name="connisteX14" fmla="*/ 391795 w 577513"/>
                  <a:gd name="connsiteY14" fmla="*/ 219075 h 649605"/>
                  <a:gd name="connisteX15" fmla="*/ 346075 w 577513"/>
                  <a:gd name="connsiteY15" fmla="*/ 154940 h 649605"/>
                  <a:gd name="connisteX16" fmla="*/ 281940 w 577513"/>
                  <a:gd name="connsiteY16" fmla="*/ 91440 h 649605"/>
                  <a:gd name="connisteX17" fmla="*/ 209550 w 577513"/>
                  <a:gd name="connsiteY17" fmla="*/ 36830 h 649605"/>
                  <a:gd name="connisteX18" fmla="*/ 145415 w 577513"/>
                  <a:gd name="connsiteY18" fmla="*/ 0 h 649605"/>
                </a:gdLst>
                <a:ahLst/>
                <a:cxnLst>
                  <a:cxn ang="0">
                    <a:pos x="connisteX0" y="connsiteY0"/>
                  </a:cxn>
                  <a:cxn ang="0">
                    <a:pos x="connisteX1" y="connsiteY1"/>
                  </a:cxn>
                  <a:cxn ang="0">
                    <a:pos x="connisteX2" y="connsiteY2"/>
                  </a:cxn>
                  <a:cxn ang="0">
                    <a:pos x="connisteX3" y="connsiteY3"/>
                  </a:cxn>
                  <a:cxn ang="0">
                    <a:pos x="connisteX4" y="connsiteY4"/>
                  </a:cxn>
                  <a:cxn ang="0">
                    <a:pos x="connisteX5" y="connsiteY5"/>
                  </a:cxn>
                  <a:cxn ang="0">
                    <a:pos x="connisteX6" y="connsiteY6"/>
                  </a:cxn>
                  <a:cxn ang="0">
                    <a:pos x="connisteX7" y="connsiteY7"/>
                  </a:cxn>
                  <a:cxn ang="0">
                    <a:pos x="connisteX8" y="connsiteY8"/>
                  </a:cxn>
                  <a:cxn ang="0">
                    <a:pos x="connisteX9" y="connsiteY9"/>
                  </a:cxn>
                  <a:cxn ang="0">
                    <a:pos x="connisteX10" y="connsiteY10"/>
                  </a:cxn>
                  <a:cxn ang="0">
                    <a:pos x="connisteX11" y="connsiteY11"/>
                  </a:cxn>
                  <a:cxn ang="0">
                    <a:pos x="connisteX12" y="connsiteY12"/>
                  </a:cxn>
                  <a:cxn ang="0">
                    <a:pos x="connisteX13" y="connsiteY13"/>
                  </a:cxn>
                  <a:cxn ang="0">
                    <a:pos x="connisteX14" y="connsiteY14"/>
                  </a:cxn>
                  <a:cxn ang="0">
                    <a:pos x="connisteX15" y="connsiteY15"/>
                  </a:cxn>
                  <a:cxn ang="0">
                    <a:pos x="connisteX16" y="connsiteY16"/>
                  </a:cxn>
                  <a:cxn ang="0">
                    <a:pos x="connisteX17" y="connsiteY17"/>
                  </a:cxn>
                  <a:cxn ang="0">
                    <a:pos x="connisteX18" y="connsiteY18"/>
                  </a:cxn>
                </a:cxnLst>
                <a:rect l="l" t="t" r="r" b="b"/>
                <a:pathLst>
                  <a:path w="577514" h="649605">
                    <a:moveTo>
                      <a:pt x="0" y="592455"/>
                    </a:moveTo>
                    <a:cubicBezTo>
                      <a:pt x="13335" y="601345"/>
                      <a:pt x="43815" y="626745"/>
                      <a:pt x="73025" y="637540"/>
                    </a:cubicBezTo>
                    <a:cubicBezTo>
                      <a:pt x="102235" y="648335"/>
                      <a:pt x="118110" y="645160"/>
                      <a:pt x="145415" y="647065"/>
                    </a:cubicBezTo>
                    <a:cubicBezTo>
                      <a:pt x="172720" y="648970"/>
                      <a:pt x="182245" y="647065"/>
                      <a:pt x="209550" y="647065"/>
                    </a:cubicBezTo>
                    <a:cubicBezTo>
                      <a:pt x="236855" y="647065"/>
                      <a:pt x="254635" y="647065"/>
                      <a:pt x="281940" y="647065"/>
                    </a:cubicBezTo>
                    <a:cubicBezTo>
                      <a:pt x="309245" y="647065"/>
                      <a:pt x="318770" y="647065"/>
                      <a:pt x="346075" y="647065"/>
                    </a:cubicBezTo>
                    <a:cubicBezTo>
                      <a:pt x="373380" y="647065"/>
                      <a:pt x="389890" y="647065"/>
                      <a:pt x="419100" y="647065"/>
                    </a:cubicBezTo>
                    <a:cubicBezTo>
                      <a:pt x="448310" y="647065"/>
                      <a:pt x="464185" y="652780"/>
                      <a:pt x="491490" y="647065"/>
                    </a:cubicBezTo>
                    <a:cubicBezTo>
                      <a:pt x="518795" y="641350"/>
                      <a:pt x="539115" y="638175"/>
                      <a:pt x="555625" y="619760"/>
                    </a:cubicBezTo>
                    <a:cubicBezTo>
                      <a:pt x="572135" y="601345"/>
                      <a:pt x="584200" y="579120"/>
                      <a:pt x="573405" y="555625"/>
                    </a:cubicBezTo>
                    <a:cubicBezTo>
                      <a:pt x="562610" y="532130"/>
                      <a:pt x="526415" y="526415"/>
                      <a:pt x="501015" y="501015"/>
                    </a:cubicBezTo>
                    <a:cubicBezTo>
                      <a:pt x="475615" y="475615"/>
                      <a:pt x="455295" y="457200"/>
                      <a:pt x="446405" y="427990"/>
                    </a:cubicBezTo>
                    <a:cubicBezTo>
                      <a:pt x="437515" y="398780"/>
                      <a:pt x="455295" y="382905"/>
                      <a:pt x="455295" y="355600"/>
                    </a:cubicBezTo>
                    <a:cubicBezTo>
                      <a:pt x="455295" y="328295"/>
                      <a:pt x="459105" y="318770"/>
                      <a:pt x="446405" y="291465"/>
                    </a:cubicBezTo>
                    <a:cubicBezTo>
                      <a:pt x="433705" y="264160"/>
                      <a:pt x="412115" y="246380"/>
                      <a:pt x="391795" y="219075"/>
                    </a:cubicBezTo>
                    <a:cubicBezTo>
                      <a:pt x="371475" y="191770"/>
                      <a:pt x="368300" y="180340"/>
                      <a:pt x="346075" y="154940"/>
                    </a:cubicBezTo>
                    <a:cubicBezTo>
                      <a:pt x="323850" y="129540"/>
                      <a:pt x="309245" y="114935"/>
                      <a:pt x="281940" y="91440"/>
                    </a:cubicBezTo>
                    <a:cubicBezTo>
                      <a:pt x="254635" y="67945"/>
                      <a:pt x="236855" y="55245"/>
                      <a:pt x="209550" y="36830"/>
                    </a:cubicBezTo>
                    <a:cubicBezTo>
                      <a:pt x="182245" y="18415"/>
                      <a:pt x="156845" y="6350"/>
                      <a:pt x="145415" y="0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 fontAlgn="base"/>
                <a:endParaRPr lang="zh-CN" altLang="en-US" strike="noStrike" noProof="1"/>
              </a:p>
            </p:txBody>
          </p:sp>
          <p:grpSp>
            <p:nvGrpSpPr>
              <p:cNvPr id="4123" name="组合 37"/>
              <p:cNvGrpSpPr/>
              <p:nvPr/>
            </p:nvGrpSpPr>
            <p:grpSpPr>
              <a:xfrm rot="-300000">
                <a:off x="533" y="6695"/>
                <a:ext cx="1520" cy="940"/>
                <a:chOff x="1225" y="7175"/>
                <a:chExt cx="2516" cy="1699"/>
              </a:xfrm>
            </p:grpSpPr>
            <p:grpSp>
              <p:nvGrpSpPr>
                <p:cNvPr id="4124" name="组合 93"/>
                <p:cNvGrpSpPr/>
                <p:nvPr/>
              </p:nvGrpSpPr>
              <p:grpSpPr>
                <a:xfrm>
                  <a:off x="2571" y="8162"/>
                  <a:ext cx="1170" cy="712"/>
                  <a:chOff x="2571" y="8162"/>
                  <a:chExt cx="1170" cy="712"/>
                </a:xfrm>
              </p:grpSpPr>
              <p:sp>
                <p:nvSpPr>
                  <p:cNvPr id="25" name="任意多边形 89"/>
                  <p:cNvSpPr/>
                  <p:nvPr/>
                </p:nvSpPr>
                <p:spPr>
                  <a:xfrm>
                    <a:off x="2515" y="8126"/>
                    <a:ext cx="1184" cy="705"/>
                  </a:xfrm>
                  <a:custGeom>
                    <a:avLst/>
                    <a:gdLst>
                      <a:gd name="connisteX0" fmla="*/ 0 w 743585"/>
                      <a:gd name="connsiteY0" fmla="*/ 232310 h 442495"/>
                      <a:gd name="connisteX1" fmla="*/ 242570 w 743585"/>
                      <a:gd name="connsiteY1" fmla="*/ 151030 h 442495"/>
                      <a:gd name="connisteX2" fmla="*/ 420370 w 743585"/>
                      <a:gd name="connsiteY2" fmla="*/ 21490 h 442495"/>
                      <a:gd name="connisteX3" fmla="*/ 468630 w 743585"/>
                      <a:gd name="connsiteY3" fmla="*/ 5615 h 442495"/>
                      <a:gd name="connisteX4" fmla="*/ 549910 w 743585"/>
                      <a:gd name="connsiteY4" fmla="*/ 53875 h 442495"/>
                      <a:gd name="connisteX5" fmla="*/ 614045 w 743585"/>
                      <a:gd name="connsiteY5" fmla="*/ 102770 h 442495"/>
                      <a:gd name="connisteX6" fmla="*/ 695325 w 743585"/>
                      <a:gd name="connsiteY6" fmla="*/ 312955 h 442495"/>
                      <a:gd name="connisteX7" fmla="*/ 743585 w 743585"/>
                      <a:gd name="connsiteY7" fmla="*/ 442495 h 442495"/>
                    </a:gdLst>
                    <a:ahLst/>
                    <a:cxnLst>
                      <a:cxn ang="0">
                        <a:pos x="connisteX0" y="connsiteY0"/>
                      </a:cxn>
                      <a:cxn ang="0">
                        <a:pos x="connisteX1" y="connsiteY1"/>
                      </a:cxn>
                      <a:cxn ang="0">
                        <a:pos x="connisteX2" y="connsiteY2"/>
                      </a:cxn>
                      <a:cxn ang="0">
                        <a:pos x="connisteX3" y="connsiteY3"/>
                      </a:cxn>
                      <a:cxn ang="0">
                        <a:pos x="connisteX4" y="connsiteY4"/>
                      </a:cxn>
                      <a:cxn ang="0">
                        <a:pos x="connisteX5" y="connsiteY5"/>
                      </a:cxn>
                      <a:cxn ang="0">
                        <a:pos x="connisteX6" y="connsiteY6"/>
                      </a:cxn>
                      <a:cxn ang="0">
                        <a:pos x="connisteX7" y="connsiteY7"/>
                      </a:cxn>
                    </a:cxnLst>
                    <a:rect l="l" t="t" r="r" b="b"/>
                    <a:pathLst>
                      <a:path w="743585" h="442496">
                        <a:moveTo>
                          <a:pt x="0" y="232311"/>
                        </a:moveTo>
                        <a:cubicBezTo>
                          <a:pt x="45085" y="218341"/>
                          <a:pt x="158750" y="192941"/>
                          <a:pt x="242570" y="151031"/>
                        </a:cubicBezTo>
                        <a:cubicBezTo>
                          <a:pt x="326390" y="109121"/>
                          <a:pt x="375285" y="50701"/>
                          <a:pt x="420370" y="21491"/>
                        </a:cubicBezTo>
                        <a:cubicBezTo>
                          <a:pt x="465455" y="-7719"/>
                          <a:pt x="442595" y="-734"/>
                          <a:pt x="468630" y="5616"/>
                        </a:cubicBezTo>
                        <a:cubicBezTo>
                          <a:pt x="494665" y="11966"/>
                          <a:pt x="520700" y="34191"/>
                          <a:pt x="549910" y="53876"/>
                        </a:cubicBezTo>
                        <a:cubicBezTo>
                          <a:pt x="579120" y="73561"/>
                          <a:pt x="584835" y="50701"/>
                          <a:pt x="614045" y="102771"/>
                        </a:cubicBezTo>
                        <a:cubicBezTo>
                          <a:pt x="643255" y="154841"/>
                          <a:pt x="669290" y="245011"/>
                          <a:pt x="695325" y="312956"/>
                        </a:cubicBezTo>
                        <a:cubicBezTo>
                          <a:pt x="721360" y="380901"/>
                          <a:pt x="735330" y="420906"/>
                          <a:pt x="743585" y="442496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accent2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p>
                    <a:pPr algn="ctr" fontAlgn="base">
                      <a:defRPr/>
                    </a:pPr>
                    <a:endParaRPr lang="zh-CN" altLang="en-US" strike="noStrike" noProof="1"/>
                  </a:p>
                </p:txBody>
              </p:sp>
              <p:sp>
                <p:nvSpPr>
                  <p:cNvPr id="26" name="任意多边形 90"/>
                  <p:cNvSpPr/>
                  <p:nvPr/>
                </p:nvSpPr>
                <p:spPr>
                  <a:xfrm rot="420000">
                    <a:off x="3213" y="8115"/>
                    <a:ext cx="306" cy="596"/>
                  </a:xfrm>
                  <a:custGeom>
                    <a:avLst/>
                    <a:gdLst>
                      <a:gd name="connisteX0" fmla="*/ 0 w 194310"/>
                      <a:gd name="connsiteY0" fmla="*/ 0 h 376909"/>
                      <a:gd name="connisteX1" fmla="*/ 97155 w 194310"/>
                      <a:gd name="connsiteY1" fmla="*/ 193675 h 376909"/>
                      <a:gd name="connisteX2" fmla="*/ 145415 w 194310"/>
                      <a:gd name="connsiteY2" fmla="*/ 355600 h 376909"/>
                      <a:gd name="connisteX3" fmla="*/ 194310 w 194310"/>
                      <a:gd name="connsiteY3" fmla="*/ 371475 h 376909"/>
                    </a:gdLst>
                    <a:ahLst/>
                    <a:cxnLst>
                      <a:cxn ang="0">
                        <a:pos x="connisteX0" y="connsiteY0"/>
                      </a:cxn>
                      <a:cxn ang="0">
                        <a:pos x="connisteX1" y="connsiteY1"/>
                      </a:cxn>
                      <a:cxn ang="0">
                        <a:pos x="connisteX2" y="connsiteY2"/>
                      </a:cxn>
                      <a:cxn ang="0">
                        <a:pos x="connisteX3" y="connsiteY3"/>
                      </a:cxn>
                    </a:cxnLst>
                    <a:rect l="l" t="t" r="r" b="b"/>
                    <a:pathLst>
                      <a:path w="194310" h="376909">
                        <a:moveTo>
                          <a:pt x="0" y="0"/>
                        </a:moveTo>
                        <a:cubicBezTo>
                          <a:pt x="18415" y="35560"/>
                          <a:pt x="67945" y="122555"/>
                          <a:pt x="97155" y="193675"/>
                        </a:cubicBezTo>
                        <a:cubicBezTo>
                          <a:pt x="126365" y="264795"/>
                          <a:pt x="125730" y="320040"/>
                          <a:pt x="145415" y="355600"/>
                        </a:cubicBezTo>
                        <a:cubicBezTo>
                          <a:pt x="165100" y="391160"/>
                          <a:pt x="185420" y="371475"/>
                          <a:pt x="194310" y="371475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accent2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p>
                    <a:pPr algn="ctr" fontAlgn="base">
                      <a:defRPr/>
                    </a:pPr>
                    <a:endParaRPr lang="zh-CN" altLang="en-US" strike="noStrike" noProof="1"/>
                  </a:p>
                </p:txBody>
              </p:sp>
              <p:sp>
                <p:nvSpPr>
                  <p:cNvPr id="27" name="任意多边形 91"/>
                  <p:cNvSpPr/>
                  <p:nvPr/>
                </p:nvSpPr>
                <p:spPr>
                  <a:xfrm>
                    <a:off x="3108" y="8270"/>
                    <a:ext cx="182" cy="99"/>
                  </a:xfrm>
                  <a:custGeom>
                    <a:avLst/>
                    <a:gdLst>
                      <a:gd name="connisteX0" fmla="*/ 113665 w 113665"/>
                      <a:gd name="connsiteY0" fmla="*/ 0 h 64770"/>
                      <a:gd name="connisteX1" fmla="*/ 0 w 113665"/>
                      <a:gd name="connsiteY1" fmla="*/ 64770 h 64770"/>
                    </a:gdLst>
                    <a:ahLst/>
                    <a:cxnLst>
                      <a:cxn ang="0">
                        <a:pos x="connisteX0" y="connsiteY0"/>
                      </a:cxn>
                      <a:cxn ang="0">
                        <a:pos x="connisteX1" y="connsiteY1"/>
                      </a:cxn>
                    </a:cxnLst>
                    <a:rect l="l" t="t" r="r" b="b"/>
                    <a:pathLst>
                      <a:path w="113665" h="64770">
                        <a:moveTo>
                          <a:pt x="113665" y="0"/>
                        </a:moveTo>
                        <a:cubicBezTo>
                          <a:pt x="75565" y="21590"/>
                          <a:pt x="38100" y="43180"/>
                          <a:pt x="0" y="64770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accent2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p>
                    <a:pPr algn="ctr" fontAlgn="base">
                      <a:defRPr/>
                    </a:pPr>
                    <a:endParaRPr lang="zh-CN" altLang="en-US" strike="noStrike" noProof="1"/>
                  </a:p>
                </p:txBody>
              </p:sp>
              <p:sp>
                <p:nvSpPr>
                  <p:cNvPr id="28" name="任意多边形 92"/>
                  <p:cNvSpPr/>
                  <p:nvPr/>
                </p:nvSpPr>
                <p:spPr>
                  <a:xfrm>
                    <a:off x="3108" y="8448"/>
                    <a:ext cx="302" cy="154"/>
                  </a:xfrm>
                  <a:custGeom>
                    <a:avLst/>
                    <a:gdLst>
                      <a:gd name="connisteX0" fmla="*/ 113665 w 113665"/>
                      <a:gd name="connsiteY0" fmla="*/ 0 h 64770"/>
                      <a:gd name="connisteX1" fmla="*/ 0 w 113665"/>
                      <a:gd name="connsiteY1" fmla="*/ 64770 h 64770"/>
                    </a:gdLst>
                    <a:ahLst/>
                    <a:cxnLst>
                      <a:cxn ang="0">
                        <a:pos x="connisteX0" y="connsiteY0"/>
                      </a:cxn>
                      <a:cxn ang="0">
                        <a:pos x="connisteX1" y="connsiteY1"/>
                      </a:cxn>
                    </a:cxnLst>
                    <a:rect l="l" t="t" r="r" b="b"/>
                    <a:pathLst>
                      <a:path w="113665" h="64770">
                        <a:moveTo>
                          <a:pt x="113665" y="0"/>
                        </a:moveTo>
                        <a:cubicBezTo>
                          <a:pt x="75565" y="21590"/>
                          <a:pt x="38100" y="43180"/>
                          <a:pt x="0" y="64770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accent2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p>
                    <a:pPr algn="ctr" fontAlgn="base">
                      <a:defRPr/>
                    </a:pPr>
                    <a:endParaRPr lang="zh-CN" altLang="en-US" strike="noStrike" noProof="1"/>
                  </a:p>
                </p:txBody>
              </p:sp>
            </p:grpSp>
            <p:grpSp>
              <p:nvGrpSpPr>
                <p:cNvPr id="4129" name="组合 94"/>
                <p:cNvGrpSpPr/>
                <p:nvPr/>
              </p:nvGrpSpPr>
              <p:grpSpPr>
                <a:xfrm>
                  <a:off x="1885" y="7700"/>
                  <a:ext cx="1170" cy="712"/>
                  <a:chOff x="2571" y="8162"/>
                  <a:chExt cx="1170" cy="712"/>
                </a:xfrm>
              </p:grpSpPr>
              <p:sp>
                <p:nvSpPr>
                  <p:cNvPr id="29" name="任意多边形 95"/>
                  <p:cNvSpPr/>
                  <p:nvPr/>
                </p:nvSpPr>
                <p:spPr>
                  <a:xfrm>
                    <a:off x="2523" y="8138"/>
                    <a:ext cx="1179" cy="709"/>
                  </a:xfrm>
                  <a:custGeom>
                    <a:avLst/>
                    <a:gdLst>
                      <a:gd name="connisteX0" fmla="*/ 0 w 743585"/>
                      <a:gd name="connsiteY0" fmla="*/ 232310 h 442495"/>
                      <a:gd name="connisteX1" fmla="*/ 242570 w 743585"/>
                      <a:gd name="connsiteY1" fmla="*/ 151030 h 442495"/>
                      <a:gd name="connisteX2" fmla="*/ 420370 w 743585"/>
                      <a:gd name="connsiteY2" fmla="*/ 21490 h 442495"/>
                      <a:gd name="connisteX3" fmla="*/ 468630 w 743585"/>
                      <a:gd name="connsiteY3" fmla="*/ 5615 h 442495"/>
                      <a:gd name="connisteX4" fmla="*/ 549910 w 743585"/>
                      <a:gd name="connsiteY4" fmla="*/ 53875 h 442495"/>
                      <a:gd name="connisteX5" fmla="*/ 614045 w 743585"/>
                      <a:gd name="connsiteY5" fmla="*/ 102770 h 442495"/>
                      <a:gd name="connisteX6" fmla="*/ 695325 w 743585"/>
                      <a:gd name="connsiteY6" fmla="*/ 312955 h 442495"/>
                      <a:gd name="connisteX7" fmla="*/ 743585 w 743585"/>
                      <a:gd name="connsiteY7" fmla="*/ 442495 h 442495"/>
                    </a:gdLst>
                    <a:ahLst/>
                    <a:cxnLst>
                      <a:cxn ang="0">
                        <a:pos x="connisteX0" y="connsiteY0"/>
                      </a:cxn>
                      <a:cxn ang="0">
                        <a:pos x="connisteX1" y="connsiteY1"/>
                      </a:cxn>
                      <a:cxn ang="0">
                        <a:pos x="connisteX2" y="connsiteY2"/>
                      </a:cxn>
                      <a:cxn ang="0">
                        <a:pos x="connisteX3" y="connsiteY3"/>
                      </a:cxn>
                      <a:cxn ang="0">
                        <a:pos x="connisteX4" y="connsiteY4"/>
                      </a:cxn>
                      <a:cxn ang="0">
                        <a:pos x="connisteX5" y="connsiteY5"/>
                      </a:cxn>
                      <a:cxn ang="0">
                        <a:pos x="connisteX6" y="connsiteY6"/>
                      </a:cxn>
                      <a:cxn ang="0">
                        <a:pos x="connisteX7" y="connsiteY7"/>
                      </a:cxn>
                    </a:cxnLst>
                    <a:rect l="l" t="t" r="r" b="b"/>
                    <a:pathLst>
                      <a:path w="743585" h="442496">
                        <a:moveTo>
                          <a:pt x="0" y="232311"/>
                        </a:moveTo>
                        <a:cubicBezTo>
                          <a:pt x="45085" y="218341"/>
                          <a:pt x="158750" y="192941"/>
                          <a:pt x="242570" y="151031"/>
                        </a:cubicBezTo>
                        <a:cubicBezTo>
                          <a:pt x="326390" y="109121"/>
                          <a:pt x="375285" y="50701"/>
                          <a:pt x="420370" y="21491"/>
                        </a:cubicBezTo>
                        <a:cubicBezTo>
                          <a:pt x="465455" y="-7719"/>
                          <a:pt x="442595" y="-734"/>
                          <a:pt x="468630" y="5616"/>
                        </a:cubicBezTo>
                        <a:cubicBezTo>
                          <a:pt x="494665" y="11966"/>
                          <a:pt x="520700" y="34191"/>
                          <a:pt x="549910" y="53876"/>
                        </a:cubicBezTo>
                        <a:cubicBezTo>
                          <a:pt x="579120" y="73561"/>
                          <a:pt x="584835" y="50701"/>
                          <a:pt x="614045" y="102771"/>
                        </a:cubicBezTo>
                        <a:cubicBezTo>
                          <a:pt x="643255" y="154841"/>
                          <a:pt x="669290" y="245011"/>
                          <a:pt x="695325" y="312956"/>
                        </a:cubicBezTo>
                        <a:cubicBezTo>
                          <a:pt x="721360" y="380901"/>
                          <a:pt x="735330" y="420906"/>
                          <a:pt x="743585" y="442496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accent2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p>
                    <a:pPr algn="ctr" fontAlgn="base">
                      <a:defRPr/>
                    </a:pPr>
                    <a:endParaRPr lang="zh-CN" altLang="en-US" strike="noStrike" noProof="1"/>
                  </a:p>
                </p:txBody>
              </p:sp>
              <p:sp>
                <p:nvSpPr>
                  <p:cNvPr id="30" name="任意多边形 96"/>
                  <p:cNvSpPr/>
                  <p:nvPr/>
                </p:nvSpPr>
                <p:spPr>
                  <a:xfrm rot="420000">
                    <a:off x="3220" y="8131"/>
                    <a:ext cx="306" cy="605"/>
                  </a:xfrm>
                  <a:custGeom>
                    <a:avLst/>
                    <a:gdLst>
                      <a:gd name="connisteX0" fmla="*/ 0 w 194310"/>
                      <a:gd name="connsiteY0" fmla="*/ 0 h 376909"/>
                      <a:gd name="connisteX1" fmla="*/ 97155 w 194310"/>
                      <a:gd name="connsiteY1" fmla="*/ 193675 h 376909"/>
                      <a:gd name="connisteX2" fmla="*/ 145415 w 194310"/>
                      <a:gd name="connsiteY2" fmla="*/ 355600 h 376909"/>
                      <a:gd name="connisteX3" fmla="*/ 194310 w 194310"/>
                      <a:gd name="connsiteY3" fmla="*/ 371475 h 376909"/>
                    </a:gdLst>
                    <a:ahLst/>
                    <a:cxnLst>
                      <a:cxn ang="0">
                        <a:pos x="connisteX0" y="connsiteY0"/>
                      </a:cxn>
                      <a:cxn ang="0">
                        <a:pos x="connisteX1" y="connsiteY1"/>
                      </a:cxn>
                      <a:cxn ang="0">
                        <a:pos x="connisteX2" y="connsiteY2"/>
                      </a:cxn>
                      <a:cxn ang="0">
                        <a:pos x="connisteX3" y="connsiteY3"/>
                      </a:cxn>
                    </a:cxnLst>
                    <a:rect l="l" t="t" r="r" b="b"/>
                    <a:pathLst>
                      <a:path w="194310" h="376909">
                        <a:moveTo>
                          <a:pt x="0" y="0"/>
                        </a:moveTo>
                        <a:cubicBezTo>
                          <a:pt x="18415" y="35560"/>
                          <a:pt x="67945" y="122555"/>
                          <a:pt x="97155" y="193675"/>
                        </a:cubicBezTo>
                        <a:cubicBezTo>
                          <a:pt x="126365" y="264795"/>
                          <a:pt x="125730" y="320040"/>
                          <a:pt x="145415" y="355600"/>
                        </a:cubicBezTo>
                        <a:cubicBezTo>
                          <a:pt x="165100" y="391160"/>
                          <a:pt x="185420" y="371475"/>
                          <a:pt x="194310" y="371475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accent2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p>
                    <a:pPr algn="ctr" fontAlgn="base">
                      <a:defRPr/>
                    </a:pPr>
                    <a:endParaRPr lang="zh-CN" altLang="en-US" strike="noStrike" noProof="1"/>
                  </a:p>
                </p:txBody>
              </p:sp>
              <p:sp>
                <p:nvSpPr>
                  <p:cNvPr id="31" name="任意多边形 97"/>
                  <p:cNvSpPr/>
                  <p:nvPr/>
                </p:nvSpPr>
                <p:spPr>
                  <a:xfrm>
                    <a:off x="3103" y="8285"/>
                    <a:ext cx="182" cy="99"/>
                  </a:xfrm>
                  <a:custGeom>
                    <a:avLst/>
                    <a:gdLst>
                      <a:gd name="connisteX0" fmla="*/ 113665 w 113665"/>
                      <a:gd name="connsiteY0" fmla="*/ 0 h 64770"/>
                      <a:gd name="connisteX1" fmla="*/ 0 w 113665"/>
                      <a:gd name="connsiteY1" fmla="*/ 64770 h 64770"/>
                    </a:gdLst>
                    <a:ahLst/>
                    <a:cxnLst>
                      <a:cxn ang="0">
                        <a:pos x="connisteX0" y="connsiteY0"/>
                      </a:cxn>
                      <a:cxn ang="0">
                        <a:pos x="connisteX1" y="connsiteY1"/>
                      </a:cxn>
                    </a:cxnLst>
                    <a:rect l="l" t="t" r="r" b="b"/>
                    <a:pathLst>
                      <a:path w="113665" h="64770">
                        <a:moveTo>
                          <a:pt x="113665" y="0"/>
                        </a:moveTo>
                        <a:cubicBezTo>
                          <a:pt x="75565" y="21590"/>
                          <a:pt x="38100" y="43180"/>
                          <a:pt x="0" y="64770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accent2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p>
                    <a:pPr algn="ctr" fontAlgn="base">
                      <a:defRPr/>
                    </a:pPr>
                    <a:endParaRPr lang="zh-CN" altLang="en-US" strike="noStrike" noProof="1"/>
                  </a:p>
                </p:txBody>
              </p:sp>
              <p:sp>
                <p:nvSpPr>
                  <p:cNvPr id="32" name="任意多边形 98"/>
                  <p:cNvSpPr/>
                  <p:nvPr/>
                </p:nvSpPr>
                <p:spPr>
                  <a:xfrm>
                    <a:off x="3107" y="8459"/>
                    <a:ext cx="298" cy="158"/>
                  </a:xfrm>
                  <a:custGeom>
                    <a:avLst/>
                    <a:gdLst>
                      <a:gd name="connisteX0" fmla="*/ 113665 w 113665"/>
                      <a:gd name="connsiteY0" fmla="*/ 0 h 64770"/>
                      <a:gd name="connisteX1" fmla="*/ 0 w 113665"/>
                      <a:gd name="connsiteY1" fmla="*/ 64770 h 64770"/>
                    </a:gdLst>
                    <a:ahLst/>
                    <a:cxnLst>
                      <a:cxn ang="0">
                        <a:pos x="connisteX0" y="connsiteY0"/>
                      </a:cxn>
                      <a:cxn ang="0">
                        <a:pos x="connisteX1" y="connsiteY1"/>
                      </a:cxn>
                    </a:cxnLst>
                    <a:rect l="l" t="t" r="r" b="b"/>
                    <a:pathLst>
                      <a:path w="113665" h="64770">
                        <a:moveTo>
                          <a:pt x="113665" y="0"/>
                        </a:moveTo>
                        <a:cubicBezTo>
                          <a:pt x="75565" y="21590"/>
                          <a:pt x="38100" y="43180"/>
                          <a:pt x="0" y="64770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accent2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p>
                    <a:pPr algn="ctr" fontAlgn="base">
                      <a:defRPr/>
                    </a:pPr>
                    <a:endParaRPr lang="zh-CN" altLang="en-US" strike="noStrike" noProof="1"/>
                  </a:p>
                </p:txBody>
              </p:sp>
            </p:grpSp>
            <p:grpSp>
              <p:nvGrpSpPr>
                <p:cNvPr id="4134" name="组合 99"/>
                <p:cNvGrpSpPr/>
                <p:nvPr/>
              </p:nvGrpSpPr>
              <p:grpSpPr>
                <a:xfrm>
                  <a:off x="1225" y="7175"/>
                  <a:ext cx="1170" cy="712"/>
                  <a:chOff x="2571" y="8162"/>
                  <a:chExt cx="1170" cy="712"/>
                </a:xfrm>
              </p:grpSpPr>
              <p:sp>
                <p:nvSpPr>
                  <p:cNvPr id="33" name="任意多边形 100"/>
                  <p:cNvSpPr/>
                  <p:nvPr/>
                </p:nvSpPr>
                <p:spPr>
                  <a:xfrm>
                    <a:off x="2548" y="8134"/>
                    <a:ext cx="1171" cy="718"/>
                  </a:xfrm>
                  <a:custGeom>
                    <a:avLst/>
                    <a:gdLst>
                      <a:gd name="connisteX0" fmla="*/ 0 w 743585"/>
                      <a:gd name="connsiteY0" fmla="*/ 232310 h 442495"/>
                      <a:gd name="connisteX1" fmla="*/ 242570 w 743585"/>
                      <a:gd name="connsiteY1" fmla="*/ 151030 h 442495"/>
                      <a:gd name="connisteX2" fmla="*/ 420370 w 743585"/>
                      <a:gd name="connsiteY2" fmla="*/ 21490 h 442495"/>
                      <a:gd name="connisteX3" fmla="*/ 468630 w 743585"/>
                      <a:gd name="connsiteY3" fmla="*/ 5615 h 442495"/>
                      <a:gd name="connisteX4" fmla="*/ 549910 w 743585"/>
                      <a:gd name="connsiteY4" fmla="*/ 53875 h 442495"/>
                      <a:gd name="connisteX5" fmla="*/ 614045 w 743585"/>
                      <a:gd name="connsiteY5" fmla="*/ 102770 h 442495"/>
                      <a:gd name="connisteX6" fmla="*/ 695325 w 743585"/>
                      <a:gd name="connsiteY6" fmla="*/ 312955 h 442495"/>
                      <a:gd name="connisteX7" fmla="*/ 743585 w 743585"/>
                      <a:gd name="connsiteY7" fmla="*/ 442495 h 442495"/>
                    </a:gdLst>
                    <a:ahLst/>
                    <a:cxnLst>
                      <a:cxn ang="0">
                        <a:pos x="connisteX0" y="connsiteY0"/>
                      </a:cxn>
                      <a:cxn ang="0">
                        <a:pos x="connisteX1" y="connsiteY1"/>
                      </a:cxn>
                      <a:cxn ang="0">
                        <a:pos x="connisteX2" y="connsiteY2"/>
                      </a:cxn>
                      <a:cxn ang="0">
                        <a:pos x="connisteX3" y="connsiteY3"/>
                      </a:cxn>
                      <a:cxn ang="0">
                        <a:pos x="connisteX4" y="connsiteY4"/>
                      </a:cxn>
                      <a:cxn ang="0">
                        <a:pos x="connisteX5" y="connsiteY5"/>
                      </a:cxn>
                      <a:cxn ang="0">
                        <a:pos x="connisteX6" y="connsiteY6"/>
                      </a:cxn>
                      <a:cxn ang="0">
                        <a:pos x="connisteX7" y="connsiteY7"/>
                      </a:cxn>
                    </a:cxnLst>
                    <a:rect l="l" t="t" r="r" b="b"/>
                    <a:pathLst>
                      <a:path w="743585" h="442496">
                        <a:moveTo>
                          <a:pt x="0" y="232311"/>
                        </a:moveTo>
                        <a:cubicBezTo>
                          <a:pt x="45085" y="218341"/>
                          <a:pt x="158750" y="192941"/>
                          <a:pt x="242570" y="151031"/>
                        </a:cubicBezTo>
                        <a:cubicBezTo>
                          <a:pt x="326390" y="109121"/>
                          <a:pt x="375285" y="50701"/>
                          <a:pt x="420370" y="21491"/>
                        </a:cubicBezTo>
                        <a:cubicBezTo>
                          <a:pt x="465455" y="-7719"/>
                          <a:pt x="442595" y="-734"/>
                          <a:pt x="468630" y="5616"/>
                        </a:cubicBezTo>
                        <a:cubicBezTo>
                          <a:pt x="494665" y="11966"/>
                          <a:pt x="520700" y="34191"/>
                          <a:pt x="549910" y="53876"/>
                        </a:cubicBezTo>
                        <a:cubicBezTo>
                          <a:pt x="579120" y="73561"/>
                          <a:pt x="584835" y="50701"/>
                          <a:pt x="614045" y="102771"/>
                        </a:cubicBezTo>
                        <a:cubicBezTo>
                          <a:pt x="643255" y="154841"/>
                          <a:pt x="669290" y="245011"/>
                          <a:pt x="695325" y="312956"/>
                        </a:cubicBezTo>
                        <a:cubicBezTo>
                          <a:pt x="721360" y="380901"/>
                          <a:pt x="735330" y="420906"/>
                          <a:pt x="743585" y="442496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accent2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p>
                    <a:pPr algn="ctr" fontAlgn="base">
                      <a:defRPr/>
                    </a:pPr>
                    <a:endParaRPr lang="zh-CN" altLang="en-US" strike="noStrike" noProof="1"/>
                  </a:p>
                </p:txBody>
              </p:sp>
              <p:sp>
                <p:nvSpPr>
                  <p:cNvPr id="34" name="任意多边形 101"/>
                  <p:cNvSpPr/>
                  <p:nvPr/>
                </p:nvSpPr>
                <p:spPr>
                  <a:xfrm rot="420000">
                    <a:off x="3254" y="8124"/>
                    <a:ext cx="306" cy="596"/>
                  </a:xfrm>
                  <a:custGeom>
                    <a:avLst/>
                    <a:gdLst>
                      <a:gd name="connisteX0" fmla="*/ 0 w 194310"/>
                      <a:gd name="connsiteY0" fmla="*/ 0 h 376909"/>
                      <a:gd name="connisteX1" fmla="*/ 97155 w 194310"/>
                      <a:gd name="connsiteY1" fmla="*/ 193675 h 376909"/>
                      <a:gd name="connisteX2" fmla="*/ 145415 w 194310"/>
                      <a:gd name="connsiteY2" fmla="*/ 355600 h 376909"/>
                      <a:gd name="connisteX3" fmla="*/ 194310 w 194310"/>
                      <a:gd name="connsiteY3" fmla="*/ 371475 h 376909"/>
                    </a:gdLst>
                    <a:ahLst/>
                    <a:cxnLst>
                      <a:cxn ang="0">
                        <a:pos x="connisteX0" y="connsiteY0"/>
                      </a:cxn>
                      <a:cxn ang="0">
                        <a:pos x="connisteX1" y="connsiteY1"/>
                      </a:cxn>
                      <a:cxn ang="0">
                        <a:pos x="connisteX2" y="connsiteY2"/>
                      </a:cxn>
                      <a:cxn ang="0">
                        <a:pos x="connisteX3" y="connsiteY3"/>
                      </a:cxn>
                    </a:cxnLst>
                    <a:rect l="l" t="t" r="r" b="b"/>
                    <a:pathLst>
                      <a:path w="194310" h="376909">
                        <a:moveTo>
                          <a:pt x="0" y="0"/>
                        </a:moveTo>
                        <a:cubicBezTo>
                          <a:pt x="18415" y="35560"/>
                          <a:pt x="67945" y="122555"/>
                          <a:pt x="97155" y="193675"/>
                        </a:cubicBezTo>
                        <a:cubicBezTo>
                          <a:pt x="126365" y="264795"/>
                          <a:pt x="125730" y="320040"/>
                          <a:pt x="145415" y="355600"/>
                        </a:cubicBezTo>
                        <a:cubicBezTo>
                          <a:pt x="165100" y="391160"/>
                          <a:pt x="185420" y="371475"/>
                          <a:pt x="194310" y="371475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accent2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p>
                    <a:pPr algn="ctr" fontAlgn="base">
                      <a:defRPr/>
                    </a:pPr>
                    <a:endParaRPr lang="zh-CN" altLang="en-US" strike="noStrike" noProof="1"/>
                  </a:p>
                </p:txBody>
              </p:sp>
              <p:sp>
                <p:nvSpPr>
                  <p:cNvPr id="35" name="任意多边形 102"/>
                  <p:cNvSpPr/>
                  <p:nvPr/>
                </p:nvSpPr>
                <p:spPr>
                  <a:xfrm>
                    <a:off x="3136" y="8278"/>
                    <a:ext cx="178" cy="99"/>
                  </a:xfrm>
                  <a:custGeom>
                    <a:avLst/>
                    <a:gdLst>
                      <a:gd name="connisteX0" fmla="*/ 113665 w 113665"/>
                      <a:gd name="connsiteY0" fmla="*/ 0 h 64770"/>
                      <a:gd name="connisteX1" fmla="*/ 0 w 113665"/>
                      <a:gd name="connsiteY1" fmla="*/ 64770 h 64770"/>
                    </a:gdLst>
                    <a:ahLst/>
                    <a:cxnLst>
                      <a:cxn ang="0">
                        <a:pos x="connisteX0" y="connsiteY0"/>
                      </a:cxn>
                      <a:cxn ang="0">
                        <a:pos x="connisteX1" y="connsiteY1"/>
                      </a:cxn>
                    </a:cxnLst>
                    <a:rect l="l" t="t" r="r" b="b"/>
                    <a:pathLst>
                      <a:path w="113665" h="64770">
                        <a:moveTo>
                          <a:pt x="113665" y="0"/>
                        </a:moveTo>
                        <a:cubicBezTo>
                          <a:pt x="75565" y="21590"/>
                          <a:pt x="38100" y="43180"/>
                          <a:pt x="0" y="64770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accent2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p>
                    <a:pPr algn="ctr" fontAlgn="base">
                      <a:defRPr/>
                    </a:pPr>
                    <a:endParaRPr lang="zh-CN" altLang="en-US" strike="noStrike" noProof="1"/>
                  </a:p>
                </p:txBody>
              </p:sp>
              <p:sp>
                <p:nvSpPr>
                  <p:cNvPr id="36" name="任意多边形 103"/>
                  <p:cNvSpPr/>
                  <p:nvPr/>
                </p:nvSpPr>
                <p:spPr>
                  <a:xfrm>
                    <a:off x="3128" y="8460"/>
                    <a:ext cx="306" cy="167"/>
                  </a:xfrm>
                  <a:custGeom>
                    <a:avLst/>
                    <a:gdLst>
                      <a:gd name="connisteX0" fmla="*/ 113665 w 113665"/>
                      <a:gd name="connsiteY0" fmla="*/ 0 h 64770"/>
                      <a:gd name="connisteX1" fmla="*/ 0 w 113665"/>
                      <a:gd name="connsiteY1" fmla="*/ 64770 h 64770"/>
                    </a:gdLst>
                    <a:ahLst/>
                    <a:cxnLst>
                      <a:cxn ang="0">
                        <a:pos x="connisteX0" y="connsiteY0"/>
                      </a:cxn>
                      <a:cxn ang="0">
                        <a:pos x="connisteX1" y="connsiteY1"/>
                      </a:cxn>
                    </a:cxnLst>
                    <a:rect l="l" t="t" r="r" b="b"/>
                    <a:pathLst>
                      <a:path w="113665" h="64770">
                        <a:moveTo>
                          <a:pt x="113665" y="0"/>
                        </a:moveTo>
                        <a:cubicBezTo>
                          <a:pt x="75565" y="21590"/>
                          <a:pt x="38100" y="43180"/>
                          <a:pt x="0" y="64770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accent2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p>
                    <a:pPr algn="ctr" fontAlgn="base">
                      <a:defRPr/>
                    </a:pPr>
                    <a:endParaRPr lang="zh-CN" altLang="en-US" strike="noStrike" noProof="1"/>
                  </a:p>
                </p:txBody>
              </p:sp>
            </p:grpSp>
          </p:grpSp>
        </p:grpSp>
        <p:grpSp>
          <p:nvGrpSpPr>
            <p:cNvPr id="4139" name="组合 36"/>
            <p:cNvGrpSpPr/>
            <p:nvPr/>
          </p:nvGrpSpPr>
          <p:grpSpPr>
            <a:xfrm>
              <a:off x="9881" y="8542"/>
              <a:ext cx="185" cy="430"/>
              <a:chOff x="7500" y="3857"/>
              <a:chExt cx="1304" cy="2266"/>
            </a:xfrm>
          </p:grpSpPr>
          <p:sp>
            <p:nvSpPr>
              <p:cNvPr id="38" name="矩形 37"/>
              <p:cNvSpPr/>
              <p:nvPr/>
            </p:nvSpPr>
            <p:spPr>
              <a:xfrm>
                <a:off x="7500" y="3857"/>
                <a:ext cx="1305" cy="2266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 fontAlgn="base"/>
                <a:endParaRPr lang="zh-CN" altLang="en-US" strike="noStrike" noProof="1"/>
              </a:p>
            </p:txBody>
          </p:sp>
          <p:cxnSp>
            <p:nvCxnSpPr>
              <p:cNvPr id="39" name="直接连接符 38"/>
              <p:cNvCxnSpPr/>
              <p:nvPr/>
            </p:nvCxnSpPr>
            <p:spPr>
              <a:xfrm flipH="1">
                <a:off x="7543" y="3908"/>
                <a:ext cx="1219" cy="2165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直接连接符 39"/>
              <p:cNvCxnSpPr/>
              <p:nvPr/>
            </p:nvCxnSpPr>
            <p:spPr>
              <a:xfrm>
                <a:off x="7514" y="3879"/>
                <a:ext cx="1248" cy="220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143" name="组合 40"/>
            <p:cNvGrpSpPr/>
            <p:nvPr/>
          </p:nvGrpSpPr>
          <p:grpSpPr>
            <a:xfrm>
              <a:off x="9529" y="8475"/>
              <a:ext cx="185" cy="430"/>
              <a:chOff x="7500" y="3857"/>
              <a:chExt cx="1304" cy="2266"/>
            </a:xfrm>
          </p:grpSpPr>
          <p:sp>
            <p:nvSpPr>
              <p:cNvPr id="54" name="矩形 53"/>
              <p:cNvSpPr/>
              <p:nvPr/>
            </p:nvSpPr>
            <p:spPr>
              <a:xfrm>
                <a:off x="7500" y="3857"/>
                <a:ext cx="1305" cy="2266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 fontAlgn="base"/>
                <a:endParaRPr lang="zh-CN" altLang="en-US" strike="noStrike" noProof="1"/>
              </a:p>
            </p:txBody>
          </p:sp>
          <p:cxnSp>
            <p:nvCxnSpPr>
              <p:cNvPr id="55" name="直接连接符 54"/>
              <p:cNvCxnSpPr/>
              <p:nvPr/>
            </p:nvCxnSpPr>
            <p:spPr>
              <a:xfrm flipH="1">
                <a:off x="7543" y="3908"/>
                <a:ext cx="1219" cy="2165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直接连接符 55"/>
              <p:cNvCxnSpPr/>
              <p:nvPr/>
            </p:nvCxnSpPr>
            <p:spPr>
              <a:xfrm>
                <a:off x="7514" y="3879"/>
                <a:ext cx="1248" cy="220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文本框 1"/>
          <p:cNvSpPr txBox="1"/>
          <p:nvPr/>
        </p:nvSpPr>
        <p:spPr>
          <a:xfrm>
            <a:off x="6452235" y="5183505"/>
            <a:ext cx="2647950" cy="583565"/>
          </a:xfrm>
          <a:prstGeom prst="rect">
            <a:avLst/>
          </a:prstGeom>
          <a:noFill/>
          <a:ln w="28575">
            <a:noFill/>
          </a:ln>
        </p:spPr>
        <p:txBody>
          <a:bodyPr wrap="square" anchor="t">
            <a:spAutoFit/>
          </a:bodyPr>
          <a:p>
            <a:pPr algn="ctr"/>
            <a:r>
              <a:rPr lang="zh-CN" altLang="en-US" sz="1600" dirty="0">
                <a:solidFill>
                  <a:srgbClr val="00B050"/>
                </a:solidFill>
                <a:latin typeface="方正粗黑宋简体" panose="02000000000000000000" charset="-122"/>
                <a:ea typeface="方正粗黑宋简体" panose="02000000000000000000" charset="-122"/>
                <a:sym typeface="宋体" panose="02010600030101010101" pitchFamily="2" charset="-122"/>
              </a:rPr>
              <a:t>加强生态环境建设</a:t>
            </a:r>
            <a:r>
              <a:rPr lang="en-US" altLang="zh-CN" sz="1600" dirty="0">
                <a:solidFill>
                  <a:srgbClr val="00B050"/>
                </a:solidFill>
                <a:latin typeface="方正粗黑宋简体" panose="02000000000000000000" charset="-122"/>
                <a:ea typeface="方正粗黑宋简体" panose="02000000000000000000" charset="-122"/>
                <a:sym typeface="宋体" panose="02010600030101010101" pitchFamily="2" charset="-122"/>
              </a:rPr>
              <a:t>(</a:t>
            </a:r>
            <a:r>
              <a:rPr lang="zh-CN" altLang="en-US" sz="1600" dirty="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  <a:sym typeface="宋体" panose="02010600030101010101" pitchFamily="2" charset="-122"/>
              </a:rPr>
              <a:t>植树种草、合理放牧、轰炸冰坝）</a:t>
            </a:r>
            <a:endParaRPr lang="zh-CN" altLang="en-US" sz="1600" dirty="0">
              <a:solidFill>
                <a:srgbClr val="00B050"/>
              </a:solidFill>
              <a:latin typeface="方正粗黑宋简体" panose="02000000000000000000" charset="-122"/>
              <a:ea typeface="方正粗黑宋简体" panose="02000000000000000000" charset="-122"/>
              <a:sym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485130" y="5690235"/>
            <a:ext cx="3614420" cy="60388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lnSpc>
                <a:spcPts val="2000"/>
              </a:lnSpc>
              <a:spcBef>
                <a:spcPts val="0"/>
              </a:spcBef>
            </a:pPr>
            <a:r>
              <a:rPr lang="zh-CN" altLang="en-US" sz="1600" dirty="0">
                <a:solidFill>
                  <a:srgbClr val="00B050"/>
                </a:solidFill>
                <a:latin typeface="方正粗黑宋简体" panose="02000000000000000000" charset="-122"/>
                <a:ea typeface="方正粗黑宋简体" panose="02000000000000000000" charset="-122"/>
                <a:sym typeface="宋体" panose="02010600030101010101" pitchFamily="2" charset="-122"/>
              </a:rPr>
              <a:t>开展水土保持综合治理</a:t>
            </a:r>
            <a:r>
              <a:rPr lang="zh-CN" altLang="en-US" sz="1600" dirty="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  <a:sym typeface="宋体" panose="02010600030101010101" pitchFamily="2" charset="-122"/>
              </a:rPr>
              <a:t>（</a:t>
            </a:r>
            <a:r>
              <a:rPr lang="zh-CN" altLang="en-US" sz="160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植树造林、打坝淤地、修筑梯田）</a:t>
            </a:r>
            <a:endParaRPr lang="zh-CN" altLang="en-US" sz="1600" dirty="0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246370" y="6293803"/>
            <a:ext cx="1570038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2400" dirty="0">
                <a:solidFill>
                  <a:srgbClr val="00B05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加固堤坝</a:t>
            </a:r>
            <a:r>
              <a:rPr lang="en-US" altLang="zh-CN" sz="2400" dirty="0">
                <a:solidFill>
                  <a:srgbClr val="00B05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.</a:t>
            </a:r>
            <a:endParaRPr lang="en-US" altLang="zh-CN" sz="2400" dirty="0">
              <a:solidFill>
                <a:srgbClr val="00B05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838825" y="4378960"/>
            <a:ext cx="46863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latin typeface="方正粗黑宋简体" panose="02000000000000000000" charset="-122"/>
                <a:ea typeface="方正粗黑宋简体" panose="02000000000000000000" charset="-122"/>
              </a:rPr>
              <a:t>三</a:t>
            </a:r>
            <a:endParaRPr lang="zh-CN" altLang="en-US" sz="2000"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150610" y="4455160"/>
            <a:ext cx="46863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latin typeface="方正粗黑宋简体" panose="02000000000000000000" charset="-122"/>
                <a:ea typeface="方正粗黑宋简体" panose="02000000000000000000" charset="-122"/>
              </a:rPr>
              <a:t>小</a:t>
            </a:r>
            <a:endParaRPr lang="zh-CN" altLang="en-US" sz="2000"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8" grpId="0"/>
      <p:bldP spid="4099" grpId="0"/>
      <p:bldP spid="4100" grpId="0"/>
      <p:bldP spid="4101" grpId="0"/>
      <p:bldP spid="4102" grpId="0"/>
      <p:bldP spid="4103" grpId="0"/>
      <p:bldP spid="4104" grpId="0"/>
      <p:bldP spid="8" grpId="0"/>
      <p:bldP spid="9" grpId="0"/>
      <p:bldP spid="10" grpId="0"/>
      <p:bldP spid="11" grpId="0"/>
      <p:bldP spid="7" grpId="0"/>
      <p:bldP spid="12" grpId="0"/>
      <p:bldP spid="13" grpId="0"/>
      <p:bldP spid="2" grpId="0"/>
      <p:bldP spid="3" grpId="0"/>
      <p:bldP spid="5" grpId="0"/>
      <p:bldP spid="4" grpId="0"/>
      <p:bldP spid="6" grpId="0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097" name="图片 1"/>
          <p:cNvPicPr>
            <a:picLocks noChangeAspect="1"/>
          </p:cNvPicPr>
          <p:nvPr/>
        </p:nvPicPr>
        <p:blipFill>
          <a:blip r:embed="rId1"/>
          <a:srcRect l="890"/>
          <a:stretch>
            <a:fillRect/>
          </a:stretch>
        </p:blipFill>
        <p:spPr>
          <a:xfrm>
            <a:off x="44450" y="22225"/>
            <a:ext cx="9055100" cy="68230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098" name="文本框 115714">
            <a:hlinkClick r:id="" action="ppaction://noaction"/>
          </p:cNvPr>
          <p:cNvSpPr txBox="1"/>
          <p:nvPr/>
        </p:nvSpPr>
        <p:spPr>
          <a:xfrm>
            <a:off x="3427413" y="671513"/>
            <a:ext cx="2879725" cy="4603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zh-CN" altLang="en-US" sz="2400" dirty="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巴颜喀拉山</a:t>
            </a:r>
            <a:endParaRPr lang="zh-CN" altLang="en-US" sz="2400" dirty="0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4099" name="文本框 115715">
            <a:hlinkClick r:id="" action="ppaction://noaction"/>
          </p:cNvPr>
          <p:cNvSpPr txBox="1"/>
          <p:nvPr/>
        </p:nvSpPr>
        <p:spPr>
          <a:xfrm>
            <a:off x="3427413" y="3692525"/>
            <a:ext cx="3748087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2400" dirty="0">
                <a:latin typeface="方正粗黑宋简体" panose="02000000000000000000" charset="-122"/>
                <a:ea typeface="方正粗黑宋简体" panose="02000000000000000000" charset="-122"/>
              </a:rPr>
              <a:t>青川</a:t>
            </a:r>
            <a:r>
              <a:rPr lang="zh-CN" altLang="en-US" sz="2400" dirty="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甘宁内蒙古陕晋豫鲁</a:t>
            </a:r>
            <a:r>
              <a:rPr lang="en-US" altLang="zh-CN" sz="2400" dirty="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.</a:t>
            </a:r>
            <a:endParaRPr lang="en-US" altLang="zh-CN" sz="2400" dirty="0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4100" name="文本框 115717">
            <a:hlinkClick r:id="" action="ppaction://noaction"/>
          </p:cNvPr>
          <p:cNvSpPr txBox="1"/>
          <p:nvPr/>
        </p:nvSpPr>
        <p:spPr>
          <a:xfrm>
            <a:off x="3427413" y="1162050"/>
            <a:ext cx="1133475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2400" dirty="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渤海</a:t>
            </a:r>
            <a:endParaRPr lang="zh-CN" altLang="en-US" sz="2400" dirty="0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4101" name="文本框 115718">
            <a:hlinkClick r:id="" action="ppaction://noaction"/>
          </p:cNvPr>
          <p:cNvSpPr txBox="1"/>
          <p:nvPr/>
        </p:nvSpPr>
        <p:spPr>
          <a:xfrm>
            <a:off x="3427413" y="1676400"/>
            <a:ext cx="2663825" cy="4603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zh-CN" altLang="en-US" sz="2400" dirty="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河口、桃花峪</a:t>
            </a:r>
            <a:r>
              <a:rPr lang="en-US" altLang="zh-CN" sz="2400" dirty="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.</a:t>
            </a:r>
            <a:endParaRPr lang="en-US" altLang="zh-CN" sz="2400" dirty="0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4102" name="文本框 115719"/>
          <p:cNvSpPr txBox="1"/>
          <p:nvPr/>
        </p:nvSpPr>
        <p:spPr>
          <a:xfrm>
            <a:off x="3695700" y="2662238"/>
            <a:ext cx="3121025" cy="989012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lnSpc>
                <a:spcPts val="3500"/>
              </a:lnSpc>
            </a:pPr>
            <a:r>
              <a:rPr lang="zh-CN" altLang="en-US" sz="2400" dirty="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青藏高原</a:t>
            </a:r>
            <a:r>
              <a:rPr lang="en-US" altLang="zh-CN" sz="2400" dirty="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.</a:t>
            </a:r>
            <a:r>
              <a:rPr lang="zh-CN" altLang="en-US" sz="2400" dirty="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内蒙古高原</a:t>
            </a:r>
            <a:r>
              <a:rPr lang="en-US" altLang="zh-CN" sz="2400" dirty="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.</a:t>
            </a:r>
            <a:r>
              <a:rPr lang="zh-CN" altLang="en-US" sz="2400" dirty="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黄土高原</a:t>
            </a:r>
            <a:r>
              <a:rPr lang="en-US" altLang="zh-CN" sz="2400" dirty="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.</a:t>
            </a:r>
            <a:r>
              <a:rPr lang="zh-CN" altLang="en-US" sz="2400" dirty="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华北平原</a:t>
            </a:r>
            <a:r>
              <a:rPr lang="en-US" altLang="zh-CN" sz="2400" dirty="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.</a:t>
            </a:r>
            <a:endParaRPr lang="en-US" altLang="zh-CN" sz="2400" dirty="0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4103" name="文本框 115720"/>
          <p:cNvSpPr txBox="1"/>
          <p:nvPr/>
        </p:nvSpPr>
        <p:spPr>
          <a:xfrm>
            <a:off x="3427413" y="149225"/>
            <a:ext cx="3656012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en-US" altLang="zh-CN" sz="2400" dirty="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5464</a:t>
            </a:r>
            <a:r>
              <a:rPr lang="zh-CN" altLang="en-US" sz="2400" dirty="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千米</a:t>
            </a:r>
            <a:r>
              <a:rPr lang="en-US" altLang="zh-CN" sz="2400" dirty="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(</a:t>
            </a:r>
            <a:r>
              <a:rPr lang="zh-CN" altLang="en-US" sz="2400" dirty="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中国第</a:t>
            </a:r>
            <a:r>
              <a:rPr lang="en-US" altLang="zh-CN" sz="2400" dirty="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2</a:t>
            </a:r>
            <a:r>
              <a:rPr lang="zh-CN" altLang="en-US" sz="2400" dirty="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长河</a:t>
            </a:r>
            <a:r>
              <a:rPr lang="en-US" altLang="zh-CN" sz="240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)</a:t>
            </a:r>
            <a:endParaRPr lang="en-US" altLang="zh-CN" sz="2400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4104" name="文本框 2">
            <a:hlinkClick r:id="" action="ppaction://noaction"/>
          </p:cNvPr>
          <p:cNvSpPr txBox="1"/>
          <p:nvPr/>
        </p:nvSpPr>
        <p:spPr>
          <a:xfrm>
            <a:off x="3406775" y="2201863"/>
            <a:ext cx="4826000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2400" dirty="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洮河、湟水、汾河、渭河</a:t>
            </a:r>
            <a:r>
              <a:rPr lang="en-US" altLang="zh-CN" sz="2400" dirty="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.</a:t>
            </a:r>
            <a:endParaRPr lang="en-US" altLang="zh-CN" sz="2400" dirty="0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527175" y="4221163"/>
            <a:ext cx="1854200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24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①</a:t>
            </a:r>
            <a:r>
              <a:rPr lang="en-US" altLang="zh-CN" sz="24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.</a:t>
            </a:r>
            <a:r>
              <a:rPr lang="zh-CN" altLang="en-US" sz="24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塑造平原</a:t>
            </a:r>
            <a:endParaRPr lang="zh-CN" altLang="en-US" sz="240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427413" y="4221163"/>
            <a:ext cx="2487612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24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②</a:t>
            </a:r>
            <a:r>
              <a:rPr lang="en-US" altLang="zh-CN" sz="24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.</a:t>
            </a:r>
            <a:r>
              <a:rPr lang="zh-CN" altLang="en-US" sz="24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提供灌溉</a:t>
            </a:r>
            <a:endParaRPr lang="zh-CN" altLang="en-US" sz="240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527175" y="4681538"/>
            <a:ext cx="1876425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24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③</a:t>
            </a:r>
            <a:r>
              <a:rPr lang="en-US" altLang="zh-CN" sz="24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.</a:t>
            </a:r>
            <a:r>
              <a:rPr lang="zh-CN" altLang="en-US" sz="24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水能丰富</a:t>
            </a:r>
            <a:endParaRPr lang="zh-CN" altLang="en-US" sz="240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427413" y="4722813"/>
            <a:ext cx="2879725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24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④</a:t>
            </a:r>
            <a:r>
              <a:rPr lang="en-US" altLang="zh-CN" sz="24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.</a:t>
            </a:r>
            <a:r>
              <a:rPr lang="zh-CN" altLang="en-US" sz="24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旅游资源丰富</a:t>
            </a:r>
            <a:endParaRPr lang="zh-CN" altLang="en-US" sz="240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406775" y="5291138"/>
            <a:ext cx="3648075" cy="39878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2000" dirty="0">
                <a:solidFill>
                  <a:srgbClr val="FF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草地退化</a:t>
            </a:r>
            <a:r>
              <a:rPr lang="en-US" altLang="zh-CN" sz="2000" dirty="0">
                <a:solidFill>
                  <a:srgbClr val="FF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.</a:t>
            </a:r>
            <a:r>
              <a:rPr lang="zh-CN" altLang="en-US" sz="2000" dirty="0">
                <a:solidFill>
                  <a:srgbClr val="FF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荒漠化严重</a:t>
            </a:r>
            <a:r>
              <a:rPr lang="en-US" altLang="zh-CN" sz="2000" dirty="0">
                <a:solidFill>
                  <a:srgbClr val="FF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.</a:t>
            </a:r>
            <a:r>
              <a:rPr lang="zh-CN" altLang="en-US" sz="2000" dirty="0">
                <a:solidFill>
                  <a:srgbClr val="FF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凌汛</a:t>
            </a:r>
            <a:r>
              <a:rPr lang="en-US" altLang="zh-CN" sz="2000" dirty="0">
                <a:solidFill>
                  <a:srgbClr val="FF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.</a:t>
            </a:r>
            <a:endParaRPr lang="en-US" altLang="zh-CN" sz="2000" dirty="0">
              <a:solidFill>
                <a:srgbClr val="FF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427413" y="5751513"/>
            <a:ext cx="2487612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2400" dirty="0">
                <a:solidFill>
                  <a:srgbClr val="FF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水土流失</a:t>
            </a:r>
            <a:r>
              <a:rPr lang="zh-CN" altLang="en-US" sz="2400" dirty="0">
                <a:solidFill>
                  <a:srgbClr val="FF00FF"/>
                </a:solidFill>
                <a:latin typeface="方正粗黑宋简体" panose="02000000000000000000" charset="-122"/>
                <a:ea typeface="方正粗黑宋简体" panose="02000000000000000000" charset="-122"/>
                <a:sym typeface="宋体" panose="02010600030101010101" pitchFamily="2" charset="-122"/>
              </a:rPr>
              <a:t>严重</a:t>
            </a:r>
            <a:r>
              <a:rPr lang="en-US" altLang="zh-CN" sz="2400" dirty="0">
                <a:solidFill>
                  <a:srgbClr val="FF00FF"/>
                </a:solidFill>
                <a:latin typeface="方正粗黑宋简体" panose="02000000000000000000" charset="-122"/>
                <a:ea typeface="方正粗黑宋简体" panose="02000000000000000000" charset="-122"/>
                <a:sym typeface="宋体" panose="02010600030101010101" pitchFamily="2" charset="-122"/>
              </a:rPr>
              <a:t>.</a:t>
            </a:r>
            <a:endParaRPr lang="en-US" altLang="zh-CN" sz="2400" dirty="0">
              <a:solidFill>
                <a:srgbClr val="FF00FF"/>
              </a:solidFill>
              <a:latin typeface="方正粗黑宋简体" panose="02000000000000000000" charset="-122"/>
              <a:ea typeface="方正粗黑宋简体" panose="02000000000000000000" charset="-122"/>
              <a:sym typeface="宋体" panose="02010600030101010101" pitchFamily="2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438525" y="6262688"/>
            <a:ext cx="2389188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2400" dirty="0">
                <a:solidFill>
                  <a:srgbClr val="FF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地上河</a:t>
            </a:r>
            <a:r>
              <a:rPr lang="en-US" altLang="zh-CN" sz="2400" dirty="0">
                <a:solidFill>
                  <a:srgbClr val="FF00FF"/>
                </a:solidFill>
                <a:latin typeface="方正粗黑宋简体" panose="02000000000000000000" charset="-122"/>
                <a:ea typeface="方正粗黑宋简体" panose="02000000000000000000" charset="-122"/>
                <a:sym typeface="宋体" panose="02010600030101010101" pitchFamily="2" charset="-122"/>
              </a:rPr>
              <a:t>.</a:t>
            </a:r>
            <a:r>
              <a:rPr lang="zh-CN" altLang="en-US" sz="2400" dirty="0">
                <a:solidFill>
                  <a:srgbClr val="FF00FF"/>
                </a:solidFill>
                <a:latin typeface="方正粗黑宋简体" panose="02000000000000000000" charset="-122"/>
                <a:ea typeface="方正粗黑宋简体" panose="02000000000000000000" charset="-122"/>
                <a:sym typeface="宋体" panose="02010600030101010101" pitchFamily="2" charset="-122"/>
              </a:rPr>
              <a:t>凌汛</a:t>
            </a:r>
            <a:r>
              <a:rPr lang="en-US" altLang="zh-CN" sz="2400" dirty="0">
                <a:solidFill>
                  <a:srgbClr val="FF00FF"/>
                </a:solidFill>
                <a:latin typeface="方正粗黑宋简体" panose="02000000000000000000" charset="-122"/>
                <a:ea typeface="方正粗黑宋简体" panose="02000000000000000000" charset="-122"/>
                <a:sym typeface="宋体" panose="02010600030101010101" pitchFamily="2" charset="-122"/>
              </a:rPr>
              <a:t>.</a:t>
            </a:r>
            <a:endParaRPr lang="en-US" altLang="zh-CN" sz="2400" dirty="0">
              <a:solidFill>
                <a:srgbClr val="FF00FF"/>
              </a:solidFill>
              <a:latin typeface="方正粗黑宋简体" panose="02000000000000000000" charset="-122"/>
              <a:ea typeface="方正粗黑宋简体" panose="02000000000000000000" charset="-122"/>
              <a:sym typeface="宋体" panose="02010600030101010101" pitchFamily="2" charset="-122"/>
            </a:endParaRPr>
          </a:p>
        </p:txBody>
      </p:sp>
      <p:grpSp>
        <p:nvGrpSpPr>
          <p:cNvPr id="4112" name="组合 2"/>
          <p:cNvGrpSpPr/>
          <p:nvPr/>
        </p:nvGrpSpPr>
        <p:grpSpPr>
          <a:xfrm>
            <a:off x="320675" y="490855"/>
            <a:ext cx="8318500" cy="5481955"/>
            <a:chOff x="460" y="2690"/>
            <a:chExt cx="13100" cy="7394"/>
          </a:xfrm>
        </p:grpSpPr>
        <p:grpSp>
          <p:nvGrpSpPr>
            <p:cNvPr id="4113" name="组合 5"/>
            <p:cNvGrpSpPr/>
            <p:nvPr/>
          </p:nvGrpSpPr>
          <p:grpSpPr>
            <a:xfrm>
              <a:off x="460" y="2690"/>
              <a:ext cx="13100" cy="7395"/>
              <a:chOff x="533" y="1385"/>
              <a:chExt cx="13100" cy="7394"/>
            </a:xfrm>
          </p:grpSpPr>
          <p:sp>
            <p:nvSpPr>
              <p:cNvPr id="21" name="任意多边形 10"/>
              <p:cNvSpPr/>
              <p:nvPr/>
            </p:nvSpPr>
            <p:spPr>
              <a:xfrm>
                <a:off x="1105" y="1385"/>
                <a:ext cx="12529" cy="7394"/>
              </a:xfrm>
              <a:custGeom>
                <a:avLst/>
                <a:gdLst>
                  <a:gd name="connisteX0" fmla="*/ 0 w 3352165"/>
                  <a:gd name="connsiteY0" fmla="*/ 964612 h 1354847"/>
                  <a:gd name="connisteX1" fmla="*/ 63500 w 3352165"/>
                  <a:gd name="connsiteY1" fmla="*/ 1001442 h 1354847"/>
                  <a:gd name="connisteX2" fmla="*/ 104140 w 3352165"/>
                  <a:gd name="connsiteY2" fmla="*/ 969692 h 1354847"/>
                  <a:gd name="connisteX3" fmla="*/ 172085 w 3352165"/>
                  <a:gd name="connsiteY3" fmla="*/ 1001442 h 1354847"/>
                  <a:gd name="connisteX4" fmla="*/ 203835 w 3352165"/>
                  <a:gd name="connsiteY4" fmla="*/ 1001442 h 1354847"/>
                  <a:gd name="connisteX5" fmla="*/ 235585 w 3352165"/>
                  <a:gd name="connsiteY5" fmla="*/ 978582 h 1354847"/>
                  <a:gd name="connisteX6" fmla="*/ 285750 w 3352165"/>
                  <a:gd name="connsiteY6" fmla="*/ 1001442 h 1354847"/>
                  <a:gd name="connisteX7" fmla="*/ 326390 w 3352165"/>
                  <a:gd name="connsiteY7" fmla="*/ 1055417 h 1354847"/>
                  <a:gd name="connisteX8" fmla="*/ 344805 w 3352165"/>
                  <a:gd name="connsiteY8" fmla="*/ 1123362 h 1354847"/>
                  <a:gd name="connisteX9" fmla="*/ 389890 w 3352165"/>
                  <a:gd name="connsiteY9" fmla="*/ 1101137 h 1354847"/>
                  <a:gd name="connisteX10" fmla="*/ 408305 w 3352165"/>
                  <a:gd name="connsiteY10" fmla="*/ 1132887 h 1354847"/>
                  <a:gd name="connisteX11" fmla="*/ 408305 w 3352165"/>
                  <a:gd name="connsiteY11" fmla="*/ 1205277 h 1354847"/>
                  <a:gd name="connisteX12" fmla="*/ 440055 w 3352165"/>
                  <a:gd name="connsiteY12" fmla="*/ 1241472 h 1354847"/>
                  <a:gd name="connisteX13" fmla="*/ 489585 w 3352165"/>
                  <a:gd name="connsiteY13" fmla="*/ 1241472 h 1354847"/>
                  <a:gd name="connisteX14" fmla="*/ 553085 w 3352165"/>
                  <a:gd name="connsiteY14" fmla="*/ 1296082 h 1354847"/>
                  <a:gd name="connisteX15" fmla="*/ 621665 w 3352165"/>
                  <a:gd name="connsiteY15" fmla="*/ 1264332 h 1354847"/>
                  <a:gd name="connisteX16" fmla="*/ 675640 w 3352165"/>
                  <a:gd name="connsiteY16" fmla="*/ 1241472 h 1354847"/>
                  <a:gd name="connisteX17" fmla="*/ 743585 w 3352165"/>
                  <a:gd name="connsiteY17" fmla="*/ 1282112 h 1354847"/>
                  <a:gd name="connisteX18" fmla="*/ 793750 w 3352165"/>
                  <a:gd name="connsiteY18" fmla="*/ 1296082 h 1354847"/>
                  <a:gd name="connisteX19" fmla="*/ 829945 w 3352165"/>
                  <a:gd name="connsiteY19" fmla="*/ 1309417 h 1354847"/>
                  <a:gd name="connisteX20" fmla="*/ 857250 w 3352165"/>
                  <a:gd name="connsiteY20" fmla="*/ 1350692 h 1354847"/>
                  <a:gd name="connisteX21" fmla="*/ 916305 w 3352165"/>
                  <a:gd name="connsiteY21" fmla="*/ 1345612 h 1354847"/>
                  <a:gd name="connisteX22" fmla="*/ 893445 w 3352165"/>
                  <a:gd name="connsiteY22" fmla="*/ 1300527 h 1354847"/>
                  <a:gd name="connisteX23" fmla="*/ 880110 w 3352165"/>
                  <a:gd name="connsiteY23" fmla="*/ 1250362 h 1354847"/>
                  <a:gd name="connisteX24" fmla="*/ 825500 w 3352165"/>
                  <a:gd name="connsiteY24" fmla="*/ 1237027 h 1354847"/>
                  <a:gd name="connisteX25" fmla="*/ 770890 w 3352165"/>
                  <a:gd name="connsiteY25" fmla="*/ 1200832 h 1354847"/>
                  <a:gd name="connisteX26" fmla="*/ 748665 w 3352165"/>
                  <a:gd name="connsiteY26" fmla="*/ 1182417 h 1354847"/>
                  <a:gd name="connisteX27" fmla="*/ 730250 w 3352165"/>
                  <a:gd name="connsiteY27" fmla="*/ 1173527 h 1354847"/>
                  <a:gd name="connisteX28" fmla="*/ 711835 w 3352165"/>
                  <a:gd name="connsiteY28" fmla="*/ 1118917 h 1354847"/>
                  <a:gd name="connisteX29" fmla="*/ 685165 w 3352165"/>
                  <a:gd name="connsiteY29" fmla="*/ 1091612 h 1354847"/>
                  <a:gd name="connisteX30" fmla="*/ 630555 w 3352165"/>
                  <a:gd name="connsiteY30" fmla="*/ 1082722 h 1354847"/>
                  <a:gd name="connisteX31" fmla="*/ 607695 w 3352165"/>
                  <a:gd name="connsiteY31" fmla="*/ 1019222 h 1354847"/>
                  <a:gd name="connisteX32" fmla="*/ 616585 w 3352165"/>
                  <a:gd name="connsiteY32" fmla="*/ 978582 h 1354847"/>
                  <a:gd name="connisteX33" fmla="*/ 598805 w 3352165"/>
                  <a:gd name="connsiteY33" fmla="*/ 923972 h 1354847"/>
                  <a:gd name="connisteX34" fmla="*/ 630555 w 3352165"/>
                  <a:gd name="connsiteY34" fmla="*/ 887777 h 1354847"/>
                  <a:gd name="connisteX35" fmla="*/ 666750 w 3352165"/>
                  <a:gd name="connsiteY35" fmla="*/ 878887 h 1354847"/>
                  <a:gd name="connisteX36" fmla="*/ 716915 w 3352165"/>
                  <a:gd name="connsiteY36" fmla="*/ 842692 h 1354847"/>
                  <a:gd name="connisteX37" fmla="*/ 766445 w 3352165"/>
                  <a:gd name="connsiteY37" fmla="*/ 856027 h 1354847"/>
                  <a:gd name="connisteX38" fmla="*/ 843915 w 3352165"/>
                  <a:gd name="connsiteY38" fmla="*/ 837612 h 1354847"/>
                  <a:gd name="connisteX39" fmla="*/ 889000 w 3352165"/>
                  <a:gd name="connsiteY39" fmla="*/ 892222 h 1354847"/>
                  <a:gd name="connisteX40" fmla="*/ 939165 w 3352165"/>
                  <a:gd name="connsiteY40" fmla="*/ 910637 h 1354847"/>
                  <a:gd name="connisteX41" fmla="*/ 988695 w 3352165"/>
                  <a:gd name="connsiteY41" fmla="*/ 901112 h 1354847"/>
                  <a:gd name="connisteX42" fmla="*/ 1056640 w 3352165"/>
                  <a:gd name="connsiteY42" fmla="*/ 919527 h 1354847"/>
                  <a:gd name="connisteX43" fmla="*/ 1083945 w 3352165"/>
                  <a:gd name="connsiteY43" fmla="*/ 910637 h 1354847"/>
                  <a:gd name="connisteX44" fmla="*/ 1056640 w 3352165"/>
                  <a:gd name="connsiteY44" fmla="*/ 883332 h 1354847"/>
                  <a:gd name="connisteX45" fmla="*/ 1106805 w 3352165"/>
                  <a:gd name="connsiteY45" fmla="*/ 856027 h 1354847"/>
                  <a:gd name="connisteX46" fmla="*/ 1151890 w 3352165"/>
                  <a:gd name="connsiteY46" fmla="*/ 878887 h 1354847"/>
                  <a:gd name="connisteX47" fmla="*/ 1206500 w 3352165"/>
                  <a:gd name="connsiteY47" fmla="*/ 824277 h 1354847"/>
                  <a:gd name="connisteX48" fmla="*/ 1233805 w 3352165"/>
                  <a:gd name="connsiteY48" fmla="*/ 788082 h 1354847"/>
                  <a:gd name="connisteX49" fmla="*/ 1233805 w 3352165"/>
                  <a:gd name="connsiteY49" fmla="*/ 760777 h 1354847"/>
                  <a:gd name="connisteX50" fmla="*/ 1206500 w 3352165"/>
                  <a:gd name="connsiteY50" fmla="*/ 724582 h 1354847"/>
                  <a:gd name="connisteX51" fmla="*/ 1215390 w 3352165"/>
                  <a:gd name="connsiteY51" fmla="*/ 688387 h 1354847"/>
                  <a:gd name="connisteX52" fmla="*/ 1270000 w 3352165"/>
                  <a:gd name="connsiteY52" fmla="*/ 642667 h 1354847"/>
                  <a:gd name="connisteX53" fmla="*/ 1346835 w 3352165"/>
                  <a:gd name="connsiteY53" fmla="*/ 620442 h 1354847"/>
                  <a:gd name="connisteX54" fmla="*/ 1410335 w 3352165"/>
                  <a:gd name="connsiteY54" fmla="*/ 610917 h 1354847"/>
                  <a:gd name="connisteX55" fmla="*/ 1451610 w 3352165"/>
                  <a:gd name="connsiteY55" fmla="*/ 570277 h 1354847"/>
                  <a:gd name="connisteX56" fmla="*/ 1478915 w 3352165"/>
                  <a:gd name="connsiteY56" fmla="*/ 497887 h 1354847"/>
                  <a:gd name="connisteX57" fmla="*/ 1532890 w 3352165"/>
                  <a:gd name="connsiteY57" fmla="*/ 434387 h 1354847"/>
                  <a:gd name="connisteX58" fmla="*/ 1564640 w 3352165"/>
                  <a:gd name="connsiteY58" fmla="*/ 339137 h 1354847"/>
                  <a:gd name="connisteX59" fmla="*/ 1564640 w 3352165"/>
                  <a:gd name="connsiteY59" fmla="*/ 221027 h 1354847"/>
                  <a:gd name="connisteX60" fmla="*/ 1569085 w 3352165"/>
                  <a:gd name="connsiteY60" fmla="*/ 134667 h 1354847"/>
                  <a:gd name="connisteX61" fmla="*/ 1600835 w 3352165"/>
                  <a:gd name="connsiteY61" fmla="*/ 102917 h 1354847"/>
                  <a:gd name="connisteX62" fmla="*/ 1678305 w 3352165"/>
                  <a:gd name="connsiteY62" fmla="*/ 30527 h 1354847"/>
                  <a:gd name="connisteX63" fmla="*/ 1714500 w 3352165"/>
                  <a:gd name="connsiteY63" fmla="*/ 7667 h 1354847"/>
                  <a:gd name="connisteX64" fmla="*/ 1773555 w 3352165"/>
                  <a:gd name="connsiteY64" fmla="*/ 3222 h 1354847"/>
                  <a:gd name="connisteX65" fmla="*/ 1828165 w 3352165"/>
                  <a:gd name="connsiteY65" fmla="*/ 43862 h 1354847"/>
                  <a:gd name="connisteX66" fmla="*/ 1909445 w 3352165"/>
                  <a:gd name="connsiteY66" fmla="*/ 66722 h 1354847"/>
                  <a:gd name="connisteX67" fmla="*/ 1941195 w 3352165"/>
                  <a:gd name="connsiteY67" fmla="*/ 80692 h 1354847"/>
                  <a:gd name="connisteX68" fmla="*/ 2004695 w 3352165"/>
                  <a:gd name="connsiteY68" fmla="*/ 75612 h 1354847"/>
                  <a:gd name="connisteX69" fmla="*/ 2054860 w 3352165"/>
                  <a:gd name="connsiteY69" fmla="*/ 71167 h 1354847"/>
                  <a:gd name="connisteX70" fmla="*/ 2091055 w 3352165"/>
                  <a:gd name="connsiteY70" fmla="*/ 107362 h 1354847"/>
                  <a:gd name="connisteX71" fmla="*/ 2136140 w 3352165"/>
                  <a:gd name="connsiteY71" fmla="*/ 112442 h 1354847"/>
                  <a:gd name="connisteX72" fmla="*/ 2209165 w 3352165"/>
                  <a:gd name="connsiteY72" fmla="*/ 130222 h 1354847"/>
                  <a:gd name="connisteX73" fmla="*/ 2226945 w 3352165"/>
                  <a:gd name="connsiteY73" fmla="*/ 221027 h 1354847"/>
                  <a:gd name="connisteX74" fmla="*/ 2222500 w 3352165"/>
                  <a:gd name="connsiteY74" fmla="*/ 252777 h 1354847"/>
                  <a:gd name="connisteX75" fmla="*/ 2195195 w 3352165"/>
                  <a:gd name="connsiteY75" fmla="*/ 280082 h 1354847"/>
                  <a:gd name="connisteX76" fmla="*/ 2199640 w 3352165"/>
                  <a:gd name="connsiteY76" fmla="*/ 339137 h 1354847"/>
                  <a:gd name="connisteX77" fmla="*/ 2181860 w 3352165"/>
                  <a:gd name="connsiteY77" fmla="*/ 398192 h 1354847"/>
                  <a:gd name="connisteX78" fmla="*/ 2145665 w 3352165"/>
                  <a:gd name="connsiteY78" fmla="*/ 452167 h 1354847"/>
                  <a:gd name="connisteX79" fmla="*/ 2104390 w 3352165"/>
                  <a:gd name="connsiteY79" fmla="*/ 488362 h 1354847"/>
                  <a:gd name="connisteX80" fmla="*/ 2108835 w 3352165"/>
                  <a:gd name="connsiteY80" fmla="*/ 551862 h 1354847"/>
                  <a:gd name="connisteX81" fmla="*/ 2127250 w 3352165"/>
                  <a:gd name="connsiteY81" fmla="*/ 579167 h 1354847"/>
                  <a:gd name="connisteX82" fmla="*/ 2113915 w 3352165"/>
                  <a:gd name="connsiteY82" fmla="*/ 638222 h 1354847"/>
                  <a:gd name="connisteX83" fmla="*/ 2099945 w 3352165"/>
                  <a:gd name="connsiteY83" fmla="*/ 697277 h 1354847"/>
                  <a:gd name="connisteX84" fmla="*/ 2086610 w 3352165"/>
                  <a:gd name="connsiteY84" fmla="*/ 729027 h 1354847"/>
                  <a:gd name="connisteX85" fmla="*/ 2082165 w 3352165"/>
                  <a:gd name="connsiteY85" fmla="*/ 756332 h 1354847"/>
                  <a:gd name="connisteX86" fmla="*/ 2099945 w 3352165"/>
                  <a:gd name="connsiteY86" fmla="*/ 810942 h 1354847"/>
                  <a:gd name="connisteX87" fmla="*/ 2082165 w 3352165"/>
                  <a:gd name="connsiteY87" fmla="*/ 851582 h 1354847"/>
                  <a:gd name="connisteX88" fmla="*/ 2082165 w 3352165"/>
                  <a:gd name="connsiteY88" fmla="*/ 883332 h 1354847"/>
                  <a:gd name="connisteX89" fmla="*/ 2082165 w 3352165"/>
                  <a:gd name="connsiteY89" fmla="*/ 915082 h 1354847"/>
                  <a:gd name="connisteX90" fmla="*/ 2099945 w 3352165"/>
                  <a:gd name="connsiteY90" fmla="*/ 937942 h 1354847"/>
                  <a:gd name="connisteX91" fmla="*/ 2104390 w 3352165"/>
                  <a:gd name="connsiteY91" fmla="*/ 969692 h 1354847"/>
                  <a:gd name="connisteX92" fmla="*/ 2095500 w 3352165"/>
                  <a:gd name="connsiteY92" fmla="*/ 1001442 h 1354847"/>
                  <a:gd name="connisteX93" fmla="*/ 2095500 w 3352165"/>
                  <a:gd name="connsiteY93" fmla="*/ 1028112 h 1354847"/>
                  <a:gd name="connisteX94" fmla="*/ 2082165 w 3352165"/>
                  <a:gd name="connsiteY94" fmla="*/ 1055417 h 1354847"/>
                  <a:gd name="connisteX95" fmla="*/ 2068195 w 3352165"/>
                  <a:gd name="connsiteY95" fmla="*/ 1091612 h 1354847"/>
                  <a:gd name="connisteX96" fmla="*/ 2068195 w 3352165"/>
                  <a:gd name="connsiteY96" fmla="*/ 1123362 h 1354847"/>
                  <a:gd name="connisteX97" fmla="*/ 2095500 w 3352165"/>
                  <a:gd name="connsiteY97" fmla="*/ 1164637 h 1354847"/>
                  <a:gd name="connisteX98" fmla="*/ 2177415 w 3352165"/>
                  <a:gd name="connsiteY98" fmla="*/ 1155112 h 1354847"/>
                  <a:gd name="connisteX99" fmla="*/ 2235835 w 3352165"/>
                  <a:gd name="connsiteY99" fmla="*/ 1123362 h 1354847"/>
                  <a:gd name="connisteX100" fmla="*/ 2290445 w 3352165"/>
                  <a:gd name="connsiteY100" fmla="*/ 1091612 h 1354847"/>
                  <a:gd name="connisteX101" fmla="*/ 2322195 w 3352165"/>
                  <a:gd name="connsiteY101" fmla="*/ 1082722 h 1354847"/>
                  <a:gd name="connisteX102" fmla="*/ 2404110 w 3352165"/>
                  <a:gd name="connsiteY102" fmla="*/ 1118917 h 1354847"/>
                  <a:gd name="connisteX103" fmla="*/ 2476500 w 3352165"/>
                  <a:gd name="connsiteY103" fmla="*/ 1128442 h 1354847"/>
                  <a:gd name="connisteX104" fmla="*/ 2512695 w 3352165"/>
                  <a:gd name="connsiteY104" fmla="*/ 1105582 h 1354847"/>
                  <a:gd name="connisteX105" fmla="*/ 2548890 w 3352165"/>
                  <a:gd name="connsiteY105" fmla="*/ 1087167 h 1354847"/>
                  <a:gd name="connisteX106" fmla="*/ 2585085 w 3352165"/>
                  <a:gd name="connsiteY106" fmla="*/ 1101137 h 1354847"/>
                  <a:gd name="connisteX107" fmla="*/ 2653665 w 3352165"/>
                  <a:gd name="connsiteY107" fmla="*/ 1087167 h 1354847"/>
                  <a:gd name="connisteX108" fmla="*/ 2748915 w 3352165"/>
                  <a:gd name="connsiteY108" fmla="*/ 1087167 h 1354847"/>
                  <a:gd name="connisteX109" fmla="*/ 2766695 w 3352165"/>
                  <a:gd name="connsiteY109" fmla="*/ 1033192 h 1354847"/>
                  <a:gd name="connisteX110" fmla="*/ 2798445 w 3352165"/>
                  <a:gd name="connsiteY110" fmla="*/ 991917 h 1354847"/>
                  <a:gd name="connisteX111" fmla="*/ 2889250 w 3352165"/>
                  <a:gd name="connsiteY111" fmla="*/ 910637 h 1354847"/>
                  <a:gd name="connisteX112" fmla="*/ 2988945 w 3352165"/>
                  <a:gd name="connsiteY112" fmla="*/ 815387 h 1354847"/>
                  <a:gd name="connisteX113" fmla="*/ 3070860 w 3352165"/>
                  <a:gd name="connsiteY113" fmla="*/ 737917 h 1354847"/>
                  <a:gd name="connisteX114" fmla="*/ 3093085 w 3352165"/>
                  <a:gd name="connsiteY114" fmla="*/ 674417 h 1354847"/>
                  <a:gd name="connisteX115" fmla="*/ 3193415 w 3352165"/>
                  <a:gd name="connsiteY115" fmla="*/ 633777 h 1354847"/>
                  <a:gd name="connisteX116" fmla="*/ 3229610 w 3352165"/>
                  <a:gd name="connsiteY116" fmla="*/ 583612 h 1354847"/>
                  <a:gd name="connisteX117" fmla="*/ 3265805 w 3352165"/>
                  <a:gd name="connsiteY117" fmla="*/ 551862 h 1354847"/>
                  <a:gd name="connisteX118" fmla="*/ 3352165 w 3352165"/>
                  <a:gd name="connsiteY118" fmla="*/ 538527 h 1354847"/>
                </a:gdLst>
                <a:ahLst/>
                <a:cxnLst>
                  <a:cxn ang="0">
                    <a:pos x="connisteX0" y="connsiteY0"/>
                  </a:cxn>
                  <a:cxn ang="0">
                    <a:pos x="connisteX1" y="connsiteY1"/>
                  </a:cxn>
                  <a:cxn ang="0">
                    <a:pos x="connisteX2" y="connsiteY2"/>
                  </a:cxn>
                  <a:cxn ang="0">
                    <a:pos x="connisteX3" y="connsiteY3"/>
                  </a:cxn>
                  <a:cxn ang="0">
                    <a:pos x="connisteX4" y="connsiteY4"/>
                  </a:cxn>
                  <a:cxn ang="0">
                    <a:pos x="connisteX5" y="connsiteY5"/>
                  </a:cxn>
                  <a:cxn ang="0">
                    <a:pos x="connisteX6" y="connsiteY6"/>
                  </a:cxn>
                  <a:cxn ang="0">
                    <a:pos x="connisteX7" y="connsiteY7"/>
                  </a:cxn>
                  <a:cxn ang="0">
                    <a:pos x="connisteX8" y="connsiteY8"/>
                  </a:cxn>
                  <a:cxn ang="0">
                    <a:pos x="connisteX9" y="connsiteY9"/>
                  </a:cxn>
                  <a:cxn ang="0">
                    <a:pos x="connisteX10" y="connsiteY10"/>
                  </a:cxn>
                  <a:cxn ang="0">
                    <a:pos x="connisteX11" y="connsiteY11"/>
                  </a:cxn>
                  <a:cxn ang="0">
                    <a:pos x="connisteX12" y="connsiteY12"/>
                  </a:cxn>
                  <a:cxn ang="0">
                    <a:pos x="connisteX13" y="connsiteY13"/>
                  </a:cxn>
                  <a:cxn ang="0">
                    <a:pos x="connisteX14" y="connsiteY14"/>
                  </a:cxn>
                  <a:cxn ang="0">
                    <a:pos x="connisteX15" y="connsiteY15"/>
                  </a:cxn>
                  <a:cxn ang="0">
                    <a:pos x="connisteX16" y="connsiteY16"/>
                  </a:cxn>
                  <a:cxn ang="0">
                    <a:pos x="connisteX17" y="connsiteY17"/>
                  </a:cxn>
                  <a:cxn ang="0">
                    <a:pos x="connisteX18" y="connsiteY18"/>
                  </a:cxn>
                  <a:cxn ang="0">
                    <a:pos x="connisteX19" y="connsiteY19"/>
                  </a:cxn>
                  <a:cxn ang="0">
                    <a:pos x="connisteX20" y="connsiteY20"/>
                  </a:cxn>
                  <a:cxn ang="0">
                    <a:pos x="connisteX21" y="connsiteY21"/>
                  </a:cxn>
                  <a:cxn ang="0">
                    <a:pos x="connisteX22" y="connsiteY22"/>
                  </a:cxn>
                  <a:cxn ang="0">
                    <a:pos x="connisteX23" y="connsiteY23"/>
                  </a:cxn>
                  <a:cxn ang="0">
                    <a:pos x="connisteX24" y="connsiteY24"/>
                  </a:cxn>
                  <a:cxn ang="0">
                    <a:pos x="connisteX25" y="connsiteY25"/>
                  </a:cxn>
                  <a:cxn ang="0">
                    <a:pos x="connisteX26" y="connsiteY26"/>
                  </a:cxn>
                  <a:cxn ang="0">
                    <a:pos x="connisteX27" y="connsiteY27"/>
                  </a:cxn>
                  <a:cxn ang="0">
                    <a:pos x="connisteX28" y="connsiteY28"/>
                  </a:cxn>
                  <a:cxn ang="0">
                    <a:pos x="connisteX29" y="connsiteY29"/>
                  </a:cxn>
                  <a:cxn ang="0">
                    <a:pos x="connisteX30" y="connsiteY30"/>
                  </a:cxn>
                  <a:cxn ang="0">
                    <a:pos x="connisteX31" y="connsiteY31"/>
                  </a:cxn>
                  <a:cxn ang="0">
                    <a:pos x="connisteX32" y="connsiteY32"/>
                  </a:cxn>
                  <a:cxn ang="0">
                    <a:pos x="connisteX33" y="connsiteY33"/>
                  </a:cxn>
                  <a:cxn ang="0">
                    <a:pos x="connisteX34" y="connsiteY34"/>
                  </a:cxn>
                  <a:cxn ang="0">
                    <a:pos x="connisteX35" y="connsiteY35"/>
                  </a:cxn>
                  <a:cxn ang="0">
                    <a:pos x="connisteX36" y="connsiteY36"/>
                  </a:cxn>
                  <a:cxn ang="0">
                    <a:pos x="connisteX37" y="connsiteY37"/>
                  </a:cxn>
                  <a:cxn ang="0">
                    <a:pos x="connisteX38" y="connsiteY38"/>
                  </a:cxn>
                  <a:cxn ang="0">
                    <a:pos x="connisteX39" y="connsiteY39"/>
                  </a:cxn>
                  <a:cxn ang="0">
                    <a:pos x="connisteX40" y="connsiteY40"/>
                  </a:cxn>
                  <a:cxn ang="0">
                    <a:pos x="connisteX41" y="connsiteY41"/>
                  </a:cxn>
                  <a:cxn ang="0">
                    <a:pos x="connisteX42" y="connsiteY42"/>
                  </a:cxn>
                  <a:cxn ang="0">
                    <a:pos x="connisteX43" y="connsiteY43"/>
                  </a:cxn>
                  <a:cxn ang="0">
                    <a:pos x="connisteX44" y="connsiteY44"/>
                  </a:cxn>
                  <a:cxn ang="0">
                    <a:pos x="connisteX45" y="connsiteY45"/>
                  </a:cxn>
                  <a:cxn ang="0">
                    <a:pos x="connisteX46" y="connsiteY46"/>
                  </a:cxn>
                  <a:cxn ang="0">
                    <a:pos x="connisteX47" y="connsiteY47"/>
                  </a:cxn>
                  <a:cxn ang="0">
                    <a:pos x="connisteX48" y="connsiteY48"/>
                  </a:cxn>
                  <a:cxn ang="0">
                    <a:pos x="connisteX49" y="connsiteY49"/>
                  </a:cxn>
                  <a:cxn ang="0">
                    <a:pos x="connisteX50" y="connsiteY50"/>
                  </a:cxn>
                  <a:cxn ang="0">
                    <a:pos x="connisteX51" y="connsiteY51"/>
                  </a:cxn>
                  <a:cxn ang="0">
                    <a:pos x="connisteX52" y="connsiteY52"/>
                  </a:cxn>
                  <a:cxn ang="0">
                    <a:pos x="connisteX53" y="connsiteY53"/>
                  </a:cxn>
                  <a:cxn ang="0">
                    <a:pos x="connisteX54" y="connsiteY54"/>
                  </a:cxn>
                  <a:cxn ang="0">
                    <a:pos x="connisteX55" y="connsiteY55"/>
                  </a:cxn>
                  <a:cxn ang="0">
                    <a:pos x="connisteX56" y="connsiteY56"/>
                  </a:cxn>
                  <a:cxn ang="0">
                    <a:pos x="connisteX57" y="connsiteY57"/>
                  </a:cxn>
                  <a:cxn ang="0">
                    <a:pos x="connisteX58" y="connsiteY58"/>
                  </a:cxn>
                  <a:cxn ang="0">
                    <a:pos x="connisteX59" y="connsiteY59"/>
                  </a:cxn>
                  <a:cxn ang="0">
                    <a:pos x="connisteX60" y="connsiteY60"/>
                  </a:cxn>
                  <a:cxn ang="0">
                    <a:pos x="connisteX61" y="connsiteY61"/>
                  </a:cxn>
                  <a:cxn ang="0">
                    <a:pos x="connisteX62" y="connsiteY62"/>
                  </a:cxn>
                  <a:cxn ang="0">
                    <a:pos x="connisteX63" y="connsiteY63"/>
                  </a:cxn>
                  <a:cxn ang="0">
                    <a:pos x="connisteX64" y="connsiteY64"/>
                  </a:cxn>
                  <a:cxn ang="0">
                    <a:pos x="connisteX65" y="connsiteY65"/>
                  </a:cxn>
                  <a:cxn ang="0">
                    <a:pos x="connisteX66" y="connsiteY66"/>
                  </a:cxn>
                  <a:cxn ang="0">
                    <a:pos x="connisteX67" y="connsiteY67"/>
                  </a:cxn>
                  <a:cxn ang="0">
                    <a:pos x="connisteX68" y="connsiteY68"/>
                  </a:cxn>
                  <a:cxn ang="0">
                    <a:pos x="connisteX69" y="connsiteY69"/>
                  </a:cxn>
                  <a:cxn ang="0">
                    <a:pos x="connisteX70" y="connsiteY70"/>
                  </a:cxn>
                  <a:cxn ang="0">
                    <a:pos x="connisteX71" y="connsiteY71"/>
                  </a:cxn>
                  <a:cxn ang="0">
                    <a:pos x="connisteX72" y="connsiteY72"/>
                  </a:cxn>
                  <a:cxn ang="0">
                    <a:pos x="connisteX73" y="connsiteY73"/>
                  </a:cxn>
                  <a:cxn ang="0">
                    <a:pos x="connisteX74" y="connsiteY74"/>
                  </a:cxn>
                  <a:cxn ang="0">
                    <a:pos x="connisteX75" y="connsiteY75"/>
                  </a:cxn>
                  <a:cxn ang="0">
                    <a:pos x="connisteX76" y="connsiteY76"/>
                  </a:cxn>
                  <a:cxn ang="0">
                    <a:pos x="connisteX77" y="connsiteY77"/>
                  </a:cxn>
                  <a:cxn ang="0">
                    <a:pos x="connisteX78" y="connsiteY78"/>
                  </a:cxn>
                  <a:cxn ang="0">
                    <a:pos x="connisteX79" y="connsiteY79"/>
                  </a:cxn>
                  <a:cxn ang="0">
                    <a:pos x="connisteX80" y="connsiteY80"/>
                  </a:cxn>
                  <a:cxn ang="0">
                    <a:pos x="connisteX81" y="connsiteY81"/>
                  </a:cxn>
                  <a:cxn ang="0">
                    <a:pos x="connisteX82" y="connsiteY82"/>
                  </a:cxn>
                  <a:cxn ang="0">
                    <a:pos x="connisteX83" y="connsiteY83"/>
                  </a:cxn>
                  <a:cxn ang="0">
                    <a:pos x="connisteX84" y="connsiteY84"/>
                  </a:cxn>
                  <a:cxn ang="0">
                    <a:pos x="connisteX85" y="connsiteY85"/>
                  </a:cxn>
                  <a:cxn ang="0">
                    <a:pos x="connisteX86" y="connsiteY86"/>
                  </a:cxn>
                  <a:cxn ang="0">
                    <a:pos x="connisteX87" y="connsiteY87"/>
                  </a:cxn>
                  <a:cxn ang="0">
                    <a:pos x="connisteX88" y="connsiteY88"/>
                  </a:cxn>
                  <a:cxn ang="0">
                    <a:pos x="connisteX89" y="connsiteY89"/>
                  </a:cxn>
                  <a:cxn ang="0">
                    <a:pos x="connisteX90" y="connsiteY90"/>
                  </a:cxn>
                  <a:cxn ang="0">
                    <a:pos x="connisteX91" y="connsiteY91"/>
                  </a:cxn>
                  <a:cxn ang="0">
                    <a:pos x="connisteX92" y="connsiteY92"/>
                  </a:cxn>
                  <a:cxn ang="0">
                    <a:pos x="connisteX93" y="connsiteY93"/>
                  </a:cxn>
                  <a:cxn ang="0">
                    <a:pos x="connisteX94" y="connsiteY94"/>
                  </a:cxn>
                  <a:cxn ang="0">
                    <a:pos x="connisteX95" y="connsiteY95"/>
                  </a:cxn>
                  <a:cxn ang="0">
                    <a:pos x="connisteX96" y="connsiteY96"/>
                  </a:cxn>
                  <a:cxn ang="0">
                    <a:pos x="connisteX97" y="connsiteY97"/>
                  </a:cxn>
                  <a:cxn ang="0">
                    <a:pos x="connisteX98" y="connsiteY98"/>
                  </a:cxn>
                  <a:cxn ang="0">
                    <a:pos x="connisteX99" y="connsiteY99"/>
                  </a:cxn>
                  <a:cxn ang="0">
                    <a:pos x="connisteX100" y="connsiteY100"/>
                  </a:cxn>
                  <a:cxn ang="0">
                    <a:pos x="connisteX101" y="connsiteY101"/>
                  </a:cxn>
                  <a:cxn ang="0">
                    <a:pos x="connisteX102" y="connsiteY102"/>
                  </a:cxn>
                  <a:cxn ang="0">
                    <a:pos x="connisteX103" y="connsiteY103"/>
                  </a:cxn>
                  <a:cxn ang="0">
                    <a:pos x="connisteX104" y="connsiteY104"/>
                  </a:cxn>
                  <a:cxn ang="0">
                    <a:pos x="connisteX105" y="connsiteY105"/>
                  </a:cxn>
                  <a:cxn ang="0">
                    <a:pos x="connisteX106" y="connsiteY106"/>
                  </a:cxn>
                  <a:cxn ang="0">
                    <a:pos x="connisteX107" y="connsiteY107"/>
                  </a:cxn>
                  <a:cxn ang="0">
                    <a:pos x="connisteX108" y="connsiteY108"/>
                  </a:cxn>
                  <a:cxn ang="0">
                    <a:pos x="connisteX109" y="connsiteY109"/>
                  </a:cxn>
                  <a:cxn ang="0">
                    <a:pos x="connisteX110" y="connsiteY110"/>
                  </a:cxn>
                  <a:cxn ang="0">
                    <a:pos x="connisteX111" y="connsiteY111"/>
                  </a:cxn>
                  <a:cxn ang="0">
                    <a:pos x="connisteX112" y="connsiteY112"/>
                  </a:cxn>
                  <a:cxn ang="0">
                    <a:pos x="connisteX113" y="connsiteY113"/>
                  </a:cxn>
                  <a:cxn ang="0">
                    <a:pos x="connisteX114" y="connsiteY114"/>
                  </a:cxn>
                  <a:cxn ang="0">
                    <a:pos x="connisteX115" y="connsiteY115"/>
                  </a:cxn>
                  <a:cxn ang="0">
                    <a:pos x="connisteX116" y="connsiteY116"/>
                  </a:cxn>
                  <a:cxn ang="0">
                    <a:pos x="connisteX117" y="connsiteY117"/>
                  </a:cxn>
                  <a:cxn ang="0">
                    <a:pos x="connisteX118" y="connsiteY118"/>
                  </a:cxn>
                </a:cxnLst>
                <a:rect l="l" t="t" r="r" b="b"/>
                <a:pathLst>
                  <a:path w="3352165" h="1354848">
                    <a:moveTo>
                      <a:pt x="0" y="964612"/>
                    </a:moveTo>
                    <a:cubicBezTo>
                      <a:pt x="12065" y="972867"/>
                      <a:pt x="42545" y="1000172"/>
                      <a:pt x="63500" y="1001442"/>
                    </a:cubicBezTo>
                    <a:cubicBezTo>
                      <a:pt x="84455" y="1002712"/>
                      <a:pt x="82550" y="969692"/>
                      <a:pt x="104140" y="969692"/>
                    </a:cubicBezTo>
                    <a:cubicBezTo>
                      <a:pt x="125730" y="969692"/>
                      <a:pt x="152400" y="995092"/>
                      <a:pt x="172085" y="1001442"/>
                    </a:cubicBezTo>
                    <a:cubicBezTo>
                      <a:pt x="191770" y="1007792"/>
                      <a:pt x="191135" y="1005887"/>
                      <a:pt x="203835" y="1001442"/>
                    </a:cubicBezTo>
                    <a:cubicBezTo>
                      <a:pt x="216535" y="996997"/>
                      <a:pt x="219075" y="978582"/>
                      <a:pt x="235585" y="978582"/>
                    </a:cubicBezTo>
                    <a:cubicBezTo>
                      <a:pt x="252095" y="978582"/>
                      <a:pt x="267335" y="986202"/>
                      <a:pt x="285750" y="1001442"/>
                    </a:cubicBezTo>
                    <a:cubicBezTo>
                      <a:pt x="304165" y="1016682"/>
                      <a:pt x="314325" y="1031287"/>
                      <a:pt x="326390" y="1055417"/>
                    </a:cubicBezTo>
                    <a:cubicBezTo>
                      <a:pt x="338455" y="1079547"/>
                      <a:pt x="332105" y="1114472"/>
                      <a:pt x="344805" y="1123362"/>
                    </a:cubicBezTo>
                    <a:cubicBezTo>
                      <a:pt x="357505" y="1132252"/>
                      <a:pt x="377190" y="1099232"/>
                      <a:pt x="389890" y="1101137"/>
                    </a:cubicBezTo>
                    <a:cubicBezTo>
                      <a:pt x="402590" y="1103042"/>
                      <a:pt x="404495" y="1111932"/>
                      <a:pt x="408305" y="1132887"/>
                    </a:cubicBezTo>
                    <a:cubicBezTo>
                      <a:pt x="412115" y="1153842"/>
                      <a:pt x="401955" y="1183687"/>
                      <a:pt x="408305" y="1205277"/>
                    </a:cubicBezTo>
                    <a:cubicBezTo>
                      <a:pt x="414655" y="1226867"/>
                      <a:pt x="423545" y="1234487"/>
                      <a:pt x="440055" y="1241472"/>
                    </a:cubicBezTo>
                    <a:cubicBezTo>
                      <a:pt x="456565" y="1248457"/>
                      <a:pt x="466725" y="1230677"/>
                      <a:pt x="489585" y="1241472"/>
                    </a:cubicBezTo>
                    <a:cubicBezTo>
                      <a:pt x="512445" y="1252267"/>
                      <a:pt x="526415" y="1291637"/>
                      <a:pt x="553085" y="1296082"/>
                    </a:cubicBezTo>
                    <a:cubicBezTo>
                      <a:pt x="579755" y="1300527"/>
                      <a:pt x="596900" y="1275127"/>
                      <a:pt x="621665" y="1264332"/>
                    </a:cubicBezTo>
                    <a:cubicBezTo>
                      <a:pt x="646430" y="1253537"/>
                      <a:pt x="651510" y="1237662"/>
                      <a:pt x="675640" y="1241472"/>
                    </a:cubicBezTo>
                    <a:cubicBezTo>
                      <a:pt x="699770" y="1245282"/>
                      <a:pt x="720090" y="1271317"/>
                      <a:pt x="743585" y="1282112"/>
                    </a:cubicBezTo>
                    <a:cubicBezTo>
                      <a:pt x="767080" y="1292907"/>
                      <a:pt x="776605" y="1290367"/>
                      <a:pt x="793750" y="1296082"/>
                    </a:cubicBezTo>
                    <a:cubicBezTo>
                      <a:pt x="810895" y="1301797"/>
                      <a:pt x="817245" y="1298622"/>
                      <a:pt x="829945" y="1309417"/>
                    </a:cubicBezTo>
                    <a:cubicBezTo>
                      <a:pt x="842645" y="1320212"/>
                      <a:pt x="840105" y="1343707"/>
                      <a:pt x="857250" y="1350692"/>
                    </a:cubicBezTo>
                    <a:cubicBezTo>
                      <a:pt x="874395" y="1357677"/>
                      <a:pt x="909320" y="1355772"/>
                      <a:pt x="916305" y="1345612"/>
                    </a:cubicBezTo>
                    <a:cubicBezTo>
                      <a:pt x="923290" y="1335452"/>
                      <a:pt x="900430" y="1319577"/>
                      <a:pt x="893445" y="1300527"/>
                    </a:cubicBezTo>
                    <a:cubicBezTo>
                      <a:pt x="886460" y="1281477"/>
                      <a:pt x="893445" y="1263062"/>
                      <a:pt x="880110" y="1250362"/>
                    </a:cubicBezTo>
                    <a:cubicBezTo>
                      <a:pt x="866775" y="1237662"/>
                      <a:pt x="847090" y="1247187"/>
                      <a:pt x="825500" y="1237027"/>
                    </a:cubicBezTo>
                    <a:cubicBezTo>
                      <a:pt x="803910" y="1226867"/>
                      <a:pt x="786130" y="1211627"/>
                      <a:pt x="770890" y="1200832"/>
                    </a:cubicBezTo>
                    <a:cubicBezTo>
                      <a:pt x="755650" y="1190037"/>
                      <a:pt x="756920" y="1188132"/>
                      <a:pt x="748665" y="1182417"/>
                    </a:cubicBezTo>
                    <a:cubicBezTo>
                      <a:pt x="740410" y="1176702"/>
                      <a:pt x="737870" y="1186227"/>
                      <a:pt x="730250" y="1173527"/>
                    </a:cubicBezTo>
                    <a:cubicBezTo>
                      <a:pt x="722630" y="1160827"/>
                      <a:pt x="720725" y="1135427"/>
                      <a:pt x="711835" y="1118917"/>
                    </a:cubicBezTo>
                    <a:cubicBezTo>
                      <a:pt x="702945" y="1102407"/>
                      <a:pt x="701675" y="1098597"/>
                      <a:pt x="685165" y="1091612"/>
                    </a:cubicBezTo>
                    <a:cubicBezTo>
                      <a:pt x="668655" y="1084627"/>
                      <a:pt x="645795" y="1097327"/>
                      <a:pt x="630555" y="1082722"/>
                    </a:cubicBezTo>
                    <a:cubicBezTo>
                      <a:pt x="615315" y="1068117"/>
                      <a:pt x="610235" y="1040177"/>
                      <a:pt x="607695" y="1019222"/>
                    </a:cubicBezTo>
                    <a:cubicBezTo>
                      <a:pt x="605155" y="998267"/>
                      <a:pt x="618490" y="997632"/>
                      <a:pt x="616585" y="978582"/>
                    </a:cubicBezTo>
                    <a:cubicBezTo>
                      <a:pt x="614680" y="959532"/>
                      <a:pt x="596265" y="942387"/>
                      <a:pt x="598805" y="923972"/>
                    </a:cubicBezTo>
                    <a:cubicBezTo>
                      <a:pt x="601345" y="905557"/>
                      <a:pt x="617220" y="896667"/>
                      <a:pt x="630555" y="887777"/>
                    </a:cubicBezTo>
                    <a:cubicBezTo>
                      <a:pt x="643890" y="878887"/>
                      <a:pt x="649605" y="887777"/>
                      <a:pt x="666750" y="878887"/>
                    </a:cubicBezTo>
                    <a:cubicBezTo>
                      <a:pt x="683895" y="869997"/>
                      <a:pt x="697230" y="847137"/>
                      <a:pt x="716915" y="842692"/>
                    </a:cubicBezTo>
                    <a:cubicBezTo>
                      <a:pt x="736600" y="838247"/>
                      <a:pt x="741045" y="857297"/>
                      <a:pt x="766445" y="856027"/>
                    </a:cubicBezTo>
                    <a:cubicBezTo>
                      <a:pt x="791845" y="854757"/>
                      <a:pt x="819150" y="830627"/>
                      <a:pt x="843915" y="837612"/>
                    </a:cubicBezTo>
                    <a:cubicBezTo>
                      <a:pt x="868680" y="844597"/>
                      <a:pt x="869950" y="877617"/>
                      <a:pt x="889000" y="892222"/>
                    </a:cubicBezTo>
                    <a:cubicBezTo>
                      <a:pt x="908050" y="906827"/>
                      <a:pt x="919480" y="908732"/>
                      <a:pt x="939165" y="910637"/>
                    </a:cubicBezTo>
                    <a:cubicBezTo>
                      <a:pt x="958850" y="912542"/>
                      <a:pt x="965200" y="899207"/>
                      <a:pt x="988695" y="901112"/>
                    </a:cubicBezTo>
                    <a:cubicBezTo>
                      <a:pt x="1012190" y="903017"/>
                      <a:pt x="1037590" y="917622"/>
                      <a:pt x="1056640" y="919527"/>
                    </a:cubicBezTo>
                    <a:cubicBezTo>
                      <a:pt x="1075690" y="921432"/>
                      <a:pt x="1083945" y="917622"/>
                      <a:pt x="1083945" y="910637"/>
                    </a:cubicBezTo>
                    <a:cubicBezTo>
                      <a:pt x="1083945" y="903652"/>
                      <a:pt x="1052195" y="894127"/>
                      <a:pt x="1056640" y="883332"/>
                    </a:cubicBezTo>
                    <a:cubicBezTo>
                      <a:pt x="1061085" y="872537"/>
                      <a:pt x="1087755" y="856662"/>
                      <a:pt x="1106805" y="856027"/>
                    </a:cubicBezTo>
                    <a:cubicBezTo>
                      <a:pt x="1125855" y="855392"/>
                      <a:pt x="1132205" y="885237"/>
                      <a:pt x="1151890" y="878887"/>
                    </a:cubicBezTo>
                    <a:cubicBezTo>
                      <a:pt x="1171575" y="872537"/>
                      <a:pt x="1189990" y="842692"/>
                      <a:pt x="1206500" y="824277"/>
                    </a:cubicBezTo>
                    <a:cubicBezTo>
                      <a:pt x="1223010" y="805862"/>
                      <a:pt x="1228090" y="800782"/>
                      <a:pt x="1233805" y="788082"/>
                    </a:cubicBezTo>
                    <a:cubicBezTo>
                      <a:pt x="1239520" y="775382"/>
                      <a:pt x="1239520" y="773477"/>
                      <a:pt x="1233805" y="760777"/>
                    </a:cubicBezTo>
                    <a:cubicBezTo>
                      <a:pt x="1228090" y="748077"/>
                      <a:pt x="1210310" y="739187"/>
                      <a:pt x="1206500" y="724582"/>
                    </a:cubicBezTo>
                    <a:cubicBezTo>
                      <a:pt x="1202690" y="709977"/>
                      <a:pt x="1202690" y="704897"/>
                      <a:pt x="1215390" y="688387"/>
                    </a:cubicBezTo>
                    <a:cubicBezTo>
                      <a:pt x="1228090" y="671877"/>
                      <a:pt x="1243965" y="656002"/>
                      <a:pt x="1270000" y="642667"/>
                    </a:cubicBezTo>
                    <a:cubicBezTo>
                      <a:pt x="1296035" y="629332"/>
                      <a:pt x="1318895" y="626792"/>
                      <a:pt x="1346835" y="620442"/>
                    </a:cubicBezTo>
                    <a:cubicBezTo>
                      <a:pt x="1374775" y="614092"/>
                      <a:pt x="1389380" y="621077"/>
                      <a:pt x="1410335" y="610917"/>
                    </a:cubicBezTo>
                    <a:cubicBezTo>
                      <a:pt x="1431290" y="600757"/>
                      <a:pt x="1437640" y="593137"/>
                      <a:pt x="1451610" y="570277"/>
                    </a:cubicBezTo>
                    <a:cubicBezTo>
                      <a:pt x="1465580" y="547417"/>
                      <a:pt x="1462405" y="525192"/>
                      <a:pt x="1478915" y="497887"/>
                    </a:cubicBezTo>
                    <a:cubicBezTo>
                      <a:pt x="1495425" y="470582"/>
                      <a:pt x="1515745" y="466137"/>
                      <a:pt x="1532890" y="434387"/>
                    </a:cubicBezTo>
                    <a:cubicBezTo>
                      <a:pt x="1550035" y="402637"/>
                      <a:pt x="1558290" y="381682"/>
                      <a:pt x="1564640" y="339137"/>
                    </a:cubicBezTo>
                    <a:cubicBezTo>
                      <a:pt x="1570990" y="296592"/>
                      <a:pt x="1564005" y="261667"/>
                      <a:pt x="1564640" y="221027"/>
                    </a:cubicBezTo>
                    <a:cubicBezTo>
                      <a:pt x="1565275" y="180387"/>
                      <a:pt x="1562100" y="158162"/>
                      <a:pt x="1569085" y="134667"/>
                    </a:cubicBezTo>
                    <a:cubicBezTo>
                      <a:pt x="1576070" y="111172"/>
                      <a:pt x="1579245" y="123872"/>
                      <a:pt x="1600835" y="102917"/>
                    </a:cubicBezTo>
                    <a:cubicBezTo>
                      <a:pt x="1622425" y="81962"/>
                      <a:pt x="1655445" y="49577"/>
                      <a:pt x="1678305" y="30527"/>
                    </a:cubicBezTo>
                    <a:cubicBezTo>
                      <a:pt x="1701165" y="11477"/>
                      <a:pt x="1695450" y="13382"/>
                      <a:pt x="1714500" y="7667"/>
                    </a:cubicBezTo>
                    <a:cubicBezTo>
                      <a:pt x="1733550" y="1952"/>
                      <a:pt x="1750695" y="-3763"/>
                      <a:pt x="1773555" y="3222"/>
                    </a:cubicBezTo>
                    <a:cubicBezTo>
                      <a:pt x="1796415" y="10207"/>
                      <a:pt x="1800860" y="31162"/>
                      <a:pt x="1828165" y="43862"/>
                    </a:cubicBezTo>
                    <a:cubicBezTo>
                      <a:pt x="1855470" y="56562"/>
                      <a:pt x="1886585" y="59102"/>
                      <a:pt x="1909445" y="66722"/>
                    </a:cubicBezTo>
                    <a:cubicBezTo>
                      <a:pt x="1932305" y="74342"/>
                      <a:pt x="1922145" y="78787"/>
                      <a:pt x="1941195" y="80692"/>
                    </a:cubicBezTo>
                    <a:cubicBezTo>
                      <a:pt x="1960245" y="82597"/>
                      <a:pt x="1981835" y="77517"/>
                      <a:pt x="2004695" y="75612"/>
                    </a:cubicBezTo>
                    <a:cubicBezTo>
                      <a:pt x="2027555" y="73707"/>
                      <a:pt x="2037715" y="64817"/>
                      <a:pt x="2054860" y="71167"/>
                    </a:cubicBezTo>
                    <a:cubicBezTo>
                      <a:pt x="2072005" y="77517"/>
                      <a:pt x="2074545" y="99107"/>
                      <a:pt x="2091055" y="107362"/>
                    </a:cubicBezTo>
                    <a:cubicBezTo>
                      <a:pt x="2107565" y="115617"/>
                      <a:pt x="2112645" y="107997"/>
                      <a:pt x="2136140" y="112442"/>
                    </a:cubicBezTo>
                    <a:cubicBezTo>
                      <a:pt x="2159635" y="116887"/>
                      <a:pt x="2190750" y="108632"/>
                      <a:pt x="2209165" y="130222"/>
                    </a:cubicBezTo>
                    <a:cubicBezTo>
                      <a:pt x="2227580" y="151812"/>
                      <a:pt x="2224405" y="196262"/>
                      <a:pt x="2226945" y="221027"/>
                    </a:cubicBezTo>
                    <a:cubicBezTo>
                      <a:pt x="2229485" y="245792"/>
                      <a:pt x="2228850" y="240712"/>
                      <a:pt x="2222500" y="252777"/>
                    </a:cubicBezTo>
                    <a:cubicBezTo>
                      <a:pt x="2216150" y="264842"/>
                      <a:pt x="2199640" y="262937"/>
                      <a:pt x="2195195" y="280082"/>
                    </a:cubicBezTo>
                    <a:cubicBezTo>
                      <a:pt x="2190750" y="297227"/>
                      <a:pt x="2202180" y="315642"/>
                      <a:pt x="2199640" y="339137"/>
                    </a:cubicBezTo>
                    <a:cubicBezTo>
                      <a:pt x="2197100" y="362632"/>
                      <a:pt x="2192655" y="375332"/>
                      <a:pt x="2181860" y="398192"/>
                    </a:cubicBezTo>
                    <a:cubicBezTo>
                      <a:pt x="2171065" y="421052"/>
                      <a:pt x="2160905" y="434387"/>
                      <a:pt x="2145665" y="452167"/>
                    </a:cubicBezTo>
                    <a:cubicBezTo>
                      <a:pt x="2130425" y="469947"/>
                      <a:pt x="2112010" y="468677"/>
                      <a:pt x="2104390" y="488362"/>
                    </a:cubicBezTo>
                    <a:cubicBezTo>
                      <a:pt x="2096770" y="508047"/>
                      <a:pt x="2104390" y="533447"/>
                      <a:pt x="2108835" y="551862"/>
                    </a:cubicBezTo>
                    <a:cubicBezTo>
                      <a:pt x="2113280" y="570277"/>
                      <a:pt x="2125980" y="562022"/>
                      <a:pt x="2127250" y="579167"/>
                    </a:cubicBezTo>
                    <a:cubicBezTo>
                      <a:pt x="2128520" y="596312"/>
                      <a:pt x="2119630" y="614727"/>
                      <a:pt x="2113915" y="638222"/>
                    </a:cubicBezTo>
                    <a:cubicBezTo>
                      <a:pt x="2108200" y="661717"/>
                      <a:pt x="2105660" y="678862"/>
                      <a:pt x="2099945" y="697277"/>
                    </a:cubicBezTo>
                    <a:cubicBezTo>
                      <a:pt x="2094230" y="715692"/>
                      <a:pt x="2090420" y="716962"/>
                      <a:pt x="2086610" y="729027"/>
                    </a:cubicBezTo>
                    <a:cubicBezTo>
                      <a:pt x="2082800" y="741092"/>
                      <a:pt x="2079625" y="739822"/>
                      <a:pt x="2082165" y="756332"/>
                    </a:cubicBezTo>
                    <a:cubicBezTo>
                      <a:pt x="2084705" y="772842"/>
                      <a:pt x="2099945" y="791892"/>
                      <a:pt x="2099945" y="810942"/>
                    </a:cubicBezTo>
                    <a:cubicBezTo>
                      <a:pt x="2099945" y="829992"/>
                      <a:pt x="2085975" y="836977"/>
                      <a:pt x="2082165" y="851582"/>
                    </a:cubicBezTo>
                    <a:cubicBezTo>
                      <a:pt x="2078355" y="866187"/>
                      <a:pt x="2082165" y="870632"/>
                      <a:pt x="2082165" y="883332"/>
                    </a:cubicBezTo>
                    <a:cubicBezTo>
                      <a:pt x="2082165" y="896032"/>
                      <a:pt x="2078355" y="904287"/>
                      <a:pt x="2082165" y="915082"/>
                    </a:cubicBezTo>
                    <a:cubicBezTo>
                      <a:pt x="2085975" y="925877"/>
                      <a:pt x="2095500" y="927147"/>
                      <a:pt x="2099945" y="937942"/>
                    </a:cubicBezTo>
                    <a:cubicBezTo>
                      <a:pt x="2104390" y="948737"/>
                      <a:pt x="2105025" y="956992"/>
                      <a:pt x="2104390" y="969692"/>
                    </a:cubicBezTo>
                    <a:cubicBezTo>
                      <a:pt x="2103755" y="982392"/>
                      <a:pt x="2097405" y="990012"/>
                      <a:pt x="2095500" y="1001442"/>
                    </a:cubicBezTo>
                    <a:cubicBezTo>
                      <a:pt x="2093595" y="1012872"/>
                      <a:pt x="2098040" y="1017317"/>
                      <a:pt x="2095500" y="1028112"/>
                    </a:cubicBezTo>
                    <a:cubicBezTo>
                      <a:pt x="2092960" y="1038907"/>
                      <a:pt x="2087880" y="1042717"/>
                      <a:pt x="2082165" y="1055417"/>
                    </a:cubicBezTo>
                    <a:cubicBezTo>
                      <a:pt x="2076450" y="1068117"/>
                      <a:pt x="2070735" y="1078277"/>
                      <a:pt x="2068195" y="1091612"/>
                    </a:cubicBezTo>
                    <a:cubicBezTo>
                      <a:pt x="2065655" y="1104947"/>
                      <a:pt x="2062480" y="1108757"/>
                      <a:pt x="2068195" y="1123362"/>
                    </a:cubicBezTo>
                    <a:cubicBezTo>
                      <a:pt x="2073910" y="1137967"/>
                      <a:pt x="2073910" y="1158287"/>
                      <a:pt x="2095500" y="1164637"/>
                    </a:cubicBezTo>
                    <a:cubicBezTo>
                      <a:pt x="2117090" y="1170987"/>
                      <a:pt x="2149475" y="1163367"/>
                      <a:pt x="2177415" y="1155112"/>
                    </a:cubicBezTo>
                    <a:cubicBezTo>
                      <a:pt x="2205355" y="1146857"/>
                      <a:pt x="2212975" y="1136062"/>
                      <a:pt x="2235835" y="1123362"/>
                    </a:cubicBezTo>
                    <a:cubicBezTo>
                      <a:pt x="2258695" y="1110662"/>
                      <a:pt x="2273300" y="1099867"/>
                      <a:pt x="2290445" y="1091612"/>
                    </a:cubicBezTo>
                    <a:cubicBezTo>
                      <a:pt x="2307590" y="1083357"/>
                      <a:pt x="2299335" y="1077007"/>
                      <a:pt x="2322195" y="1082722"/>
                    </a:cubicBezTo>
                    <a:cubicBezTo>
                      <a:pt x="2345055" y="1088437"/>
                      <a:pt x="2372995" y="1110027"/>
                      <a:pt x="2404110" y="1118917"/>
                    </a:cubicBezTo>
                    <a:cubicBezTo>
                      <a:pt x="2435225" y="1127807"/>
                      <a:pt x="2454910" y="1130982"/>
                      <a:pt x="2476500" y="1128442"/>
                    </a:cubicBezTo>
                    <a:cubicBezTo>
                      <a:pt x="2498090" y="1125902"/>
                      <a:pt x="2498090" y="1113837"/>
                      <a:pt x="2512695" y="1105582"/>
                    </a:cubicBezTo>
                    <a:cubicBezTo>
                      <a:pt x="2527300" y="1097327"/>
                      <a:pt x="2534285" y="1087802"/>
                      <a:pt x="2548890" y="1087167"/>
                    </a:cubicBezTo>
                    <a:cubicBezTo>
                      <a:pt x="2563495" y="1086532"/>
                      <a:pt x="2564130" y="1101137"/>
                      <a:pt x="2585085" y="1101137"/>
                    </a:cubicBezTo>
                    <a:cubicBezTo>
                      <a:pt x="2606040" y="1101137"/>
                      <a:pt x="2620645" y="1089707"/>
                      <a:pt x="2653665" y="1087167"/>
                    </a:cubicBezTo>
                    <a:cubicBezTo>
                      <a:pt x="2686685" y="1084627"/>
                      <a:pt x="2726055" y="1097962"/>
                      <a:pt x="2748915" y="1087167"/>
                    </a:cubicBezTo>
                    <a:cubicBezTo>
                      <a:pt x="2771775" y="1076372"/>
                      <a:pt x="2756535" y="1052242"/>
                      <a:pt x="2766695" y="1033192"/>
                    </a:cubicBezTo>
                    <a:cubicBezTo>
                      <a:pt x="2776855" y="1014142"/>
                      <a:pt x="2773680" y="1016682"/>
                      <a:pt x="2798445" y="991917"/>
                    </a:cubicBezTo>
                    <a:cubicBezTo>
                      <a:pt x="2823210" y="967152"/>
                      <a:pt x="2851150" y="946197"/>
                      <a:pt x="2889250" y="910637"/>
                    </a:cubicBezTo>
                    <a:cubicBezTo>
                      <a:pt x="2927350" y="875077"/>
                      <a:pt x="2952750" y="849677"/>
                      <a:pt x="2988945" y="815387"/>
                    </a:cubicBezTo>
                    <a:cubicBezTo>
                      <a:pt x="3025140" y="781097"/>
                      <a:pt x="3049905" y="765857"/>
                      <a:pt x="3070860" y="737917"/>
                    </a:cubicBezTo>
                    <a:cubicBezTo>
                      <a:pt x="3091815" y="709977"/>
                      <a:pt x="3068320" y="695372"/>
                      <a:pt x="3093085" y="674417"/>
                    </a:cubicBezTo>
                    <a:cubicBezTo>
                      <a:pt x="3117850" y="653462"/>
                      <a:pt x="3166110" y="652192"/>
                      <a:pt x="3193415" y="633777"/>
                    </a:cubicBezTo>
                    <a:cubicBezTo>
                      <a:pt x="3220720" y="615362"/>
                      <a:pt x="3215005" y="600122"/>
                      <a:pt x="3229610" y="583612"/>
                    </a:cubicBezTo>
                    <a:cubicBezTo>
                      <a:pt x="3244215" y="567102"/>
                      <a:pt x="3241040" y="560752"/>
                      <a:pt x="3265805" y="551862"/>
                    </a:cubicBezTo>
                    <a:cubicBezTo>
                      <a:pt x="3290570" y="542972"/>
                      <a:pt x="3335655" y="540432"/>
                      <a:pt x="3352165" y="538527"/>
                    </a:cubicBezTo>
                  </a:path>
                </a:pathLst>
              </a:custGeom>
              <a:noFill/>
              <a:ln w="381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ot="0" vertOverflow="overflow" horzOverflow="overflow" vert="horz" wrap="square" lIns="91440" tIns="45720" rIns="91440" bIns="45720" numCol="1" spcCol="0" rtlCol="0" fromWordArt="0" anchor="ctr" anchorCtr="0" compatLnSpc="1">
                <a:noAutofit/>
              </a:bodyPr>
              <a:p>
                <a:pPr algn="ctr" fontAlgn="base"/>
                <a:endParaRPr lang="zh-CN" altLang="en-US" strike="noStrike" noProof="1"/>
              </a:p>
            </p:txBody>
          </p:sp>
          <p:grpSp>
            <p:nvGrpSpPr>
              <p:cNvPr id="4115" name="Group 17"/>
              <p:cNvGrpSpPr/>
              <p:nvPr/>
            </p:nvGrpSpPr>
            <p:grpSpPr>
              <a:xfrm rot="660000">
                <a:off x="2310" y="4500"/>
                <a:ext cx="1990" cy="1355"/>
                <a:chOff x="1565" y="2205"/>
                <a:chExt cx="589" cy="454"/>
              </a:xfrm>
            </p:grpSpPr>
            <p:sp>
              <p:nvSpPr>
                <p:cNvPr id="4116" name="Freeform 18"/>
                <p:cNvSpPr/>
                <p:nvPr/>
              </p:nvSpPr>
              <p:spPr>
                <a:xfrm>
                  <a:off x="1565" y="2205"/>
                  <a:ext cx="499" cy="408"/>
                </a:xfrm>
                <a:custGeom>
                  <a:avLst/>
                  <a:gdLst/>
                  <a:ahLst/>
                  <a:cxnLst>
                    <a:cxn ang="0">
                      <a:pos x="206" y="408"/>
                    </a:cxn>
                    <a:cxn ang="0">
                      <a:pos x="172" y="227"/>
                    </a:cxn>
                    <a:cxn ang="0">
                      <a:pos x="69" y="136"/>
                    </a:cxn>
                    <a:cxn ang="0">
                      <a:pos x="0" y="0"/>
                    </a:cxn>
                  </a:cxnLst>
                  <a:pathLst>
                    <a:path w="545" h="408">
                      <a:moveTo>
                        <a:pt x="545" y="408"/>
                      </a:moveTo>
                      <a:cubicBezTo>
                        <a:pt x="529" y="340"/>
                        <a:pt x="514" y="272"/>
                        <a:pt x="454" y="227"/>
                      </a:cubicBezTo>
                      <a:cubicBezTo>
                        <a:pt x="394" y="182"/>
                        <a:pt x="257" y="174"/>
                        <a:pt x="182" y="136"/>
                      </a:cubicBezTo>
                      <a:cubicBezTo>
                        <a:pt x="107" y="98"/>
                        <a:pt x="30" y="23"/>
                        <a:pt x="0" y="0"/>
                      </a:cubicBezTo>
                    </a:path>
                  </a:pathLst>
                </a:custGeom>
                <a:noFill/>
                <a:ln w="3810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4117" name="Freeform 19"/>
                <p:cNvSpPr/>
                <p:nvPr/>
              </p:nvSpPr>
              <p:spPr>
                <a:xfrm>
                  <a:off x="1746" y="2432"/>
                  <a:ext cx="408" cy="227"/>
                </a:xfrm>
                <a:custGeom>
                  <a:avLst/>
                  <a:gdLst/>
                  <a:ahLst/>
                  <a:cxnLst>
                    <a:cxn ang="0">
                      <a:pos x="408" y="227"/>
                    </a:cxn>
                    <a:cxn ang="0">
                      <a:pos x="272" y="136"/>
                    </a:cxn>
                    <a:cxn ang="0">
                      <a:pos x="136" y="91"/>
                    </a:cxn>
                    <a:cxn ang="0">
                      <a:pos x="45" y="91"/>
                    </a:cxn>
                    <a:cxn ang="0">
                      <a:pos x="0" y="0"/>
                    </a:cxn>
                  </a:cxnLst>
                  <a:pathLst>
                    <a:path w="408" h="227">
                      <a:moveTo>
                        <a:pt x="408" y="227"/>
                      </a:moveTo>
                      <a:cubicBezTo>
                        <a:pt x="362" y="193"/>
                        <a:pt x="317" y="159"/>
                        <a:pt x="272" y="136"/>
                      </a:cubicBezTo>
                      <a:cubicBezTo>
                        <a:pt x="227" y="113"/>
                        <a:pt x="174" y="98"/>
                        <a:pt x="136" y="91"/>
                      </a:cubicBezTo>
                      <a:cubicBezTo>
                        <a:pt x="98" y="84"/>
                        <a:pt x="68" y="106"/>
                        <a:pt x="45" y="91"/>
                      </a:cubicBezTo>
                      <a:cubicBezTo>
                        <a:pt x="22" y="76"/>
                        <a:pt x="7" y="15"/>
                        <a:pt x="0" y="0"/>
                      </a:cubicBezTo>
                    </a:path>
                  </a:pathLst>
                </a:custGeom>
                <a:noFill/>
                <a:ln w="3810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</p:grpSp>
          <p:sp>
            <p:nvSpPr>
              <p:cNvPr id="4118" name="Freeform 9"/>
              <p:cNvSpPr/>
              <p:nvPr/>
            </p:nvSpPr>
            <p:spPr>
              <a:xfrm>
                <a:off x="4932" y="7520"/>
                <a:ext cx="4127" cy="578"/>
              </a:xfrm>
              <a:custGeom>
                <a:avLst/>
                <a:gdLst/>
                <a:ahLst/>
                <a:cxnLst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0" y="0"/>
                  </a:cxn>
                </a:cxnLst>
                <a:pathLst>
                  <a:path w="1089" h="227">
                    <a:moveTo>
                      <a:pt x="1089" y="91"/>
                    </a:moveTo>
                    <a:cubicBezTo>
                      <a:pt x="979" y="125"/>
                      <a:pt x="870" y="159"/>
                      <a:pt x="817" y="182"/>
                    </a:cubicBezTo>
                    <a:cubicBezTo>
                      <a:pt x="764" y="205"/>
                      <a:pt x="839" y="227"/>
                      <a:pt x="771" y="227"/>
                    </a:cubicBezTo>
                    <a:cubicBezTo>
                      <a:pt x="703" y="227"/>
                      <a:pt x="500" y="205"/>
                      <a:pt x="409" y="182"/>
                    </a:cubicBezTo>
                    <a:cubicBezTo>
                      <a:pt x="318" y="159"/>
                      <a:pt x="272" y="106"/>
                      <a:pt x="227" y="91"/>
                    </a:cubicBezTo>
                    <a:cubicBezTo>
                      <a:pt x="182" y="76"/>
                      <a:pt x="166" y="98"/>
                      <a:pt x="136" y="91"/>
                    </a:cubicBezTo>
                    <a:cubicBezTo>
                      <a:pt x="106" y="84"/>
                      <a:pt x="69" y="61"/>
                      <a:pt x="46" y="46"/>
                    </a:cubicBezTo>
                    <a:cubicBezTo>
                      <a:pt x="23" y="31"/>
                      <a:pt x="8" y="8"/>
                      <a:pt x="0" y="0"/>
                    </a:cubicBezTo>
                  </a:path>
                </a:pathLst>
              </a:custGeom>
              <a:noFill/>
              <a:ln w="3810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4119" name="Freeform 10"/>
              <p:cNvSpPr/>
              <p:nvPr/>
            </p:nvSpPr>
            <p:spPr>
              <a:xfrm rot="240000">
                <a:off x="9050" y="3079"/>
                <a:ext cx="1284" cy="3413"/>
              </a:xfrm>
              <a:custGeom>
                <a:avLst/>
                <a:gdLst/>
                <a:ahLst/>
                <a:cxnLst>
                  <a:cxn ang="0">
                    <a:pos x="0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0"/>
                  </a:cxn>
                </a:cxnLst>
                <a:pathLst>
                  <a:path w="371" h="816">
                    <a:moveTo>
                      <a:pt x="0" y="816"/>
                    </a:moveTo>
                    <a:cubicBezTo>
                      <a:pt x="11" y="778"/>
                      <a:pt x="22" y="740"/>
                      <a:pt x="45" y="725"/>
                    </a:cubicBezTo>
                    <a:cubicBezTo>
                      <a:pt x="68" y="710"/>
                      <a:pt x="113" y="732"/>
                      <a:pt x="136" y="725"/>
                    </a:cubicBezTo>
                    <a:cubicBezTo>
                      <a:pt x="159" y="718"/>
                      <a:pt x="166" y="725"/>
                      <a:pt x="181" y="680"/>
                    </a:cubicBezTo>
                    <a:cubicBezTo>
                      <a:pt x="196" y="635"/>
                      <a:pt x="197" y="529"/>
                      <a:pt x="227" y="453"/>
                    </a:cubicBezTo>
                    <a:cubicBezTo>
                      <a:pt x="257" y="377"/>
                      <a:pt x="371" y="271"/>
                      <a:pt x="363" y="226"/>
                    </a:cubicBezTo>
                    <a:cubicBezTo>
                      <a:pt x="355" y="181"/>
                      <a:pt x="196" y="219"/>
                      <a:pt x="181" y="181"/>
                    </a:cubicBezTo>
                    <a:cubicBezTo>
                      <a:pt x="166" y="143"/>
                      <a:pt x="257" y="30"/>
                      <a:pt x="272" y="0"/>
                    </a:cubicBezTo>
                  </a:path>
                </a:pathLst>
              </a:custGeom>
              <a:noFill/>
              <a:ln w="3810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22" name="椭圆 21"/>
              <p:cNvSpPr/>
              <p:nvPr/>
            </p:nvSpPr>
            <p:spPr>
              <a:xfrm>
                <a:off x="9178" y="1878"/>
                <a:ext cx="330" cy="315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 fontAlgn="base"/>
                <a:endParaRPr lang="zh-CN" altLang="en-US" strike="noStrike" noProof="1"/>
              </a:p>
            </p:txBody>
          </p:sp>
          <p:sp>
            <p:nvSpPr>
              <p:cNvPr id="23" name="椭圆 22"/>
              <p:cNvSpPr/>
              <p:nvPr/>
            </p:nvSpPr>
            <p:spPr>
              <a:xfrm>
                <a:off x="10267" y="7385"/>
                <a:ext cx="330" cy="315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 fontAlgn="base"/>
                <a:endParaRPr lang="zh-CN" altLang="en-US" strike="noStrike" noProof="1"/>
              </a:p>
            </p:txBody>
          </p:sp>
          <p:sp>
            <p:nvSpPr>
              <p:cNvPr id="24" name="任意多边形 23"/>
              <p:cNvSpPr/>
              <p:nvPr/>
            </p:nvSpPr>
            <p:spPr>
              <a:xfrm>
                <a:off x="3728" y="6068"/>
                <a:ext cx="909" cy="1023"/>
              </a:xfrm>
              <a:custGeom>
                <a:avLst/>
                <a:gdLst>
                  <a:gd name="connisteX0" fmla="*/ 0 w 577513"/>
                  <a:gd name="connsiteY0" fmla="*/ 592455 h 649605"/>
                  <a:gd name="connisteX1" fmla="*/ 73025 w 577513"/>
                  <a:gd name="connsiteY1" fmla="*/ 637540 h 649605"/>
                  <a:gd name="connisteX2" fmla="*/ 145415 w 577513"/>
                  <a:gd name="connsiteY2" fmla="*/ 647065 h 649605"/>
                  <a:gd name="connisteX3" fmla="*/ 209550 w 577513"/>
                  <a:gd name="connsiteY3" fmla="*/ 647065 h 649605"/>
                  <a:gd name="connisteX4" fmla="*/ 281940 w 577513"/>
                  <a:gd name="connsiteY4" fmla="*/ 647065 h 649605"/>
                  <a:gd name="connisteX5" fmla="*/ 346075 w 577513"/>
                  <a:gd name="connsiteY5" fmla="*/ 647065 h 649605"/>
                  <a:gd name="connisteX6" fmla="*/ 419100 w 577513"/>
                  <a:gd name="connsiteY6" fmla="*/ 647065 h 649605"/>
                  <a:gd name="connisteX7" fmla="*/ 491490 w 577513"/>
                  <a:gd name="connsiteY7" fmla="*/ 647065 h 649605"/>
                  <a:gd name="connisteX8" fmla="*/ 555625 w 577513"/>
                  <a:gd name="connsiteY8" fmla="*/ 619760 h 649605"/>
                  <a:gd name="connisteX9" fmla="*/ 573405 w 577513"/>
                  <a:gd name="connsiteY9" fmla="*/ 555625 h 649605"/>
                  <a:gd name="connisteX10" fmla="*/ 501015 w 577513"/>
                  <a:gd name="connsiteY10" fmla="*/ 501015 h 649605"/>
                  <a:gd name="connisteX11" fmla="*/ 446405 w 577513"/>
                  <a:gd name="connsiteY11" fmla="*/ 427990 h 649605"/>
                  <a:gd name="connisteX12" fmla="*/ 455295 w 577513"/>
                  <a:gd name="connsiteY12" fmla="*/ 355600 h 649605"/>
                  <a:gd name="connisteX13" fmla="*/ 446405 w 577513"/>
                  <a:gd name="connsiteY13" fmla="*/ 291465 h 649605"/>
                  <a:gd name="connisteX14" fmla="*/ 391795 w 577513"/>
                  <a:gd name="connsiteY14" fmla="*/ 219075 h 649605"/>
                  <a:gd name="connisteX15" fmla="*/ 346075 w 577513"/>
                  <a:gd name="connsiteY15" fmla="*/ 154940 h 649605"/>
                  <a:gd name="connisteX16" fmla="*/ 281940 w 577513"/>
                  <a:gd name="connsiteY16" fmla="*/ 91440 h 649605"/>
                  <a:gd name="connisteX17" fmla="*/ 209550 w 577513"/>
                  <a:gd name="connsiteY17" fmla="*/ 36830 h 649605"/>
                  <a:gd name="connisteX18" fmla="*/ 145415 w 577513"/>
                  <a:gd name="connsiteY18" fmla="*/ 0 h 649605"/>
                </a:gdLst>
                <a:ahLst/>
                <a:cxnLst>
                  <a:cxn ang="0">
                    <a:pos x="connisteX0" y="connsiteY0"/>
                  </a:cxn>
                  <a:cxn ang="0">
                    <a:pos x="connisteX1" y="connsiteY1"/>
                  </a:cxn>
                  <a:cxn ang="0">
                    <a:pos x="connisteX2" y="connsiteY2"/>
                  </a:cxn>
                  <a:cxn ang="0">
                    <a:pos x="connisteX3" y="connsiteY3"/>
                  </a:cxn>
                  <a:cxn ang="0">
                    <a:pos x="connisteX4" y="connsiteY4"/>
                  </a:cxn>
                  <a:cxn ang="0">
                    <a:pos x="connisteX5" y="connsiteY5"/>
                  </a:cxn>
                  <a:cxn ang="0">
                    <a:pos x="connisteX6" y="connsiteY6"/>
                  </a:cxn>
                  <a:cxn ang="0">
                    <a:pos x="connisteX7" y="connsiteY7"/>
                  </a:cxn>
                  <a:cxn ang="0">
                    <a:pos x="connisteX8" y="connsiteY8"/>
                  </a:cxn>
                  <a:cxn ang="0">
                    <a:pos x="connisteX9" y="connsiteY9"/>
                  </a:cxn>
                  <a:cxn ang="0">
                    <a:pos x="connisteX10" y="connsiteY10"/>
                  </a:cxn>
                  <a:cxn ang="0">
                    <a:pos x="connisteX11" y="connsiteY11"/>
                  </a:cxn>
                  <a:cxn ang="0">
                    <a:pos x="connisteX12" y="connsiteY12"/>
                  </a:cxn>
                  <a:cxn ang="0">
                    <a:pos x="connisteX13" y="connsiteY13"/>
                  </a:cxn>
                  <a:cxn ang="0">
                    <a:pos x="connisteX14" y="connsiteY14"/>
                  </a:cxn>
                  <a:cxn ang="0">
                    <a:pos x="connisteX15" y="connsiteY15"/>
                  </a:cxn>
                  <a:cxn ang="0">
                    <a:pos x="connisteX16" y="connsiteY16"/>
                  </a:cxn>
                  <a:cxn ang="0">
                    <a:pos x="connisteX17" y="connsiteY17"/>
                  </a:cxn>
                  <a:cxn ang="0">
                    <a:pos x="connisteX18" y="connsiteY18"/>
                  </a:cxn>
                </a:cxnLst>
                <a:rect l="l" t="t" r="r" b="b"/>
                <a:pathLst>
                  <a:path w="577514" h="649605">
                    <a:moveTo>
                      <a:pt x="0" y="592455"/>
                    </a:moveTo>
                    <a:cubicBezTo>
                      <a:pt x="13335" y="601345"/>
                      <a:pt x="43815" y="626745"/>
                      <a:pt x="73025" y="637540"/>
                    </a:cubicBezTo>
                    <a:cubicBezTo>
                      <a:pt x="102235" y="648335"/>
                      <a:pt x="118110" y="645160"/>
                      <a:pt x="145415" y="647065"/>
                    </a:cubicBezTo>
                    <a:cubicBezTo>
                      <a:pt x="172720" y="648970"/>
                      <a:pt x="182245" y="647065"/>
                      <a:pt x="209550" y="647065"/>
                    </a:cubicBezTo>
                    <a:cubicBezTo>
                      <a:pt x="236855" y="647065"/>
                      <a:pt x="254635" y="647065"/>
                      <a:pt x="281940" y="647065"/>
                    </a:cubicBezTo>
                    <a:cubicBezTo>
                      <a:pt x="309245" y="647065"/>
                      <a:pt x="318770" y="647065"/>
                      <a:pt x="346075" y="647065"/>
                    </a:cubicBezTo>
                    <a:cubicBezTo>
                      <a:pt x="373380" y="647065"/>
                      <a:pt x="389890" y="647065"/>
                      <a:pt x="419100" y="647065"/>
                    </a:cubicBezTo>
                    <a:cubicBezTo>
                      <a:pt x="448310" y="647065"/>
                      <a:pt x="464185" y="652780"/>
                      <a:pt x="491490" y="647065"/>
                    </a:cubicBezTo>
                    <a:cubicBezTo>
                      <a:pt x="518795" y="641350"/>
                      <a:pt x="539115" y="638175"/>
                      <a:pt x="555625" y="619760"/>
                    </a:cubicBezTo>
                    <a:cubicBezTo>
                      <a:pt x="572135" y="601345"/>
                      <a:pt x="584200" y="579120"/>
                      <a:pt x="573405" y="555625"/>
                    </a:cubicBezTo>
                    <a:cubicBezTo>
                      <a:pt x="562610" y="532130"/>
                      <a:pt x="526415" y="526415"/>
                      <a:pt x="501015" y="501015"/>
                    </a:cubicBezTo>
                    <a:cubicBezTo>
                      <a:pt x="475615" y="475615"/>
                      <a:pt x="455295" y="457200"/>
                      <a:pt x="446405" y="427990"/>
                    </a:cubicBezTo>
                    <a:cubicBezTo>
                      <a:pt x="437515" y="398780"/>
                      <a:pt x="455295" y="382905"/>
                      <a:pt x="455295" y="355600"/>
                    </a:cubicBezTo>
                    <a:cubicBezTo>
                      <a:pt x="455295" y="328295"/>
                      <a:pt x="459105" y="318770"/>
                      <a:pt x="446405" y="291465"/>
                    </a:cubicBezTo>
                    <a:cubicBezTo>
                      <a:pt x="433705" y="264160"/>
                      <a:pt x="412115" y="246380"/>
                      <a:pt x="391795" y="219075"/>
                    </a:cubicBezTo>
                    <a:cubicBezTo>
                      <a:pt x="371475" y="191770"/>
                      <a:pt x="368300" y="180340"/>
                      <a:pt x="346075" y="154940"/>
                    </a:cubicBezTo>
                    <a:cubicBezTo>
                      <a:pt x="323850" y="129540"/>
                      <a:pt x="309245" y="114935"/>
                      <a:pt x="281940" y="91440"/>
                    </a:cubicBezTo>
                    <a:cubicBezTo>
                      <a:pt x="254635" y="67945"/>
                      <a:pt x="236855" y="55245"/>
                      <a:pt x="209550" y="36830"/>
                    </a:cubicBezTo>
                    <a:cubicBezTo>
                      <a:pt x="182245" y="18415"/>
                      <a:pt x="156845" y="6350"/>
                      <a:pt x="145415" y="0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 fontAlgn="base"/>
                <a:endParaRPr lang="zh-CN" altLang="en-US" strike="noStrike" noProof="1"/>
              </a:p>
            </p:txBody>
          </p:sp>
          <p:grpSp>
            <p:nvGrpSpPr>
              <p:cNvPr id="4123" name="组合 37"/>
              <p:cNvGrpSpPr/>
              <p:nvPr/>
            </p:nvGrpSpPr>
            <p:grpSpPr>
              <a:xfrm rot="-300000">
                <a:off x="533" y="6695"/>
                <a:ext cx="1520" cy="940"/>
                <a:chOff x="1225" y="7175"/>
                <a:chExt cx="2516" cy="1699"/>
              </a:xfrm>
            </p:grpSpPr>
            <p:grpSp>
              <p:nvGrpSpPr>
                <p:cNvPr id="4124" name="组合 93"/>
                <p:cNvGrpSpPr/>
                <p:nvPr/>
              </p:nvGrpSpPr>
              <p:grpSpPr>
                <a:xfrm>
                  <a:off x="2571" y="8162"/>
                  <a:ext cx="1170" cy="712"/>
                  <a:chOff x="2571" y="8162"/>
                  <a:chExt cx="1170" cy="712"/>
                </a:xfrm>
              </p:grpSpPr>
              <p:sp>
                <p:nvSpPr>
                  <p:cNvPr id="25" name="任意多边形 89"/>
                  <p:cNvSpPr/>
                  <p:nvPr/>
                </p:nvSpPr>
                <p:spPr>
                  <a:xfrm>
                    <a:off x="2515" y="8126"/>
                    <a:ext cx="1184" cy="705"/>
                  </a:xfrm>
                  <a:custGeom>
                    <a:avLst/>
                    <a:gdLst>
                      <a:gd name="connisteX0" fmla="*/ 0 w 743585"/>
                      <a:gd name="connsiteY0" fmla="*/ 232310 h 442495"/>
                      <a:gd name="connisteX1" fmla="*/ 242570 w 743585"/>
                      <a:gd name="connsiteY1" fmla="*/ 151030 h 442495"/>
                      <a:gd name="connisteX2" fmla="*/ 420370 w 743585"/>
                      <a:gd name="connsiteY2" fmla="*/ 21490 h 442495"/>
                      <a:gd name="connisteX3" fmla="*/ 468630 w 743585"/>
                      <a:gd name="connsiteY3" fmla="*/ 5615 h 442495"/>
                      <a:gd name="connisteX4" fmla="*/ 549910 w 743585"/>
                      <a:gd name="connsiteY4" fmla="*/ 53875 h 442495"/>
                      <a:gd name="connisteX5" fmla="*/ 614045 w 743585"/>
                      <a:gd name="connsiteY5" fmla="*/ 102770 h 442495"/>
                      <a:gd name="connisteX6" fmla="*/ 695325 w 743585"/>
                      <a:gd name="connsiteY6" fmla="*/ 312955 h 442495"/>
                      <a:gd name="connisteX7" fmla="*/ 743585 w 743585"/>
                      <a:gd name="connsiteY7" fmla="*/ 442495 h 442495"/>
                    </a:gdLst>
                    <a:ahLst/>
                    <a:cxnLst>
                      <a:cxn ang="0">
                        <a:pos x="connisteX0" y="connsiteY0"/>
                      </a:cxn>
                      <a:cxn ang="0">
                        <a:pos x="connisteX1" y="connsiteY1"/>
                      </a:cxn>
                      <a:cxn ang="0">
                        <a:pos x="connisteX2" y="connsiteY2"/>
                      </a:cxn>
                      <a:cxn ang="0">
                        <a:pos x="connisteX3" y="connsiteY3"/>
                      </a:cxn>
                      <a:cxn ang="0">
                        <a:pos x="connisteX4" y="connsiteY4"/>
                      </a:cxn>
                      <a:cxn ang="0">
                        <a:pos x="connisteX5" y="connsiteY5"/>
                      </a:cxn>
                      <a:cxn ang="0">
                        <a:pos x="connisteX6" y="connsiteY6"/>
                      </a:cxn>
                      <a:cxn ang="0">
                        <a:pos x="connisteX7" y="connsiteY7"/>
                      </a:cxn>
                    </a:cxnLst>
                    <a:rect l="l" t="t" r="r" b="b"/>
                    <a:pathLst>
                      <a:path w="743585" h="442496">
                        <a:moveTo>
                          <a:pt x="0" y="232311"/>
                        </a:moveTo>
                        <a:cubicBezTo>
                          <a:pt x="45085" y="218341"/>
                          <a:pt x="158750" y="192941"/>
                          <a:pt x="242570" y="151031"/>
                        </a:cubicBezTo>
                        <a:cubicBezTo>
                          <a:pt x="326390" y="109121"/>
                          <a:pt x="375285" y="50701"/>
                          <a:pt x="420370" y="21491"/>
                        </a:cubicBezTo>
                        <a:cubicBezTo>
                          <a:pt x="465455" y="-7719"/>
                          <a:pt x="442595" y="-734"/>
                          <a:pt x="468630" y="5616"/>
                        </a:cubicBezTo>
                        <a:cubicBezTo>
                          <a:pt x="494665" y="11966"/>
                          <a:pt x="520700" y="34191"/>
                          <a:pt x="549910" y="53876"/>
                        </a:cubicBezTo>
                        <a:cubicBezTo>
                          <a:pt x="579120" y="73561"/>
                          <a:pt x="584835" y="50701"/>
                          <a:pt x="614045" y="102771"/>
                        </a:cubicBezTo>
                        <a:cubicBezTo>
                          <a:pt x="643255" y="154841"/>
                          <a:pt x="669290" y="245011"/>
                          <a:pt x="695325" y="312956"/>
                        </a:cubicBezTo>
                        <a:cubicBezTo>
                          <a:pt x="721360" y="380901"/>
                          <a:pt x="735330" y="420906"/>
                          <a:pt x="743585" y="442496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accent2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p>
                    <a:pPr algn="ctr" fontAlgn="base">
                      <a:defRPr/>
                    </a:pPr>
                    <a:endParaRPr lang="zh-CN" altLang="en-US" strike="noStrike" noProof="1"/>
                  </a:p>
                </p:txBody>
              </p:sp>
              <p:sp>
                <p:nvSpPr>
                  <p:cNvPr id="26" name="任意多边形 90"/>
                  <p:cNvSpPr/>
                  <p:nvPr/>
                </p:nvSpPr>
                <p:spPr>
                  <a:xfrm rot="420000">
                    <a:off x="3213" y="8115"/>
                    <a:ext cx="306" cy="596"/>
                  </a:xfrm>
                  <a:custGeom>
                    <a:avLst/>
                    <a:gdLst>
                      <a:gd name="connisteX0" fmla="*/ 0 w 194310"/>
                      <a:gd name="connsiteY0" fmla="*/ 0 h 376909"/>
                      <a:gd name="connisteX1" fmla="*/ 97155 w 194310"/>
                      <a:gd name="connsiteY1" fmla="*/ 193675 h 376909"/>
                      <a:gd name="connisteX2" fmla="*/ 145415 w 194310"/>
                      <a:gd name="connsiteY2" fmla="*/ 355600 h 376909"/>
                      <a:gd name="connisteX3" fmla="*/ 194310 w 194310"/>
                      <a:gd name="connsiteY3" fmla="*/ 371475 h 376909"/>
                    </a:gdLst>
                    <a:ahLst/>
                    <a:cxnLst>
                      <a:cxn ang="0">
                        <a:pos x="connisteX0" y="connsiteY0"/>
                      </a:cxn>
                      <a:cxn ang="0">
                        <a:pos x="connisteX1" y="connsiteY1"/>
                      </a:cxn>
                      <a:cxn ang="0">
                        <a:pos x="connisteX2" y="connsiteY2"/>
                      </a:cxn>
                      <a:cxn ang="0">
                        <a:pos x="connisteX3" y="connsiteY3"/>
                      </a:cxn>
                    </a:cxnLst>
                    <a:rect l="l" t="t" r="r" b="b"/>
                    <a:pathLst>
                      <a:path w="194310" h="376909">
                        <a:moveTo>
                          <a:pt x="0" y="0"/>
                        </a:moveTo>
                        <a:cubicBezTo>
                          <a:pt x="18415" y="35560"/>
                          <a:pt x="67945" y="122555"/>
                          <a:pt x="97155" y="193675"/>
                        </a:cubicBezTo>
                        <a:cubicBezTo>
                          <a:pt x="126365" y="264795"/>
                          <a:pt x="125730" y="320040"/>
                          <a:pt x="145415" y="355600"/>
                        </a:cubicBezTo>
                        <a:cubicBezTo>
                          <a:pt x="165100" y="391160"/>
                          <a:pt x="185420" y="371475"/>
                          <a:pt x="194310" y="371475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accent2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p>
                    <a:pPr algn="ctr" fontAlgn="base">
                      <a:defRPr/>
                    </a:pPr>
                    <a:endParaRPr lang="zh-CN" altLang="en-US" strike="noStrike" noProof="1"/>
                  </a:p>
                </p:txBody>
              </p:sp>
              <p:sp>
                <p:nvSpPr>
                  <p:cNvPr id="27" name="任意多边形 91"/>
                  <p:cNvSpPr/>
                  <p:nvPr/>
                </p:nvSpPr>
                <p:spPr>
                  <a:xfrm>
                    <a:off x="3108" y="8270"/>
                    <a:ext cx="182" cy="99"/>
                  </a:xfrm>
                  <a:custGeom>
                    <a:avLst/>
                    <a:gdLst>
                      <a:gd name="connisteX0" fmla="*/ 113665 w 113665"/>
                      <a:gd name="connsiteY0" fmla="*/ 0 h 64770"/>
                      <a:gd name="connisteX1" fmla="*/ 0 w 113665"/>
                      <a:gd name="connsiteY1" fmla="*/ 64770 h 64770"/>
                    </a:gdLst>
                    <a:ahLst/>
                    <a:cxnLst>
                      <a:cxn ang="0">
                        <a:pos x="connisteX0" y="connsiteY0"/>
                      </a:cxn>
                      <a:cxn ang="0">
                        <a:pos x="connisteX1" y="connsiteY1"/>
                      </a:cxn>
                    </a:cxnLst>
                    <a:rect l="l" t="t" r="r" b="b"/>
                    <a:pathLst>
                      <a:path w="113665" h="64770">
                        <a:moveTo>
                          <a:pt x="113665" y="0"/>
                        </a:moveTo>
                        <a:cubicBezTo>
                          <a:pt x="75565" y="21590"/>
                          <a:pt x="38100" y="43180"/>
                          <a:pt x="0" y="64770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accent2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p>
                    <a:pPr algn="ctr" fontAlgn="base">
                      <a:defRPr/>
                    </a:pPr>
                    <a:endParaRPr lang="zh-CN" altLang="en-US" strike="noStrike" noProof="1"/>
                  </a:p>
                </p:txBody>
              </p:sp>
              <p:sp>
                <p:nvSpPr>
                  <p:cNvPr id="28" name="任意多边形 92"/>
                  <p:cNvSpPr/>
                  <p:nvPr/>
                </p:nvSpPr>
                <p:spPr>
                  <a:xfrm>
                    <a:off x="3108" y="8448"/>
                    <a:ext cx="302" cy="154"/>
                  </a:xfrm>
                  <a:custGeom>
                    <a:avLst/>
                    <a:gdLst>
                      <a:gd name="connisteX0" fmla="*/ 113665 w 113665"/>
                      <a:gd name="connsiteY0" fmla="*/ 0 h 64770"/>
                      <a:gd name="connisteX1" fmla="*/ 0 w 113665"/>
                      <a:gd name="connsiteY1" fmla="*/ 64770 h 64770"/>
                    </a:gdLst>
                    <a:ahLst/>
                    <a:cxnLst>
                      <a:cxn ang="0">
                        <a:pos x="connisteX0" y="connsiteY0"/>
                      </a:cxn>
                      <a:cxn ang="0">
                        <a:pos x="connisteX1" y="connsiteY1"/>
                      </a:cxn>
                    </a:cxnLst>
                    <a:rect l="l" t="t" r="r" b="b"/>
                    <a:pathLst>
                      <a:path w="113665" h="64770">
                        <a:moveTo>
                          <a:pt x="113665" y="0"/>
                        </a:moveTo>
                        <a:cubicBezTo>
                          <a:pt x="75565" y="21590"/>
                          <a:pt x="38100" y="43180"/>
                          <a:pt x="0" y="64770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accent2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p>
                    <a:pPr algn="ctr" fontAlgn="base">
                      <a:defRPr/>
                    </a:pPr>
                    <a:endParaRPr lang="zh-CN" altLang="en-US" strike="noStrike" noProof="1"/>
                  </a:p>
                </p:txBody>
              </p:sp>
            </p:grpSp>
            <p:grpSp>
              <p:nvGrpSpPr>
                <p:cNvPr id="4129" name="组合 94"/>
                <p:cNvGrpSpPr/>
                <p:nvPr/>
              </p:nvGrpSpPr>
              <p:grpSpPr>
                <a:xfrm>
                  <a:off x="1885" y="7700"/>
                  <a:ext cx="1170" cy="712"/>
                  <a:chOff x="2571" y="8162"/>
                  <a:chExt cx="1170" cy="712"/>
                </a:xfrm>
              </p:grpSpPr>
              <p:sp>
                <p:nvSpPr>
                  <p:cNvPr id="29" name="任意多边形 95"/>
                  <p:cNvSpPr/>
                  <p:nvPr/>
                </p:nvSpPr>
                <p:spPr>
                  <a:xfrm>
                    <a:off x="2523" y="8138"/>
                    <a:ext cx="1179" cy="709"/>
                  </a:xfrm>
                  <a:custGeom>
                    <a:avLst/>
                    <a:gdLst>
                      <a:gd name="connisteX0" fmla="*/ 0 w 743585"/>
                      <a:gd name="connsiteY0" fmla="*/ 232310 h 442495"/>
                      <a:gd name="connisteX1" fmla="*/ 242570 w 743585"/>
                      <a:gd name="connsiteY1" fmla="*/ 151030 h 442495"/>
                      <a:gd name="connisteX2" fmla="*/ 420370 w 743585"/>
                      <a:gd name="connsiteY2" fmla="*/ 21490 h 442495"/>
                      <a:gd name="connisteX3" fmla="*/ 468630 w 743585"/>
                      <a:gd name="connsiteY3" fmla="*/ 5615 h 442495"/>
                      <a:gd name="connisteX4" fmla="*/ 549910 w 743585"/>
                      <a:gd name="connsiteY4" fmla="*/ 53875 h 442495"/>
                      <a:gd name="connisteX5" fmla="*/ 614045 w 743585"/>
                      <a:gd name="connsiteY5" fmla="*/ 102770 h 442495"/>
                      <a:gd name="connisteX6" fmla="*/ 695325 w 743585"/>
                      <a:gd name="connsiteY6" fmla="*/ 312955 h 442495"/>
                      <a:gd name="connisteX7" fmla="*/ 743585 w 743585"/>
                      <a:gd name="connsiteY7" fmla="*/ 442495 h 442495"/>
                    </a:gdLst>
                    <a:ahLst/>
                    <a:cxnLst>
                      <a:cxn ang="0">
                        <a:pos x="connisteX0" y="connsiteY0"/>
                      </a:cxn>
                      <a:cxn ang="0">
                        <a:pos x="connisteX1" y="connsiteY1"/>
                      </a:cxn>
                      <a:cxn ang="0">
                        <a:pos x="connisteX2" y="connsiteY2"/>
                      </a:cxn>
                      <a:cxn ang="0">
                        <a:pos x="connisteX3" y="connsiteY3"/>
                      </a:cxn>
                      <a:cxn ang="0">
                        <a:pos x="connisteX4" y="connsiteY4"/>
                      </a:cxn>
                      <a:cxn ang="0">
                        <a:pos x="connisteX5" y="connsiteY5"/>
                      </a:cxn>
                      <a:cxn ang="0">
                        <a:pos x="connisteX6" y="connsiteY6"/>
                      </a:cxn>
                      <a:cxn ang="0">
                        <a:pos x="connisteX7" y="connsiteY7"/>
                      </a:cxn>
                    </a:cxnLst>
                    <a:rect l="l" t="t" r="r" b="b"/>
                    <a:pathLst>
                      <a:path w="743585" h="442496">
                        <a:moveTo>
                          <a:pt x="0" y="232311"/>
                        </a:moveTo>
                        <a:cubicBezTo>
                          <a:pt x="45085" y="218341"/>
                          <a:pt x="158750" y="192941"/>
                          <a:pt x="242570" y="151031"/>
                        </a:cubicBezTo>
                        <a:cubicBezTo>
                          <a:pt x="326390" y="109121"/>
                          <a:pt x="375285" y="50701"/>
                          <a:pt x="420370" y="21491"/>
                        </a:cubicBezTo>
                        <a:cubicBezTo>
                          <a:pt x="465455" y="-7719"/>
                          <a:pt x="442595" y="-734"/>
                          <a:pt x="468630" y="5616"/>
                        </a:cubicBezTo>
                        <a:cubicBezTo>
                          <a:pt x="494665" y="11966"/>
                          <a:pt x="520700" y="34191"/>
                          <a:pt x="549910" y="53876"/>
                        </a:cubicBezTo>
                        <a:cubicBezTo>
                          <a:pt x="579120" y="73561"/>
                          <a:pt x="584835" y="50701"/>
                          <a:pt x="614045" y="102771"/>
                        </a:cubicBezTo>
                        <a:cubicBezTo>
                          <a:pt x="643255" y="154841"/>
                          <a:pt x="669290" y="245011"/>
                          <a:pt x="695325" y="312956"/>
                        </a:cubicBezTo>
                        <a:cubicBezTo>
                          <a:pt x="721360" y="380901"/>
                          <a:pt x="735330" y="420906"/>
                          <a:pt x="743585" y="442496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accent2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p>
                    <a:pPr algn="ctr" fontAlgn="base">
                      <a:defRPr/>
                    </a:pPr>
                    <a:endParaRPr lang="zh-CN" altLang="en-US" strike="noStrike" noProof="1"/>
                  </a:p>
                </p:txBody>
              </p:sp>
              <p:sp>
                <p:nvSpPr>
                  <p:cNvPr id="30" name="任意多边形 96"/>
                  <p:cNvSpPr/>
                  <p:nvPr/>
                </p:nvSpPr>
                <p:spPr>
                  <a:xfrm rot="420000">
                    <a:off x="3220" y="8131"/>
                    <a:ext cx="306" cy="605"/>
                  </a:xfrm>
                  <a:custGeom>
                    <a:avLst/>
                    <a:gdLst>
                      <a:gd name="connisteX0" fmla="*/ 0 w 194310"/>
                      <a:gd name="connsiteY0" fmla="*/ 0 h 376909"/>
                      <a:gd name="connisteX1" fmla="*/ 97155 w 194310"/>
                      <a:gd name="connsiteY1" fmla="*/ 193675 h 376909"/>
                      <a:gd name="connisteX2" fmla="*/ 145415 w 194310"/>
                      <a:gd name="connsiteY2" fmla="*/ 355600 h 376909"/>
                      <a:gd name="connisteX3" fmla="*/ 194310 w 194310"/>
                      <a:gd name="connsiteY3" fmla="*/ 371475 h 376909"/>
                    </a:gdLst>
                    <a:ahLst/>
                    <a:cxnLst>
                      <a:cxn ang="0">
                        <a:pos x="connisteX0" y="connsiteY0"/>
                      </a:cxn>
                      <a:cxn ang="0">
                        <a:pos x="connisteX1" y="connsiteY1"/>
                      </a:cxn>
                      <a:cxn ang="0">
                        <a:pos x="connisteX2" y="connsiteY2"/>
                      </a:cxn>
                      <a:cxn ang="0">
                        <a:pos x="connisteX3" y="connsiteY3"/>
                      </a:cxn>
                    </a:cxnLst>
                    <a:rect l="l" t="t" r="r" b="b"/>
                    <a:pathLst>
                      <a:path w="194310" h="376909">
                        <a:moveTo>
                          <a:pt x="0" y="0"/>
                        </a:moveTo>
                        <a:cubicBezTo>
                          <a:pt x="18415" y="35560"/>
                          <a:pt x="67945" y="122555"/>
                          <a:pt x="97155" y="193675"/>
                        </a:cubicBezTo>
                        <a:cubicBezTo>
                          <a:pt x="126365" y="264795"/>
                          <a:pt x="125730" y="320040"/>
                          <a:pt x="145415" y="355600"/>
                        </a:cubicBezTo>
                        <a:cubicBezTo>
                          <a:pt x="165100" y="391160"/>
                          <a:pt x="185420" y="371475"/>
                          <a:pt x="194310" y="371475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accent2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p>
                    <a:pPr algn="ctr" fontAlgn="base">
                      <a:defRPr/>
                    </a:pPr>
                    <a:endParaRPr lang="zh-CN" altLang="en-US" strike="noStrike" noProof="1"/>
                  </a:p>
                </p:txBody>
              </p:sp>
              <p:sp>
                <p:nvSpPr>
                  <p:cNvPr id="31" name="任意多边形 97"/>
                  <p:cNvSpPr/>
                  <p:nvPr/>
                </p:nvSpPr>
                <p:spPr>
                  <a:xfrm>
                    <a:off x="3103" y="8285"/>
                    <a:ext cx="182" cy="99"/>
                  </a:xfrm>
                  <a:custGeom>
                    <a:avLst/>
                    <a:gdLst>
                      <a:gd name="connisteX0" fmla="*/ 113665 w 113665"/>
                      <a:gd name="connsiteY0" fmla="*/ 0 h 64770"/>
                      <a:gd name="connisteX1" fmla="*/ 0 w 113665"/>
                      <a:gd name="connsiteY1" fmla="*/ 64770 h 64770"/>
                    </a:gdLst>
                    <a:ahLst/>
                    <a:cxnLst>
                      <a:cxn ang="0">
                        <a:pos x="connisteX0" y="connsiteY0"/>
                      </a:cxn>
                      <a:cxn ang="0">
                        <a:pos x="connisteX1" y="connsiteY1"/>
                      </a:cxn>
                    </a:cxnLst>
                    <a:rect l="l" t="t" r="r" b="b"/>
                    <a:pathLst>
                      <a:path w="113665" h="64770">
                        <a:moveTo>
                          <a:pt x="113665" y="0"/>
                        </a:moveTo>
                        <a:cubicBezTo>
                          <a:pt x="75565" y="21590"/>
                          <a:pt x="38100" y="43180"/>
                          <a:pt x="0" y="64770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accent2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p>
                    <a:pPr algn="ctr" fontAlgn="base">
                      <a:defRPr/>
                    </a:pPr>
                    <a:endParaRPr lang="zh-CN" altLang="en-US" strike="noStrike" noProof="1"/>
                  </a:p>
                </p:txBody>
              </p:sp>
              <p:sp>
                <p:nvSpPr>
                  <p:cNvPr id="32" name="任意多边形 98"/>
                  <p:cNvSpPr/>
                  <p:nvPr/>
                </p:nvSpPr>
                <p:spPr>
                  <a:xfrm>
                    <a:off x="3107" y="8459"/>
                    <a:ext cx="298" cy="158"/>
                  </a:xfrm>
                  <a:custGeom>
                    <a:avLst/>
                    <a:gdLst>
                      <a:gd name="connisteX0" fmla="*/ 113665 w 113665"/>
                      <a:gd name="connsiteY0" fmla="*/ 0 h 64770"/>
                      <a:gd name="connisteX1" fmla="*/ 0 w 113665"/>
                      <a:gd name="connsiteY1" fmla="*/ 64770 h 64770"/>
                    </a:gdLst>
                    <a:ahLst/>
                    <a:cxnLst>
                      <a:cxn ang="0">
                        <a:pos x="connisteX0" y="connsiteY0"/>
                      </a:cxn>
                      <a:cxn ang="0">
                        <a:pos x="connisteX1" y="connsiteY1"/>
                      </a:cxn>
                    </a:cxnLst>
                    <a:rect l="l" t="t" r="r" b="b"/>
                    <a:pathLst>
                      <a:path w="113665" h="64770">
                        <a:moveTo>
                          <a:pt x="113665" y="0"/>
                        </a:moveTo>
                        <a:cubicBezTo>
                          <a:pt x="75565" y="21590"/>
                          <a:pt x="38100" y="43180"/>
                          <a:pt x="0" y="64770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accent2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p>
                    <a:pPr algn="ctr" fontAlgn="base">
                      <a:defRPr/>
                    </a:pPr>
                    <a:endParaRPr lang="zh-CN" altLang="en-US" strike="noStrike" noProof="1"/>
                  </a:p>
                </p:txBody>
              </p:sp>
            </p:grpSp>
            <p:grpSp>
              <p:nvGrpSpPr>
                <p:cNvPr id="4134" name="组合 99"/>
                <p:cNvGrpSpPr/>
                <p:nvPr/>
              </p:nvGrpSpPr>
              <p:grpSpPr>
                <a:xfrm>
                  <a:off x="1225" y="7175"/>
                  <a:ext cx="1170" cy="712"/>
                  <a:chOff x="2571" y="8162"/>
                  <a:chExt cx="1170" cy="712"/>
                </a:xfrm>
              </p:grpSpPr>
              <p:sp>
                <p:nvSpPr>
                  <p:cNvPr id="33" name="任意多边形 100"/>
                  <p:cNvSpPr/>
                  <p:nvPr/>
                </p:nvSpPr>
                <p:spPr>
                  <a:xfrm>
                    <a:off x="2548" y="8134"/>
                    <a:ext cx="1171" cy="718"/>
                  </a:xfrm>
                  <a:custGeom>
                    <a:avLst/>
                    <a:gdLst>
                      <a:gd name="connisteX0" fmla="*/ 0 w 743585"/>
                      <a:gd name="connsiteY0" fmla="*/ 232310 h 442495"/>
                      <a:gd name="connisteX1" fmla="*/ 242570 w 743585"/>
                      <a:gd name="connsiteY1" fmla="*/ 151030 h 442495"/>
                      <a:gd name="connisteX2" fmla="*/ 420370 w 743585"/>
                      <a:gd name="connsiteY2" fmla="*/ 21490 h 442495"/>
                      <a:gd name="connisteX3" fmla="*/ 468630 w 743585"/>
                      <a:gd name="connsiteY3" fmla="*/ 5615 h 442495"/>
                      <a:gd name="connisteX4" fmla="*/ 549910 w 743585"/>
                      <a:gd name="connsiteY4" fmla="*/ 53875 h 442495"/>
                      <a:gd name="connisteX5" fmla="*/ 614045 w 743585"/>
                      <a:gd name="connsiteY5" fmla="*/ 102770 h 442495"/>
                      <a:gd name="connisteX6" fmla="*/ 695325 w 743585"/>
                      <a:gd name="connsiteY6" fmla="*/ 312955 h 442495"/>
                      <a:gd name="connisteX7" fmla="*/ 743585 w 743585"/>
                      <a:gd name="connsiteY7" fmla="*/ 442495 h 442495"/>
                    </a:gdLst>
                    <a:ahLst/>
                    <a:cxnLst>
                      <a:cxn ang="0">
                        <a:pos x="connisteX0" y="connsiteY0"/>
                      </a:cxn>
                      <a:cxn ang="0">
                        <a:pos x="connisteX1" y="connsiteY1"/>
                      </a:cxn>
                      <a:cxn ang="0">
                        <a:pos x="connisteX2" y="connsiteY2"/>
                      </a:cxn>
                      <a:cxn ang="0">
                        <a:pos x="connisteX3" y="connsiteY3"/>
                      </a:cxn>
                      <a:cxn ang="0">
                        <a:pos x="connisteX4" y="connsiteY4"/>
                      </a:cxn>
                      <a:cxn ang="0">
                        <a:pos x="connisteX5" y="connsiteY5"/>
                      </a:cxn>
                      <a:cxn ang="0">
                        <a:pos x="connisteX6" y="connsiteY6"/>
                      </a:cxn>
                      <a:cxn ang="0">
                        <a:pos x="connisteX7" y="connsiteY7"/>
                      </a:cxn>
                    </a:cxnLst>
                    <a:rect l="l" t="t" r="r" b="b"/>
                    <a:pathLst>
                      <a:path w="743585" h="442496">
                        <a:moveTo>
                          <a:pt x="0" y="232311"/>
                        </a:moveTo>
                        <a:cubicBezTo>
                          <a:pt x="45085" y="218341"/>
                          <a:pt x="158750" y="192941"/>
                          <a:pt x="242570" y="151031"/>
                        </a:cubicBezTo>
                        <a:cubicBezTo>
                          <a:pt x="326390" y="109121"/>
                          <a:pt x="375285" y="50701"/>
                          <a:pt x="420370" y="21491"/>
                        </a:cubicBezTo>
                        <a:cubicBezTo>
                          <a:pt x="465455" y="-7719"/>
                          <a:pt x="442595" y="-734"/>
                          <a:pt x="468630" y="5616"/>
                        </a:cubicBezTo>
                        <a:cubicBezTo>
                          <a:pt x="494665" y="11966"/>
                          <a:pt x="520700" y="34191"/>
                          <a:pt x="549910" y="53876"/>
                        </a:cubicBezTo>
                        <a:cubicBezTo>
                          <a:pt x="579120" y="73561"/>
                          <a:pt x="584835" y="50701"/>
                          <a:pt x="614045" y="102771"/>
                        </a:cubicBezTo>
                        <a:cubicBezTo>
                          <a:pt x="643255" y="154841"/>
                          <a:pt x="669290" y="245011"/>
                          <a:pt x="695325" y="312956"/>
                        </a:cubicBezTo>
                        <a:cubicBezTo>
                          <a:pt x="721360" y="380901"/>
                          <a:pt x="735330" y="420906"/>
                          <a:pt x="743585" y="442496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accent2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p>
                    <a:pPr algn="ctr" fontAlgn="base">
                      <a:defRPr/>
                    </a:pPr>
                    <a:endParaRPr lang="zh-CN" altLang="en-US" strike="noStrike" noProof="1"/>
                  </a:p>
                </p:txBody>
              </p:sp>
              <p:sp>
                <p:nvSpPr>
                  <p:cNvPr id="34" name="任意多边形 101"/>
                  <p:cNvSpPr/>
                  <p:nvPr/>
                </p:nvSpPr>
                <p:spPr>
                  <a:xfrm rot="420000">
                    <a:off x="3254" y="8124"/>
                    <a:ext cx="306" cy="596"/>
                  </a:xfrm>
                  <a:custGeom>
                    <a:avLst/>
                    <a:gdLst>
                      <a:gd name="connisteX0" fmla="*/ 0 w 194310"/>
                      <a:gd name="connsiteY0" fmla="*/ 0 h 376909"/>
                      <a:gd name="connisteX1" fmla="*/ 97155 w 194310"/>
                      <a:gd name="connsiteY1" fmla="*/ 193675 h 376909"/>
                      <a:gd name="connisteX2" fmla="*/ 145415 w 194310"/>
                      <a:gd name="connsiteY2" fmla="*/ 355600 h 376909"/>
                      <a:gd name="connisteX3" fmla="*/ 194310 w 194310"/>
                      <a:gd name="connsiteY3" fmla="*/ 371475 h 376909"/>
                    </a:gdLst>
                    <a:ahLst/>
                    <a:cxnLst>
                      <a:cxn ang="0">
                        <a:pos x="connisteX0" y="connsiteY0"/>
                      </a:cxn>
                      <a:cxn ang="0">
                        <a:pos x="connisteX1" y="connsiteY1"/>
                      </a:cxn>
                      <a:cxn ang="0">
                        <a:pos x="connisteX2" y="connsiteY2"/>
                      </a:cxn>
                      <a:cxn ang="0">
                        <a:pos x="connisteX3" y="connsiteY3"/>
                      </a:cxn>
                    </a:cxnLst>
                    <a:rect l="l" t="t" r="r" b="b"/>
                    <a:pathLst>
                      <a:path w="194310" h="376909">
                        <a:moveTo>
                          <a:pt x="0" y="0"/>
                        </a:moveTo>
                        <a:cubicBezTo>
                          <a:pt x="18415" y="35560"/>
                          <a:pt x="67945" y="122555"/>
                          <a:pt x="97155" y="193675"/>
                        </a:cubicBezTo>
                        <a:cubicBezTo>
                          <a:pt x="126365" y="264795"/>
                          <a:pt x="125730" y="320040"/>
                          <a:pt x="145415" y="355600"/>
                        </a:cubicBezTo>
                        <a:cubicBezTo>
                          <a:pt x="165100" y="391160"/>
                          <a:pt x="185420" y="371475"/>
                          <a:pt x="194310" y="371475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accent2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p>
                    <a:pPr algn="ctr" fontAlgn="base">
                      <a:defRPr/>
                    </a:pPr>
                    <a:endParaRPr lang="zh-CN" altLang="en-US" strike="noStrike" noProof="1"/>
                  </a:p>
                </p:txBody>
              </p:sp>
              <p:sp>
                <p:nvSpPr>
                  <p:cNvPr id="35" name="任意多边形 102"/>
                  <p:cNvSpPr/>
                  <p:nvPr/>
                </p:nvSpPr>
                <p:spPr>
                  <a:xfrm>
                    <a:off x="3136" y="8278"/>
                    <a:ext cx="178" cy="99"/>
                  </a:xfrm>
                  <a:custGeom>
                    <a:avLst/>
                    <a:gdLst>
                      <a:gd name="connisteX0" fmla="*/ 113665 w 113665"/>
                      <a:gd name="connsiteY0" fmla="*/ 0 h 64770"/>
                      <a:gd name="connisteX1" fmla="*/ 0 w 113665"/>
                      <a:gd name="connsiteY1" fmla="*/ 64770 h 64770"/>
                    </a:gdLst>
                    <a:ahLst/>
                    <a:cxnLst>
                      <a:cxn ang="0">
                        <a:pos x="connisteX0" y="connsiteY0"/>
                      </a:cxn>
                      <a:cxn ang="0">
                        <a:pos x="connisteX1" y="connsiteY1"/>
                      </a:cxn>
                    </a:cxnLst>
                    <a:rect l="l" t="t" r="r" b="b"/>
                    <a:pathLst>
                      <a:path w="113665" h="64770">
                        <a:moveTo>
                          <a:pt x="113665" y="0"/>
                        </a:moveTo>
                        <a:cubicBezTo>
                          <a:pt x="75565" y="21590"/>
                          <a:pt x="38100" y="43180"/>
                          <a:pt x="0" y="64770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accent2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p>
                    <a:pPr algn="ctr" fontAlgn="base">
                      <a:defRPr/>
                    </a:pPr>
                    <a:endParaRPr lang="zh-CN" altLang="en-US" strike="noStrike" noProof="1"/>
                  </a:p>
                </p:txBody>
              </p:sp>
              <p:sp>
                <p:nvSpPr>
                  <p:cNvPr id="36" name="任意多边形 103"/>
                  <p:cNvSpPr/>
                  <p:nvPr/>
                </p:nvSpPr>
                <p:spPr>
                  <a:xfrm>
                    <a:off x="3128" y="8460"/>
                    <a:ext cx="306" cy="167"/>
                  </a:xfrm>
                  <a:custGeom>
                    <a:avLst/>
                    <a:gdLst>
                      <a:gd name="connisteX0" fmla="*/ 113665 w 113665"/>
                      <a:gd name="connsiteY0" fmla="*/ 0 h 64770"/>
                      <a:gd name="connisteX1" fmla="*/ 0 w 113665"/>
                      <a:gd name="connsiteY1" fmla="*/ 64770 h 64770"/>
                    </a:gdLst>
                    <a:ahLst/>
                    <a:cxnLst>
                      <a:cxn ang="0">
                        <a:pos x="connisteX0" y="connsiteY0"/>
                      </a:cxn>
                      <a:cxn ang="0">
                        <a:pos x="connisteX1" y="connsiteY1"/>
                      </a:cxn>
                    </a:cxnLst>
                    <a:rect l="l" t="t" r="r" b="b"/>
                    <a:pathLst>
                      <a:path w="113665" h="64770">
                        <a:moveTo>
                          <a:pt x="113665" y="0"/>
                        </a:moveTo>
                        <a:cubicBezTo>
                          <a:pt x="75565" y="21590"/>
                          <a:pt x="38100" y="43180"/>
                          <a:pt x="0" y="64770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accent2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p>
                    <a:pPr algn="ctr" fontAlgn="base">
                      <a:defRPr/>
                    </a:pPr>
                    <a:endParaRPr lang="zh-CN" altLang="en-US" strike="noStrike" noProof="1"/>
                  </a:p>
                </p:txBody>
              </p:sp>
            </p:grpSp>
          </p:grpSp>
        </p:grpSp>
        <p:grpSp>
          <p:nvGrpSpPr>
            <p:cNvPr id="4139" name="组合 36"/>
            <p:cNvGrpSpPr/>
            <p:nvPr/>
          </p:nvGrpSpPr>
          <p:grpSpPr>
            <a:xfrm>
              <a:off x="9881" y="8542"/>
              <a:ext cx="185" cy="430"/>
              <a:chOff x="7500" y="3857"/>
              <a:chExt cx="1304" cy="2266"/>
            </a:xfrm>
          </p:grpSpPr>
          <p:sp>
            <p:nvSpPr>
              <p:cNvPr id="38" name="矩形 37"/>
              <p:cNvSpPr/>
              <p:nvPr/>
            </p:nvSpPr>
            <p:spPr>
              <a:xfrm>
                <a:off x="7500" y="3857"/>
                <a:ext cx="1305" cy="2266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 fontAlgn="base"/>
                <a:endParaRPr lang="zh-CN" altLang="en-US" strike="noStrike" noProof="1"/>
              </a:p>
            </p:txBody>
          </p:sp>
          <p:cxnSp>
            <p:nvCxnSpPr>
              <p:cNvPr id="39" name="直接连接符 38"/>
              <p:cNvCxnSpPr/>
              <p:nvPr/>
            </p:nvCxnSpPr>
            <p:spPr>
              <a:xfrm flipH="1">
                <a:off x="7543" y="3908"/>
                <a:ext cx="1219" cy="2165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直接连接符 39"/>
              <p:cNvCxnSpPr/>
              <p:nvPr/>
            </p:nvCxnSpPr>
            <p:spPr>
              <a:xfrm>
                <a:off x="7514" y="3879"/>
                <a:ext cx="1248" cy="220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143" name="组合 40"/>
            <p:cNvGrpSpPr/>
            <p:nvPr/>
          </p:nvGrpSpPr>
          <p:grpSpPr>
            <a:xfrm>
              <a:off x="9529" y="8475"/>
              <a:ext cx="185" cy="430"/>
              <a:chOff x="7500" y="3857"/>
              <a:chExt cx="1304" cy="2266"/>
            </a:xfrm>
          </p:grpSpPr>
          <p:sp>
            <p:nvSpPr>
              <p:cNvPr id="54" name="矩形 53"/>
              <p:cNvSpPr/>
              <p:nvPr/>
            </p:nvSpPr>
            <p:spPr>
              <a:xfrm>
                <a:off x="7500" y="3857"/>
                <a:ext cx="1305" cy="2266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 fontAlgn="base"/>
                <a:endParaRPr lang="zh-CN" altLang="en-US" strike="noStrike" noProof="1"/>
              </a:p>
            </p:txBody>
          </p:sp>
          <p:cxnSp>
            <p:nvCxnSpPr>
              <p:cNvPr id="55" name="直接连接符 54"/>
              <p:cNvCxnSpPr/>
              <p:nvPr/>
            </p:nvCxnSpPr>
            <p:spPr>
              <a:xfrm flipH="1">
                <a:off x="7543" y="3908"/>
                <a:ext cx="1219" cy="2165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直接连接符 55"/>
              <p:cNvCxnSpPr/>
              <p:nvPr/>
            </p:nvCxnSpPr>
            <p:spPr>
              <a:xfrm>
                <a:off x="7514" y="3879"/>
                <a:ext cx="1248" cy="220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文本框 1"/>
          <p:cNvSpPr txBox="1"/>
          <p:nvPr/>
        </p:nvSpPr>
        <p:spPr>
          <a:xfrm>
            <a:off x="6452235" y="5183505"/>
            <a:ext cx="2647950" cy="583565"/>
          </a:xfrm>
          <a:prstGeom prst="rect">
            <a:avLst/>
          </a:prstGeom>
          <a:noFill/>
          <a:ln w="28575">
            <a:noFill/>
          </a:ln>
        </p:spPr>
        <p:txBody>
          <a:bodyPr wrap="square" anchor="t">
            <a:spAutoFit/>
          </a:bodyPr>
          <a:p>
            <a:pPr algn="ctr"/>
            <a:r>
              <a:rPr lang="zh-CN" altLang="en-US" sz="1600" dirty="0">
                <a:solidFill>
                  <a:srgbClr val="00B050"/>
                </a:solidFill>
                <a:latin typeface="方正粗黑宋简体" panose="02000000000000000000" charset="-122"/>
                <a:ea typeface="方正粗黑宋简体" panose="02000000000000000000" charset="-122"/>
                <a:sym typeface="宋体" panose="02010600030101010101" pitchFamily="2" charset="-122"/>
              </a:rPr>
              <a:t>加强生态环境建设</a:t>
            </a:r>
            <a:r>
              <a:rPr lang="en-US" altLang="zh-CN" sz="1600" dirty="0">
                <a:solidFill>
                  <a:srgbClr val="00B050"/>
                </a:solidFill>
                <a:latin typeface="方正粗黑宋简体" panose="02000000000000000000" charset="-122"/>
                <a:ea typeface="方正粗黑宋简体" panose="02000000000000000000" charset="-122"/>
                <a:sym typeface="宋体" panose="02010600030101010101" pitchFamily="2" charset="-122"/>
              </a:rPr>
              <a:t>(</a:t>
            </a:r>
            <a:r>
              <a:rPr lang="zh-CN" altLang="en-US" sz="1600" dirty="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  <a:sym typeface="宋体" panose="02010600030101010101" pitchFamily="2" charset="-122"/>
              </a:rPr>
              <a:t>植树种草、合理放牧、轰炸冰坝）</a:t>
            </a:r>
            <a:endParaRPr lang="zh-CN" altLang="en-US" sz="1600" dirty="0">
              <a:solidFill>
                <a:srgbClr val="00B050"/>
              </a:solidFill>
              <a:latin typeface="方正粗黑宋简体" panose="02000000000000000000" charset="-122"/>
              <a:ea typeface="方正粗黑宋简体" panose="02000000000000000000" charset="-122"/>
              <a:sym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485130" y="5690235"/>
            <a:ext cx="3614420" cy="60388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lnSpc>
                <a:spcPts val="2000"/>
              </a:lnSpc>
              <a:spcBef>
                <a:spcPts val="0"/>
              </a:spcBef>
            </a:pPr>
            <a:r>
              <a:rPr lang="zh-CN" altLang="en-US" sz="1600" dirty="0">
                <a:solidFill>
                  <a:srgbClr val="00B050"/>
                </a:solidFill>
                <a:latin typeface="方正粗黑宋简体" panose="02000000000000000000" charset="-122"/>
                <a:ea typeface="方正粗黑宋简体" panose="02000000000000000000" charset="-122"/>
                <a:sym typeface="宋体" panose="02010600030101010101" pitchFamily="2" charset="-122"/>
              </a:rPr>
              <a:t>开展水土保持综合治理</a:t>
            </a:r>
            <a:r>
              <a:rPr lang="zh-CN" altLang="en-US" sz="1600" dirty="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  <a:sym typeface="宋体" panose="02010600030101010101" pitchFamily="2" charset="-122"/>
              </a:rPr>
              <a:t>（</a:t>
            </a:r>
            <a:r>
              <a:rPr lang="zh-CN" altLang="en-US" sz="160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植树造林、打坝淤地、修筑梯田）</a:t>
            </a:r>
            <a:endParaRPr lang="zh-CN" altLang="en-US" sz="1600" dirty="0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246370" y="6293803"/>
            <a:ext cx="1570038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2400" dirty="0">
                <a:solidFill>
                  <a:srgbClr val="00B05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加固堤坝</a:t>
            </a:r>
            <a:r>
              <a:rPr lang="en-US" altLang="zh-CN" sz="2400" dirty="0">
                <a:solidFill>
                  <a:srgbClr val="00B05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.</a:t>
            </a:r>
            <a:endParaRPr lang="en-US" altLang="zh-CN" sz="2400" dirty="0">
              <a:solidFill>
                <a:srgbClr val="00B05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838825" y="4378960"/>
            <a:ext cx="46863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latin typeface="方正粗黑宋简体" panose="02000000000000000000" charset="-122"/>
                <a:ea typeface="方正粗黑宋简体" panose="02000000000000000000" charset="-122"/>
              </a:rPr>
              <a:t>三</a:t>
            </a:r>
            <a:endParaRPr lang="zh-CN" altLang="en-US" sz="2000"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150610" y="4455160"/>
            <a:ext cx="46863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latin typeface="方正粗黑宋简体" panose="02000000000000000000" charset="-122"/>
                <a:ea typeface="方正粗黑宋简体" panose="02000000000000000000" charset="-122"/>
              </a:rPr>
              <a:t>小</a:t>
            </a:r>
            <a:endParaRPr lang="zh-CN" altLang="en-US" sz="2000"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7" grpId="0"/>
      <p:bldP spid="12" grpId="0"/>
      <p:bldP spid="13" grpId="0"/>
      <p:bldP spid="2" grpId="0" bldLvl="0" animBg="1"/>
      <p:bldP spid="3" grpId="0"/>
      <p:bldP spid="5" grpId="0"/>
      <p:bldP spid="4103" grpId="0"/>
      <p:bldP spid="4098" grpId="0"/>
      <p:bldP spid="4100" grpId="0"/>
      <p:bldP spid="4101" grpId="0"/>
      <p:bldP spid="4104" grpId="0"/>
      <p:bldP spid="4102" grpId="0"/>
      <p:bldP spid="4099" grpId="0"/>
      <p:bldP spid="4" grpId="0"/>
      <p:bldP spid="6" grpId="0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7409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2713" y="122238"/>
            <a:ext cx="8859837" cy="177006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4675" y="695325"/>
            <a:ext cx="622300" cy="3079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6300" y="695325"/>
            <a:ext cx="623888" cy="3079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7425" y="1101725"/>
            <a:ext cx="622300" cy="3079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0550" y="1108075"/>
            <a:ext cx="623888" cy="3079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5450" y="1108075"/>
            <a:ext cx="622300" cy="3079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7415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713" y="1901825"/>
            <a:ext cx="8859837" cy="374173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7416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88" y="5643563"/>
            <a:ext cx="8902700" cy="112553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3150" y="5643563"/>
            <a:ext cx="723900" cy="4460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500" y="6273800"/>
            <a:ext cx="644525" cy="44608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8775" y="6273800"/>
            <a:ext cx="642938" cy="44608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" name="文本框 9"/>
          <p:cNvSpPr txBox="1"/>
          <p:nvPr/>
        </p:nvSpPr>
        <p:spPr>
          <a:xfrm>
            <a:off x="3185160" y="158750"/>
            <a:ext cx="27736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自然性和危害性</a:t>
            </a:r>
            <a:endParaRPr lang="zh-CN" altLang="en-US" sz="2400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86715" y="2265045"/>
            <a:ext cx="463804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地震：分布在</a:t>
            </a:r>
            <a:r>
              <a:rPr lang="zh-CN" altLang="en-US" sz="2400" u="sng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                       </a:t>
            </a:r>
            <a:r>
              <a:rPr lang="zh-CN" altLang="en-US" sz="24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。</a:t>
            </a:r>
            <a:endParaRPr lang="zh-CN" altLang="en-US" sz="240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2" name="任意多边形 11"/>
          <p:cNvSpPr/>
          <p:nvPr/>
        </p:nvSpPr>
        <p:spPr>
          <a:xfrm>
            <a:off x="6684010" y="2670175"/>
            <a:ext cx="1618615" cy="2708910"/>
          </a:xfrm>
          <a:custGeom>
            <a:avLst/>
            <a:gdLst>
              <a:gd name="connisteX0" fmla="*/ 1285973 w 1618854"/>
              <a:gd name="connsiteY0" fmla="*/ 125377 h 2708980"/>
              <a:gd name="connisteX1" fmla="*/ 1214218 w 1618854"/>
              <a:gd name="connsiteY1" fmla="*/ 166652 h 2708980"/>
              <a:gd name="connisteX2" fmla="*/ 1153258 w 1618854"/>
              <a:gd name="connsiteY2" fmla="*/ 237772 h 2708980"/>
              <a:gd name="connisteX3" fmla="*/ 1091663 w 1618854"/>
              <a:gd name="connsiteY3" fmla="*/ 319687 h 2708980"/>
              <a:gd name="connisteX4" fmla="*/ 1020543 w 1618854"/>
              <a:gd name="connsiteY4" fmla="*/ 390807 h 2708980"/>
              <a:gd name="connisteX5" fmla="*/ 948788 w 1618854"/>
              <a:gd name="connsiteY5" fmla="*/ 472722 h 2708980"/>
              <a:gd name="connisteX6" fmla="*/ 867508 w 1618854"/>
              <a:gd name="connsiteY6" fmla="*/ 533682 h 2708980"/>
              <a:gd name="connisteX7" fmla="*/ 795753 w 1618854"/>
              <a:gd name="connsiteY7" fmla="*/ 554002 h 2708980"/>
              <a:gd name="connisteX8" fmla="*/ 724633 w 1618854"/>
              <a:gd name="connsiteY8" fmla="*/ 605437 h 2708980"/>
              <a:gd name="connisteX9" fmla="*/ 652878 w 1618854"/>
              <a:gd name="connsiteY9" fmla="*/ 656237 h 2708980"/>
              <a:gd name="connisteX10" fmla="*/ 612238 w 1618854"/>
              <a:gd name="connsiteY10" fmla="*/ 727357 h 2708980"/>
              <a:gd name="connisteX11" fmla="*/ 571598 w 1618854"/>
              <a:gd name="connsiteY11" fmla="*/ 809272 h 2708980"/>
              <a:gd name="connisteX12" fmla="*/ 499843 w 1618854"/>
              <a:gd name="connsiteY12" fmla="*/ 911507 h 2708980"/>
              <a:gd name="connisteX13" fmla="*/ 469363 w 1618854"/>
              <a:gd name="connsiteY13" fmla="*/ 992787 h 2708980"/>
              <a:gd name="connisteX14" fmla="*/ 449043 w 1618854"/>
              <a:gd name="connsiteY14" fmla="*/ 1064542 h 2708980"/>
              <a:gd name="connisteX15" fmla="*/ 449043 w 1618854"/>
              <a:gd name="connsiteY15" fmla="*/ 1135662 h 2708980"/>
              <a:gd name="connisteX16" fmla="*/ 449043 w 1618854"/>
              <a:gd name="connsiteY16" fmla="*/ 1207417 h 2708980"/>
              <a:gd name="connisteX17" fmla="*/ 479523 w 1618854"/>
              <a:gd name="connsiteY17" fmla="*/ 1278537 h 2708980"/>
              <a:gd name="connisteX18" fmla="*/ 510003 w 1618854"/>
              <a:gd name="connsiteY18" fmla="*/ 1350292 h 2708980"/>
              <a:gd name="connisteX19" fmla="*/ 540483 w 1618854"/>
              <a:gd name="connsiteY19" fmla="*/ 1421412 h 2708980"/>
              <a:gd name="connisteX20" fmla="*/ 571598 w 1618854"/>
              <a:gd name="connsiteY20" fmla="*/ 1493167 h 2708980"/>
              <a:gd name="connisteX21" fmla="*/ 602078 w 1618854"/>
              <a:gd name="connsiteY21" fmla="*/ 1564287 h 2708980"/>
              <a:gd name="connisteX22" fmla="*/ 622398 w 1618854"/>
              <a:gd name="connsiteY22" fmla="*/ 1636042 h 2708980"/>
              <a:gd name="connisteX23" fmla="*/ 622398 w 1618854"/>
              <a:gd name="connsiteY23" fmla="*/ 1707162 h 2708980"/>
              <a:gd name="connisteX24" fmla="*/ 622398 w 1618854"/>
              <a:gd name="connsiteY24" fmla="*/ 1778917 h 2708980"/>
              <a:gd name="connisteX25" fmla="*/ 622398 w 1618854"/>
              <a:gd name="connsiteY25" fmla="*/ 1850037 h 2708980"/>
              <a:gd name="connisteX26" fmla="*/ 622398 w 1618854"/>
              <a:gd name="connsiteY26" fmla="*/ 1931952 h 2708980"/>
              <a:gd name="connisteX27" fmla="*/ 591918 w 1618854"/>
              <a:gd name="connsiteY27" fmla="*/ 2003072 h 2708980"/>
              <a:gd name="connisteX28" fmla="*/ 571598 w 1618854"/>
              <a:gd name="connsiteY28" fmla="*/ 2074827 h 2708980"/>
              <a:gd name="connisteX29" fmla="*/ 489683 w 1618854"/>
              <a:gd name="connsiteY29" fmla="*/ 2156107 h 2708980"/>
              <a:gd name="connisteX30" fmla="*/ 418563 w 1618854"/>
              <a:gd name="connsiteY30" fmla="*/ 2217702 h 2708980"/>
              <a:gd name="connisteX31" fmla="*/ 346808 w 1618854"/>
              <a:gd name="connsiteY31" fmla="*/ 2278662 h 2708980"/>
              <a:gd name="connisteX32" fmla="*/ 275688 w 1618854"/>
              <a:gd name="connsiteY32" fmla="*/ 2309142 h 2708980"/>
              <a:gd name="connisteX33" fmla="*/ 203933 w 1618854"/>
              <a:gd name="connsiteY33" fmla="*/ 2340257 h 2708980"/>
              <a:gd name="connisteX34" fmla="*/ 132813 w 1618854"/>
              <a:gd name="connsiteY34" fmla="*/ 2401217 h 2708980"/>
              <a:gd name="connisteX35" fmla="*/ 50898 w 1618854"/>
              <a:gd name="connsiteY35" fmla="*/ 2472972 h 2708980"/>
              <a:gd name="connisteX36" fmla="*/ 98 w 1618854"/>
              <a:gd name="connsiteY36" fmla="*/ 2544092 h 2708980"/>
              <a:gd name="connisteX37" fmla="*/ 61058 w 1618854"/>
              <a:gd name="connsiteY37" fmla="*/ 2615847 h 2708980"/>
              <a:gd name="connisteX38" fmla="*/ 132813 w 1618854"/>
              <a:gd name="connsiteY38" fmla="*/ 2646327 h 2708980"/>
              <a:gd name="connisteX39" fmla="*/ 214093 w 1618854"/>
              <a:gd name="connsiteY39" fmla="*/ 2666647 h 2708980"/>
              <a:gd name="connisteX40" fmla="*/ 285848 w 1618854"/>
              <a:gd name="connsiteY40" fmla="*/ 2686967 h 2708980"/>
              <a:gd name="connisteX41" fmla="*/ 356968 w 1618854"/>
              <a:gd name="connsiteY41" fmla="*/ 2707287 h 2708980"/>
              <a:gd name="connisteX42" fmla="*/ 428723 w 1618854"/>
              <a:gd name="connsiteY42" fmla="*/ 2707287 h 2708980"/>
              <a:gd name="connisteX43" fmla="*/ 499843 w 1618854"/>
              <a:gd name="connsiteY43" fmla="*/ 2707287 h 2708980"/>
              <a:gd name="connisteX44" fmla="*/ 571598 w 1618854"/>
              <a:gd name="connsiteY44" fmla="*/ 2686967 h 2708980"/>
              <a:gd name="connisteX45" fmla="*/ 642718 w 1618854"/>
              <a:gd name="connsiteY45" fmla="*/ 2676807 h 2708980"/>
              <a:gd name="connisteX46" fmla="*/ 714473 w 1618854"/>
              <a:gd name="connsiteY46" fmla="*/ 2666647 h 2708980"/>
              <a:gd name="connisteX47" fmla="*/ 785593 w 1618854"/>
              <a:gd name="connsiteY47" fmla="*/ 2666647 h 2708980"/>
              <a:gd name="connisteX48" fmla="*/ 867508 w 1618854"/>
              <a:gd name="connsiteY48" fmla="*/ 2615847 h 2708980"/>
              <a:gd name="connisteX49" fmla="*/ 948788 w 1618854"/>
              <a:gd name="connsiteY49" fmla="*/ 2584732 h 2708980"/>
              <a:gd name="connisteX50" fmla="*/ 1020543 w 1618854"/>
              <a:gd name="connsiteY50" fmla="*/ 2533932 h 2708980"/>
              <a:gd name="connisteX51" fmla="*/ 1081503 w 1618854"/>
              <a:gd name="connsiteY51" fmla="*/ 2462812 h 2708980"/>
              <a:gd name="connisteX52" fmla="*/ 1111983 w 1618854"/>
              <a:gd name="connsiteY52" fmla="*/ 2391057 h 2708980"/>
              <a:gd name="connisteX53" fmla="*/ 1122143 w 1618854"/>
              <a:gd name="connsiteY53" fmla="*/ 2309142 h 2708980"/>
              <a:gd name="connisteX54" fmla="*/ 1122143 w 1618854"/>
              <a:gd name="connsiteY54" fmla="*/ 2238022 h 2708980"/>
              <a:gd name="connisteX55" fmla="*/ 1111983 w 1618854"/>
              <a:gd name="connsiteY55" fmla="*/ 2166267 h 2708980"/>
              <a:gd name="connisteX56" fmla="*/ 1081503 w 1618854"/>
              <a:gd name="connsiteY56" fmla="*/ 2095147 h 2708980"/>
              <a:gd name="connisteX57" fmla="*/ 1051023 w 1618854"/>
              <a:gd name="connsiteY57" fmla="*/ 2023392 h 2708980"/>
              <a:gd name="connisteX58" fmla="*/ 1010383 w 1618854"/>
              <a:gd name="connsiteY58" fmla="*/ 1952272 h 2708980"/>
              <a:gd name="connisteX59" fmla="*/ 989428 w 1618854"/>
              <a:gd name="connsiteY59" fmla="*/ 1880517 h 2708980"/>
              <a:gd name="connisteX60" fmla="*/ 989428 w 1618854"/>
              <a:gd name="connsiteY60" fmla="*/ 1809397 h 2708980"/>
              <a:gd name="connisteX61" fmla="*/ 989428 w 1618854"/>
              <a:gd name="connsiteY61" fmla="*/ 1737642 h 2708980"/>
              <a:gd name="connisteX62" fmla="*/ 989428 w 1618854"/>
              <a:gd name="connsiteY62" fmla="*/ 1666522 h 2708980"/>
              <a:gd name="connisteX63" fmla="*/ 989428 w 1618854"/>
              <a:gd name="connsiteY63" fmla="*/ 1594767 h 2708980"/>
              <a:gd name="connisteX64" fmla="*/ 1000223 w 1618854"/>
              <a:gd name="connsiteY64" fmla="*/ 1523647 h 2708980"/>
              <a:gd name="connisteX65" fmla="*/ 1000223 w 1618854"/>
              <a:gd name="connsiteY65" fmla="*/ 1451892 h 2708980"/>
              <a:gd name="connisteX66" fmla="*/ 1000223 w 1618854"/>
              <a:gd name="connsiteY66" fmla="*/ 1380772 h 2708980"/>
              <a:gd name="connisteX67" fmla="*/ 1000223 w 1618854"/>
              <a:gd name="connsiteY67" fmla="*/ 1309652 h 2708980"/>
              <a:gd name="connisteX68" fmla="*/ 989428 w 1618854"/>
              <a:gd name="connsiteY68" fmla="*/ 1237897 h 2708980"/>
              <a:gd name="connisteX69" fmla="*/ 989428 w 1618854"/>
              <a:gd name="connsiteY69" fmla="*/ 1166777 h 2708980"/>
              <a:gd name="connisteX70" fmla="*/ 989428 w 1618854"/>
              <a:gd name="connsiteY70" fmla="*/ 1095022 h 2708980"/>
              <a:gd name="connisteX71" fmla="*/ 989428 w 1618854"/>
              <a:gd name="connsiteY71" fmla="*/ 1023902 h 2708980"/>
              <a:gd name="connisteX72" fmla="*/ 989428 w 1618854"/>
              <a:gd name="connsiteY72" fmla="*/ 952147 h 2708980"/>
              <a:gd name="connisteX73" fmla="*/ 989428 w 1618854"/>
              <a:gd name="connsiteY73" fmla="*/ 881027 h 2708980"/>
              <a:gd name="connisteX74" fmla="*/ 989428 w 1618854"/>
              <a:gd name="connsiteY74" fmla="*/ 809272 h 2708980"/>
              <a:gd name="connisteX75" fmla="*/ 1040863 w 1618854"/>
              <a:gd name="connsiteY75" fmla="*/ 738152 h 2708980"/>
              <a:gd name="connisteX76" fmla="*/ 1111983 w 1618854"/>
              <a:gd name="connsiteY76" fmla="*/ 666397 h 2708980"/>
              <a:gd name="connisteX77" fmla="*/ 1183738 w 1618854"/>
              <a:gd name="connsiteY77" fmla="*/ 625757 h 2708980"/>
              <a:gd name="connisteX78" fmla="*/ 1254858 w 1618854"/>
              <a:gd name="connsiteY78" fmla="*/ 584482 h 2708980"/>
              <a:gd name="connisteX79" fmla="*/ 1336773 w 1618854"/>
              <a:gd name="connsiteY79" fmla="*/ 564162 h 2708980"/>
              <a:gd name="connisteX80" fmla="*/ 1407893 w 1618854"/>
              <a:gd name="connsiteY80" fmla="*/ 554002 h 2708980"/>
              <a:gd name="connisteX81" fmla="*/ 1479648 w 1618854"/>
              <a:gd name="connsiteY81" fmla="*/ 482882 h 2708980"/>
              <a:gd name="connisteX82" fmla="*/ 1520288 w 1618854"/>
              <a:gd name="connsiteY82" fmla="*/ 400967 h 2708980"/>
              <a:gd name="connisteX83" fmla="*/ 1560928 w 1618854"/>
              <a:gd name="connsiteY83" fmla="*/ 319687 h 2708980"/>
              <a:gd name="connisteX84" fmla="*/ 1602203 w 1618854"/>
              <a:gd name="connsiteY84" fmla="*/ 247932 h 2708980"/>
              <a:gd name="connisteX85" fmla="*/ 1612363 w 1618854"/>
              <a:gd name="connsiteY85" fmla="*/ 176812 h 2708980"/>
              <a:gd name="connisteX86" fmla="*/ 1612363 w 1618854"/>
              <a:gd name="connsiteY86" fmla="*/ 105057 h 2708980"/>
              <a:gd name="connisteX87" fmla="*/ 1612363 w 1618854"/>
              <a:gd name="connsiteY87" fmla="*/ 33937 h 2708980"/>
              <a:gd name="connisteX88" fmla="*/ 1540608 w 1618854"/>
              <a:gd name="connsiteY88" fmla="*/ 2822 h 2708980"/>
              <a:gd name="connisteX89" fmla="*/ 1469488 w 1618854"/>
              <a:gd name="connsiteY89" fmla="*/ 2822 h 2708980"/>
              <a:gd name="connisteX90" fmla="*/ 1397733 w 1618854"/>
              <a:gd name="connsiteY90" fmla="*/ 2822 h 2708980"/>
              <a:gd name="connisteX91" fmla="*/ 1326613 w 1618854"/>
              <a:gd name="connsiteY91" fmla="*/ 12982 h 2708980"/>
              <a:gd name="connisteX92" fmla="*/ 1254858 w 1618854"/>
              <a:gd name="connsiteY92" fmla="*/ 54257 h 2708980"/>
              <a:gd name="connisteX93" fmla="*/ 1183738 w 1618854"/>
              <a:gd name="connsiteY93" fmla="*/ 94897 h 2708980"/>
              <a:gd name="connisteX94" fmla="*/ 1163418 w 1618854"/>
              <a:gd name="connsiteY94" fmla="*/ 166652 h 2708980"/>
              <a:gd name="connisteX95" fmla="*/ 1163418 w 1618854"/>
              <a:gd name="connsiteY95" fmla="*/ 237772 h 270898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  <a:cxn ang="0">
                <a:pos x="connisteX18" y="connsiteY18"/>
              </a:cxn>
              <a:cxn ang="0">
                <a:pos x="connisteX19" y="connsiteY19"/>
              </a:cxn>
              <a:cxn ang="0">
                <a:pos x="connisteX20" y="connsiteY20"/>
              </a:cxn>
              <a:cxn ang="0">
                <a:pos x="connisteX21" y="connsiteY21"/>
              </a:cxn>
              <a:cxn ang="0">
                <a:pos x="connisteX22" y="connsiteY22"/>
              </a:cxn>
              <a:cxn ang="0">
                <a:pos x="connisteX23" y="connsiteY23"/>
              </a:cxn>
              <a:cxn ang="0">
                <a:pos x="connisteX24" y="connsiteY24"/>
              </a:cxn>
              <a:cxn ang="0">
                <a:pos x="connisteX25" y="connsiteY25"/>
              </a:cxn>
              <a:cxn ang="0">
                <a:pos x="connisteX26" y="connsiteY26"/>
              </a:cxn>
              <a:cxn ang="0">
                <a:pos x="connisteX27" y="connsiteY27"/>
              </a:cxn>
              <a:cxn ang="0">
                <a:pos x="connisteX28" y="connsiteY28"/>
              </a:cxn>
              <a:cxn ang="0">
                <a:pos x="connisteX29" y="connsiteY29"/>
              </a:cxn>
              <a:cxn ang="0">
                <a:pos x="connisteX30" y="connsiteY30"/>
              </a:cxn>
              <a:cxn ang="0">
                <a:pos x="connisteX31" y="connsiteY31"/>
              </a:cxn>
              <a:cxn ang="0">
                <a:pos x="connisteX32" y="connsiteY32"/>
              </a:cxn>
              <a:cxn ang="0">
                <a:pos x="connisteX33" y="connsiteY33"/>
              </a:cxn>
              <a:cxn ang="0">
                <a:pos x="connisteX34" y="connsiteY34"/>
              </a:cxn>
              <a:cxn ang="0">
                <a:pos x="connisteX35" y="connsiteY35"/>
              </a:cxn>
              <a:cxn ang="0">
                <a:pos x="connisteX36" y="connsiteY36"/>
              </a:cxn>
              <a:cxn ang="0">
                <a:pos x="connisteX37" y="connsiteY37"/>
              </a:cxn>
              <a:cxn ang="0">
                <a:pos x="connisteX38" y="connsiteY38"/>
              </a:cxn>
              <a:cxn ang="0">
                <a:pos x="connisteX39" y="connsiteY39"/>
              </a:cxn>
              <a:cxn ang="0">
                <a:pos x="connisteX40" y="connsiteY40"/>
              </a:cxn>
              <a:cxn ang="0">
                <a:pos x="connisteX41" y="connsiteY41"/>
              </a:cxn>
              <a:cxn ang="0">
                <a:pos x="connisteX42" y="connsiteY42"/>
              </a:cxn>
              <a:cxn ang="0">
                <a:pos x="connisteX43" y="connsiteY43"/>
              </a:cxn>
              <a:cxn ang="0">
                <a:pos x="connisteX44" y="connsiteY44"/>
              </a:cxn>
              <a:cxn ang="0">
                <a:pos x="connisteX45" y="connsiteY45"/>
              </a:cxn>
              <a:cxn ang="0">
                <a:pos x="connisteX46" y="connsiteY46"/>
              </a:cxn>
              <a:cxn ang="0">
                <a:pos x="connisteX47" y="connsiteY47"/>
              </a:cxn>
              <a:cxn ang="0">
                <a:pos x="connisteX48" y="connsiteY48"/>
              </a:cxn>
              <a:cxn ang="0">
                <a:pos x="connisteX49" y="connsiteY49"/>
              </a:cxn>
              <a:cxn ang="0">
                <a:pos x="connisteX50" y="connsiteY50"/>
              </a:cxn>
              <a:cxn ang="0">
                <a:pos x="connisteX51" y="connsiteY51"/>
              </a:cxn>
              <a:cxn ang="0">
                <a:pos x="connisteX52" y="connsiteY52"/>
              </a:cxn>
              <a:cxn ang="0">
                <a:pos x="connisteX53" y="connsiteY53"/>
              </a:cxn>
              <a:cxn ang="0">
                <a:pos x="connisteX54" y="connsiteY54"/>
              </a:cxn>
              <a:cxn ang="0">
                <a:pos x="connisteX55" y="connsiteY55"/>
              </a:cxn>
              <a:cxn ang="0">
                <a:pos x="connisteX56" y="connsiteY56"/>
              </a:cxn>
              <a:cxn ang="0">
                <a:pos x="connisteX57" y="connsiteY57"/>
              </a:cxn>
              <a:cxn ang="0">
                <a:pos x="connisteX58" y="connsiteY58"/>
              </a:cxn>
              <a:cxn ang="0">
                <a:pos x="connisteX59" y="connsiteY59"/>
              </a:cxn>
              <a:cxn ang="0">
                <a:pos x="connisteX60" y="connsiteY60"/>
              </a:cxn>
              <a:cxn ang="0">
                <a:pos x="connisteX61" y="connsiteY61"/>
              </a:cxn>
              <a:cxn ang="0">
                <a:pos x="connisteX62" y="connsiteY62"/>
              </a:cxn>
              <a:cxn ang="0">
                <a:pos x="connisteX63" y="connsiteY63"/>
              </a:cxn>
              <a:cxn ang="0">
                <a:pos x="connisteX64" y="connsiteY64"/>
              </a:cxn>
              <a:cxn ang="0">
                <a:pos x="connisteX65" y="connsiteY65"/>
              </a:cxn>
              <a:cxn ang="0">
                <a:pos x="connisteX66" y="connsiteY66"/>
              </a:cxn>
              <a:cxn ang="0">
                <a:pos x="connisteX67" y="connsiteY67"/>
              </a:cxn>
              <a:cxn ang="0">
                <a:pos x="connisteX68" y="connsiteY68"/>
              </a:cxn>
              <a:cxn ang="0">
                <a:pos x="connisteX69" y="connsiteY69"/>
              </a:cxn>
              <a:cxn ang="0">
                <a:pos x="connisteX70" y="connsiteY70"/>
              </a:cxn>
              <a:cxn ang="0">
                <a:pos x="connisteX71" y="connsiteY71"/>
              </a:cxn>
              <a:cxn ang="0">
                <a:pos x="connisteX72" y="connsiteY72"/>
              </a:cxn>
              <a:cxn ang="0">
                <a:pos x="connisteX73" y="connsiteY73"/>
              </a:cxn>
              <a:cxn ang="0">
                <a:pos x="connisteX74" y="connsiteY74"/>
              </a:cxn>
              <a:cxn ang="0">
                <a:pos x="connisteX75" y="connsiteY75"/>
              </a:cxn>
              <a:cxn ang="0">
                <a:pos x="connisteX76" y="connsiteY76"/>
              </a:cxn>
              <a:cxn ang="0">
                <a:pos x="connisteX77" y="connsiteY77"/>
              </a:cxn>
              <a:cxn ang="0">
                <a:pos x="connisteX78" y="connsiteY78"/>
              </a:cxn>
              <a:cxn ang="0">
                <a:pos x="connisteX79" y="connsiteY79"/>
              </a:cxn>
              <a:cxn ang="0">
                <a:pos x="connisteX80" y="connsiteY80"/>
              </a:cxn>
              <a:cxn ang="0">
                <a:pos x="connisteX81" y="connsiteY81"/>
              </a:cxn>
              <a:cxn ang="0">
                <a:pos x="connisteX82" y="connsiteY82"/>
              </a:cxn>
              <a:cxn ang="0">
                <a:pos x="connisteX83" y="connsiteY83"/>
              </a:cxn>
              <a:cxn ang="0">
                <a:pos x="connisteX84" y="connsiteY84"/>
              </a:cxn>
              <a:cxn ang="0">
                <a:pos x="connisteX85" y="connsiteY85"/>
              </a:cxn>
              <a:cxn ang="0">
                <a:pos x="connisteX86" y="connsiteY86"/>
              </a:cxn>
              <a:cxn ang="0">
                <a:pos x="connisteX87" y="connsiteY87"/>
              </a:cxn>
              <a:cxn ang="0">
                <a:pos x="connisteX88" y="connsiteY88"/>
              </a:cxn>
              <a:cxn ang="0">
                <a:pos x="connisteX89" y="connsiteY89"/>
              </a:cxn>
              <a:cxn ang="0">
                <a:pos x="connisteX90" y="connsiteY90"/>
              </a:cxn>
              <a:cxn ang="0">
                <a:pos x="connisteX91" y="connsiteY91"/>
              </a:cxn>
              <a:cxn ang="0">
                <a:pos x="connisteX92" y="connsiteY92"/>
              </a:cxn>
              <a:cxn ang="0">
                <a:pos x="connisteX93" y="connsiteY93"/>
              </a:cxn>
              <a:cxn ang="0">
                <a:pos x="connisteX94" y="connsiteY94"/>
              </a:cxn>
              <a:cxn ang="0">
                <a:pos x="connisteX95" y="connsiteY95"/>
              </a:cxn>
            </a:cxnLst>
            <a:rect l="l" t="t" r="r" b="b"/>
            <a:pathLst>
              <a:path w="1618855" h="2708981">
                <a:moveTo>
                  <a:pt x="1285974" y="125377"/>
                </a:moveTo>
                <a:cubicBezTo>
                  <a:pt x="1272639" y="132362"/>
                  <a:pt x="1240889" y="144427"/>
                  <a:pt x="1214219" y="166652"/>
                </a:cubicBezTo>
                <a:cubicBezTo>
                  <a:pt x="1187549" y="188877"/>
                  <a:pt x="1178024" y="207292"/>
                  <a:pt x="1153259" y="237772"/>
                </a:cubicBezTo>
                <a:cubicBezTo>
                  <a:pt x="1128494" y="268252"/>
                  <a:pt x="1118334" y="289207"/>
                  <a:pt x="1091664" y="319687"/>
                </a:cubicBezTo>
                <a:cubicBezTo>
                  <a:pt x="1064994" y="350167"/>
                  <a:pt x="1049119" y="360327"/>
                  <a:pt x="1020544" y="390807"/>
                </a:cubicBezTo>
                <a:cubicBezTo>
                  <a:pt x="991969" y="421287"/>
                  <a:pt x="979269" y="444147"/>
                  <a:pt x="948789" y="472722"/>
                </a:cubicBezTo>
                <a:cubicBezTo>
                  <a:pt x="918309" y="501297"/>
                  <a:pt x="897989" y="517172"/>
                  <a:pt x="867509" y="533682"/>
                </a:cubicBezTo>
                <a:cubicBezTo>
                  <a:pt x="837029" y="550192"/>
                  <a:pt x="824329" y="539397"/>
                  <a:pt x="795754" y="554002"/>
                </a:cubicBezTo>
                <a:cubicBezTo>
                  <a:pt x="767179" y="568607"/>
                  <a:pt x="753209" y="585117"/>
                  <a:pt x="724634" y="605437"/>
                </a:cubicBezTo>
                <a:cubicBezTo>
                  <a:pt x="696059" y="625757"/>
                  <a:pt x="675104" y="632107"/>
                  <a:pt x="652879" y="656237"/>
                </a:cubicBezTo>
                <a:cubicBezTo>
                  <a:pt x="630654" y="680367"/>
                  <a:pt x="628749" y="696877"/>
                  <a:pt x="612239" y="727357"/>
                </a:cubicBezTo>
                <a:cubicBezTo>
                  <a:pt x="595729" y="757837"/>
                  <a:pt x="593824" y="772442"/>
                  <a:pt x="571599" y="809272"/>
                </a:cubicBezTo>
                <a:cubicBezTo>
                  <a:pt x="549374" y="846102"/>
                  <a:pt x="520164" y="874677"/>
                  <a:pt x="499844" y="911507"/>
                </a:cubicBezTo>
                <a:cubicBezTo>
                  <a:pt x="479524" y="948337"/>
                  <a:pt x="479524" y="962307"/>
                  <a:pt x="469364" y="992787"/>
                </a:cubicBezTo>
                <a:cubicBezTo>
                  <a:pt x="459204" y="1023267"/>
                  <a:pt x="452854" y="1035967"/>
                  <a:pt x="449044" y="1064542"/>
                </a:cubicBezTo>
                <a:cubicBezTo>
                  <a:pt x="445234" y="1093117"/>
                  <a:pt x="449044" y="1107087"/>
                  <a:pt x="449044" y="1135662"/>
                </a:cubicBezTo>
                <a:cubicBezTo>
                  <a:pt x="449044" y="1164237"/>
                  <a:pt x="442694" y="1178842"/>
                  <a:pt x="449044" y="1207417"/>
                </a:cubicBezTo>
                <a:cubicBezTo>
                  <a:pt x="455394" y="1235992"/>
                  <a:pt x="467459" y="1249962"/>
                  <a:pt x="479524" y="1278537"/>
                </a:cubicBezTo>
                <a:cubicBezTo>
                  <a:pt x="491589" y="1307112"/>
                  <a:pt x="497939" y="1321717"/>
                  <a:pt x="510004" y="1350292"/>
                </a:cubicBezTo>
                <a:cubicBezTo>
                  <a:pt x="522069" y="1378867"/>
                  <a:pt x="528419" y="1392837"/>
                  <a:pt x="540484" y="1421412"/>
                </a:cubicBezTo>
                <a:cubicBezTo>
                  <a:pt x="552549" y="1449987"/>
                  <a:pt x="559534" y="1464592"/>
                  <a:pt x="571599" y="1493167"/>
                </a:cubicBezTo>
                <a:cubicBezTo>
                  <a:pt x="583664" y="1521742"/>
                  <a:pt x="591919" y="1535712"/>
                  <a:pt x="602079" y="1564287"/>
                </a:cubicBezTo>
                <a:cubicBezTo>
                  <a:pt x="612239" y="1592862"/>
                  <a:pt x="618589" y="1607467"/>
                  <a:pt x="622399" y="1636042"/>
                </a:cubicBezTo>
                <a:cubicBezTo>
                  <a:pt x="626209" y="1664617"/>
                  <a:pt x="622399" y="1678587"/>
                  <a:pt x="622399" y="1707162"/>
                </a:cubicBezTo>
                <a:cubicBezTo>
                  <a:pt x="622399" y="1735737"/>
                  <a:pt x="622399" y="1750342"/>
                  <a:pt x="622399" y="1778917"/>
                </a:cubicBezTo>
                <a:cubicBezTo>
                  <a:pt x="622399" y="1807492"/>
                  <a:pt x="622399" y="1819557"/>
                  <a:pt x="622399" y="1850037"/>
                </a:cubicBezTo>
                <a:cubicBezTo>
                  <a:pt x="622399" y="1880517"/>
                  <a:pt x="628749" y="1901472"/>
                  <a:pt x="622399" y="1931952"/>
                </a:cubicBezTo>
                <a:cubicBezTo>
                  <a:pt x="616049" y="1962432"/>
                  <a:pt x="602079" y="1974497"/>
                  <a:pt x="591919" y="2003072"/>
                </a:cubicBezTo>
                <a:cubicBezTo>
                  <a:pt x="581759" y="2031647"/>
                  <a:pt x="591919" y="2044347"/>
                  <a:pt x="571599" y="2074827"/>
                </a:cubicBezTo>
                <a:cubicBezTo>
                  <a:pt x="551279" y="2105307"/>
                  <a:pt x="520164" y="2127532"/>
                  <a:pt x="489684" y="2156107"/>
                </a:cubicBezTo>
                <a:cubicBezTo>
                  <a:pt x="459204" y="2184682"/>
                  <a:pt x="447139" y="2192937"/>
                  <a:pt x="418564" y="2217702"/>
                </a:cubicBezTo>
                <a:cubicBezTo>
                  <a:pt x="389989" y="2242467"/>
                  <a:pt x="375384" y="2260247"/>
                  <a:pt x="346809" y="2278662"/>
                </a:cubicBezTo>
                <a:cubicBezTo>
                  <a:pt x="318234" y="2297077"/>
                  <a:pt x="304264" y="2297077"/>
                  <a:pt x="275689" y="2309142"/>
                </a:cubicBezTo>
                <a:cubicBezTo>
                  <a:pt x="247114" y="2321207"/>
                  <a:pt x="232509" y="2321842"/>
                  <a:pt x="203934" y="2340257"/>
                </a:cubicBezTo>
                <a:cubicBezTo>
                  <a:pt x="175359" y="2358672"/>
                  <a:pt x="163294" y="2374547"/>
                  <a:pt x="132814" y="2401217"/>
                </a:cubicBezTo>
                <a:cubicBezTo>
                  <a:pt x="102334" y="2427887"/>
                  <a:pt x="77569" y="2444397"/>
                  <a:pt x="50899" y="2472972"/>
                </a:cubicBezTo>
                <a:cubicBezTo>
                  <a:pt x="24229" y="2501547"/>
                  <a:pt x="-1806" y="2515517"/>
                  <a:pt x="99" y="2544092"/>
                </a:cubicBezTo>
                <a:cubicBezTo>
                  <a:pt x="2004" y="2572667"/>
                  <a:pt x="34389" y="2595527"/>
                  <a:pt x="61059" y="2615847"/>
                </a:cubicBezTo>
                <a:cubicBezTo>
                  <a:pt x="87729" y="2636167"/>
                  <a:pt x="102334" y="2636167"/>
                  <a:pt x="132814" y="2646327"/>
                </a:cubicBezTo>
                <a:cubicBezTo>
                  <a:pt x="163294" y="2656487"/>
                  <a:pt x="183614" y="2658392"/>
                  <a:pt x="214094" y="2666647"/>
                </a:cubicBezTo>
                <a:cubicBezTo>
                  <a:pt x="244574" y="2674902"/>
                  <a:pt x="257274" y="2678712"/>
                  <a:pt x="285849" y="2686967"/>
                </a:cubicBezTo>
                <a:cubicBezTo>
                  <a:pt x="314424" y="2695222"/>
                  <a:pt x="328394" y="2703477"/>
                  <a:pt x="356969" y="2707287"/>
                </a:cubicBezTo>
                <a:cubicBezTo>
                  <a:pt x="385544" y="2711097"/>
                  <a:pt x="400149" y="2707287"/>
                  <a:pt x="428724" y="2707287"/>
                </a:cubicBezTo>
                <a:cubicBezTo>
                  <a:pt x="457299" y="2707287"/>
                  <a:pt x="471269" y="2711097"/>
                  <a:pt x="499844" y="2707287"/>
                </a:cubicBezTo>
                <a:cubicBezTo>
                  <a:pt x="528419" y="2703477"/>
                  <a:pt x="543024" y="2693317"/>
                  <a:pt x="571599" y="2686967"/>
                </a:cubicBezTo>
                <a:cubicBezTo>
                  <a:pt x="600174" y="2680617"/>
                  <a:pt x="614144" y="2680617"/>
                  <a:pt x="642719" y="2676807"/>
                </a:cubicBezTo>
                <a:cubicBezTo>
                  <a:pt x="671294" y="2672997"/>
                  <a:pt x="685899" y="2668552"/>
                  <a:pt x="714474" y="2666647"/>
                </a:cubicBezTo>
                <a:cubicBezTo>
                  <a:pt x="743049" y="2664742"/>
                  <a:pt x="755114" y="2676807"/>
                  <a:pt x="785594" y="2666647"/>
                </a:cubicBezTo>
                <a:cubicBezTo>
                  <a:pt x="816074" y="2656487"/>
                  <a:pt x="835124" y="2632357"/>
                  <a:pt x="867509" y="2615847"/>
                </a:cubicBezTo>
                <a:cubicBezTo>
                  <a:pt x="899894" y="2599337"/>
                  <a:pt x="918309" y="2601242"/>
                  <a:pt x="948789" y="2584732"/>
                </a:cubicBezTo>
                <a:cubicBezTo>
                  <a:pt x="979269" y="2568222"/>
                  <a:pt x="993874" y="2558062"/>
                  <a:pt x="1020544" y="2533932"/>
                </a:cubicBezTo>
                <a:cubicBezTo>
                  <a:pt x="1047214" y="2509802"/>
                  <a:pt x="1063089" y="2491387"/>
                  <a:pt x="1081504" y="2462812"/>
                </a:cubicBezTo>
                <a:cubicBezTo>
                  <a:pt x="1099919" y="2434237"/>
                  <a:pt x="1103729" y="2421537"/>
                  <a:pt x="1111984" y="2391057"/>
                </a:cubicBezTo>
                <a:cubicBezTo>
                  <a:pt x="1120239" y="2360577"/>
                  <a:pt x="1120239" y="2339622"/>
                  <a:pt x="1122144" y="2309142"/>
                </a:cubicBezTo>
                <a:cubicBezTo>
                  <a:pt x="1124049" y="2278662"/>
                  <a:pt x="1124049" y="2266597"/>
                  <a:pt x="1122144" y="2238022"/>
                </a:cubicBezTo>
                <a:cubicBezTo>
                  <a:pt x="1120239" y="2209447"/>
                  <a:pt x="1120239" y="2194842"/>
                  <a:pt x="1111984" y="2166267"/>
                </a:cubicBezTo>
                <a:cubicBezTo>
                  <a:pt x="1103729" y="2137692"/>
                  <a:pt x="1093569" y="2123722"/>
                  <a:pt x="1081504" y="2095147"/>
                </a:cubicBezTo>
                <a:cubicBezTo>
                  <a:pt x="1069439" y="2066572"/>
                  <a:pt x="1064994" y="2051967"/>
                  <a:pt x="1051024" y="2023392"/>
                </a:cubicBezTo>
                <a:cubicBezTo>
                  <a:pt x="1037054" y="1994817"/>
                  <a:pt x="1022449" y="1980847"/>
                  <a:pt x="1010384" y="1952272"/>
                </a:cubicBezTo>
                <a:cubicBezTo>
                  <a:pt x="998319" y="1923697"/>
                  <a:pt x="993874" y="1909092"/>
                  <a:pt x="989429" y="1880517"/>
                </a:cubicBezTo>
                <a:cubicBezTo>
                  <a:pt x="984984" y="1851942"/>
                  <a:pt x="989429" y="1837972"/>
                  <a:pt x="989429" y="1809397"/>
                </a:cubicBezTo>
                <a:cubicBezTo>
                  <a:pt x="989429" y="1780822"/>
                  <a:pt x="989429" y="1766217"/>
                  <a:pt x="989429" y="1737642"/>
                </a:cubicBezTo>
                <a:cubicBezTo>
                  <a:pt x="989429" y="1709067"/>
                  <a:pt x="989429" y="1695097"/>
                  <a:pt x="989429" y="1666522"/>
                </a:cubicBezTo>
                <a:cubicBezTo>
                  <a:pt x="989429" y="1637947"/>
                  <a:pt x="987524" y="1623342"/>
                  <a:pt x="989429" y="1594767"/>
                </a:cubicBezTo>
                <a:cubicBezTo>
                  <a:pt x="991334" y="1566192"/>
                  <a:pt x="998319" y="1552222"/>
                  <a:pt x="1000224" y="1523647"/>
                </a:cubicBezTo>
                <a:cubicBezTo>
                  <a:pt x="1002129" y="1495072"/>
                  <a:pt x="1000224" y="1480467"/>
                  <a:pt x="1000224" y="1451892"/>
                </a:cubicBezTo>
                <a:cubicBezTo>
                  <a:pt x="1000224" y="1423317"/>
                  <a:pt x="1000224" y="1409347"/>
                  <a:pt x="1000224" y="1380772"/>
                </a:cubicBezTo>
                <a:cubicBezTo>
                  <a:pt x="1000224" y="1352197"/>
                  <a:pt x="1002129" y="1338227"/>
                  <a:pt x="1000224" y="1309652"/>
                </a:cubicBezTo>
                <a:cubicBezTo>
                  <a:pt x="998319" y="1281077"/>
                  <a:pt x="991334" y="1266472"/>
                  <a:pt x="989429" y="1237897"/>
                </a:cubicBezTo>
                <a:cubicBezTo>
                  <a:pt x="987524" y="1209322"/>
                  <a:pt x="989429" y="1195352"/>
                  <a:pt x="989429" y="1166777"/>
                </a:cubicBezTo>
                <a:cubicBezTo>
                  <a:pt x="989429" y="1138202"/>
                  <a:pt x="989429" y="1123597"/>
                  <a:pt x="989429" y="1095022"/>
                </a:cubicBezTo>
                <a:cubicBezTo>
                  <a:pt x="989429" y="1066447"/>
                  <a:pt x="989429" y="1052477"/>
                  <a:pt x="989429" y="1023902"/>
                </a:cubicBezTo>
                <a:cubicBezTo>
                  <a:pt x="989429" y="995327"/>
                  <a:pt x="989429" y="980722"/>
                  <a:pt x="989429" y="952147"/>
                </a:cubicBezTo>
                <a:cubicBezTo>
                  <a:pt x="989429" y="923572"/>
                  <a:pt x="989429" y="909602"/>
                  <a:pt x="989429" y="881027"/>
                </a:cubicBezTo>
                <a:cubicBezTo>
                  <a:pt x="989429" y="852452"/>
                  <a:pt x="979269" y="837847"/>
                  <a:pt x="989429" y="809272"/>
                </a:cubicBezTo>
                <a:cubicBezTo>
                  <a:pt x="999589" y="780697"/>
                  <a:pt x="1016099" y="766727"/>
                  <a:pt x="1040864" y="738152"/>
                </a:cubicBezTo>
                <a:cubicBezTo>
                  <a:pt x="1065629" y="709577"/>
                  <a:pt x="1083409" y="688622"/>
                  <a:pt x="1111984" y="666397"/>
                </a:cubicBezTo>
                <a:cubicBezTo>
                  <a:pt x="1140559" y="644172"/>
                  <a:pt x="1155164" y="642267"/>
                  <a:pt x="1183739" y="625757"/>
                </a:cubicBezTo>
                <a:cubicBezTo>
                  <a:pt x="1212314" y="609247"/>
                  <a:pt x="1224379" y="596547"/>
                  <a:pt x="1254859" y="584482"/>
                </a:cubicBezTo>
                <a:cubicBezTo>
                  <a:pt x="1285339" y="572417"/>
                  <a:pt x="1306294" y="570512"/>
                  <a:pt x="1336774" y="564162"/>
                </a:cubicBezTo>
                <a:cubicBezTo>
                  <a:pt x="1367254" y="557812"/>
                  <a:pt x="1379319" y="570512"/>
                  <a:pt x="1407894" y="554002"/>
                </a:cubicBezTo>
                <a:cubicBezTo>
                  <a:pt x="1436469" y="537492"/>
                  <a:pt x="1457424" y="513362"/>
                  <a:pt x="1479649" y="482882"/>
                </a:cubicBezTo>
                <a:cubicBezTo>
                  <a:pt x="1501874" y="452402"/>
                  <a:pt x="1503779" y="433352"/>
                  <a:pt x="1520289" y="400967"/>
                </a:cubicBezTo>
                <a:cubicBezTo>
                  <a:pt x="1536799" y="368582"/>
                  <a:pt x="1544419" y="350167"/>
                  <a:pt x="1560929" y="319687"/>
                </a:cubicBezTo>
                <a:cubicBezTo>
                  <a:pt x="1577439" y="289207"/>
                  <a:pt x="1592044" y="276507"/>
                  <a:pt x="1602204" y="247932"/>
                </a:cubicBezTo>
                <a:cubicBezTo>
                  <a:pt x="1612364" y="219357"/>
                  <a:pt x="1610459" y="205387"/>
                  <a:pt x="1612364" y="176812"/>
                </a:cubicBezTo>
                <a:cubicBezTo>
                  <a:pt x="1614269" y="148237"/>
                  <a:pt x="1612364" y="133632"/>
                  <a:pt x="1612364" y="105057"/>
                </a:cubicBezTo>
                <a:cubicBezTo>
                  <a:pt x="1612364" y="76482"/>
                  <a:pt x="1626969" y="54257"/>
                  <a:pt x="1612364" y="33937"/>
                </a:cubicBezTo>
                <a:cubicBezTo>
                  <a:pt x="1597759" y="13617"/>
                  <a:pt x="1569184" y="9172"/>
                  <a:pt x="1540609" y="2822"/>
                </a:cubicBezTo>
                <a:cubicBezTo>
                  <a:pt x="1512034" y="-3528"/>
                  <a:pt x="1498064" y="2822"/>
                  <a:pt x="1469489" y="2822"/>
                </a:cubicBezTo>
                <a:cubicBezTo>
                  <a:pt x="1440914" y="2822"/>
                  <a:pt x="1426309" y="917"/>
                  <a:pt x="1397734" y="2822"/>
                </a:cubicBezTo>
                <a:cubicBezTo>
                  <a:pt x="1369159" y="4727"/>
                  <a:pt x="1355189" y="2822"/>
                  <a:pt x="1326614" y="12982"/>
                </a:cubicBezTo>
                <a:cubicBezTo>
                  <a:pt x="1298039" y="23142"/>
                  <a:pt x="1283434" y="37747"/>
                  <a:pt x="1254859" y="54257"/>
                </a:cubicBezTo>
                <a:cubicBezTo>
                  <a:pt x="1226284" y="70767"/>
                  <a:pt x="1202154" y="72672"/>
                  <a:pt x="1183739" y="94897"/>
                </a:cubicBezTo>
                <a:cubicBezTo>
                  <a:pt x="1165324" y="117122"/>
                  <a:pt x="1167229" y="138077"/>
                  <a:pt x="1163419" y="166652"/>
                </a:cubicBezTo>
                <a:cubicBezTo>
                  <a:pt x="1159609" y="195227"/>
                  <a:pt x="1162784" y="225072"/>
                  <a:pt x="1163419" y="237772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任意多边形 12"/>
          <p:cNvSpPr/>
          <p:nvPr/>
        </p:nvSpPr>
        <p:spPr>
          <a:xfrm>
            <a:off x="2438400" y="3305175"/>
            <a:ext cx="2929255" cy="2138680"/>
          </a:xfrm>
          <a:custGeom>
            <a:avLst/>
            <a:gdLst>
              <a:gd name="connisteX0" fmla="*/ 173411 w 2929333"/>
              <a:gd name="connsiteY0" fmla="*/ 764 h 2138699"/>
              <a:gd name="connisteX1" fmla="*/ 214051 w 2929333"/>
              <a:gd name="connsiteY1" fmla="*/ 71884 h 2138699"/>
              <a:gd name="connisteX2" fmla="*/ 245166 w 2929333"/>
              <a:gd name="connsiteY2" fmla="*/ 143639 h 2138699"/>
              <a:gd name="connisteX3" fmla="*/ 316286 w 2929333"/>
              <a:gd name="connsiteY3" fmla="*/ 204599 h 2138699"/>
              <a:gd name="connisteX4" fmla="*/ 367086 w 2929333"/>
              <a:gd name="connsiteY4" fmla="*/ 276354 h 2138699"/>
              <a:gd name="connisteX5" fmla="*/ 428681 w 2929333"/>
              <a:gd name="connsiteY5" fmla="*/ 347474 h 2138699"/>
              <a:gd name="connisteX6" fmla="*/ 499801 w 2929333"/>
              <a:gd name="connsiteY6" fmla="*/ 388749 h 2138699"/>
              <a:gd name="connisteX7" fmla="*/ 561396 w 2929333"/>
              <a:gd name="connsiteY7" fmla="*/ 459869 h 2138699"/>
              <a:gd name="connisteX8" fmla="*/ 632516 w 2929333"/>
              <a:gd name="connsiteY8" fmla="*/ 520829 h 2138699"/>
              <a:gd name="connisteX9" fmla="*/ 704271 w 2929333"/>
              <a:gd name="connsiteY9" fmla="*/ 592584 h 2138699"/>
              <a:gd name="connisteX10" fmla="*/ 765231 w 2929333"/>
              <a:gd name="connsiteY10" fmla="*/ 663704 h 2138699"/>
              <a:gd name="connisteX11" fmla="*/ 836986 w 2929333"/>
              <a:gd name="connsiteY11" fmla="*/ 715139 h 2138699"/>
              <a:gd name="connisteX12" fmla="*/ 908106 w 2929333"/>
              <a:gd name="connsiteY12" fmla="*/ 735459 h 2138699"/>
              <a:gd name="connisteX13" fmla="*/ 979861 w 2929333"/>
              <a:gd name="connsiteY13" fmla="*/ 786259 h 2138699"/>
              <a:gd name="connisteX14" fmla="*/ 1050981 w 2929333"/>
              <a:gd name="connsiteY14" fmla="*/ 827534 h 2138699"/>
              <a:gd name="connisteX15" fmla="*/ 1122736 w 2929333"/>
              <a:gd name="connsiteY15" fmla="*/ 878334 h 2138699"/>
              <a:gd name="connisteX16" fmla="*/ 1204016 w 2929333"/>
              <a:gd name="connsiteY16" fmla="*/ 918974 h 2138699"/>
              <a:gd name="connisteX17" fmla="*/ 1275771 w 2929333"/>
              <a:gd name="connsiteY17" fmla="*/ 929134 h 2138699"/>
              <a:gd name="connisteX18" fmla="*/ 1346891 w 2929333"/>
              <a:gd name="connsiteY18" fmla="*/ 939294 h 2138699"/>
              <a:gd name="connisteX19" fmla="*/ 1428806 w 2929333"/>
              <a:gd name="connsiteY19" fmla="*/ 939294 h 2138699"/>
              <a:gd name="connisteX20" fmla="*/ 1499926 w 2929333"/>
              <a:gd name="connsiteY20" fmla="*/ 939294 h 2138699"/>
              <a:gd name="connisteX21" fmla="*/ 1571681 w 2929333"/>
              <a:gd name="connsiteY21" fmla="*/ 939294 h 2138699"/>
              <a:gd name="connisteX22" fmla="*/ 1642801 w 2929333"/>
              <a:gd name="connsiteY22" fmla="*/ 939294 h 2138699"/>
              <a:gd name="connisteX23" fmla="*/ 1714556 w 2929333"/>
              <a:gd name="connsiteY23" fmla="*/ 939294 h 2138699"/>
              <a:gd name="connisteX24" fmla="*/ 1795836 w 2929333"/>
              <a:gd name="connsiteY24" fmla="*/ 949454 h 2138699"/>
              <a:gd name="connisteX25" fmla="*/ 1877751 w 2929333"/>
              <a:gd name="connsiteY25" fmla="*/ 959614 h 2138699"/>
              <a:gd name="connisteX26" fmla="*/ 1949506 w 2929333"/>
              <a:gd name="connsiteY26" fmla="*/ 970409 h 2138699"/>
              <a:gd name="connisteX27" fmla="*/ 2040946 w 2929333"/>
              <a:gd name="connsiteY27" fmla="*/ 970409 h 2138699"/>
              <a:gd name="connisteX28" fmla="*/ 2112701 w 2929333"/>
              <a:gd name="connsiteY28" fmla="*/ 970409 h 2138699"/>
              <a:gd name="connisteX29" fmla="*/ 2183821 w 2929333"/>
              <a:gd name="connsiteY29" fmla="*/ 970409 h 2138699"/>
              <a:gd name="connisteX30" fmla="*/ 2275896 w 2929333"/>
              <a:gd name="connsiteY30" fmla="*/ 970409 h 2138699"/>
              <a:gd name="connisteX31" fmla="*/ 2347016 w 2929333"/>
              <a:gd name="connsiteY31" fmla="*/ 970409 h 2138699"/>
              <a:gd name="connisteX32" fmla="*/ 2428931 w 2929333"/>
              <a:gd name="connsiteY32" fmla="*/ 980569 h 2138699"/>
              <a:gd name="connisteX33" fmla="*/ 2500051 w 2929333"/>
              <a:gd name="connsiteY33" fmla="*/ 990729 h 2138699"/>
              <a:gd name="connisteX34" fmla="*/ 2571806 w 2929333"/>
              <a:gd name="connsiteY34" fmla="*/ 1000889 h 2138699"/>
              <a:gd name="connisteX35" fmla="*/ 2653086 w 2929333"/>
              <a:gd name="connsiteY35" fmla="*/ 1011049 h 2138699"/>
              <a:gd name="connisteX36" fmla="*/ 2724841 w 2929333"/>
              <a:gd name="connsiteY36" fmla="*/ 1051689 h 2138699"/>
              <a:gd name="connisteX37" fmla="*/ 2795961 w 2929333"/>
              <a:gd name="connsiteY37" fmla="*/ 1072009 h 2138699"/>
              <a:gd name="connisteX38" fmla="*/ 2867716 w 2929333"/>
              <a:gd name="connsiteY38" fmla="*/ 1143764 h 2138699"/>
              <a:gd name="connisteX39" fmla="*/ 2898196 w 2929333"/>
              <a:gd name="connsiteY39" fmla="*/ 1214884 h 2138699"/>
              <a:gd name="connisteX40" fmla="*/ 2908356 w 2929333"/>
              <a:gd name="connsiteY40" fmla="*/ 1296799 h 2138699"/>
              <a:gd name="connisteX41" fmla="*/ 2908356 w 2929333"/>
              <a:gd name="connsiteY41" fmla="*/ 1367919 h 2138699"/>
              <a:gd name="connisteX42" fmla="*/ 2928676 w 2929333"/>
              <a:gd name="connsiteY42" fmla="*/ 1439674 h 2138699"/>
              <a:gd name="connisteX43" fmla="*/ 2918516 w 2929333"/>
              <a:gd name="connsiteY43" fmla="*/ 1510794 h 2138699"/>
              <a:gd name="connisteX44" fmla="*/ 2877876 w 2929333"/>
              <a:gd name="connsiteY44" fmla="*/ 1582549 h 2138699"/>
              <a:gd name="connisteX45" fmla="*/ 2837236 w 2929333"/>
              <a:gd name="connsiteY45" fmla="*/ 1653669 h 2138699"/>
              <a:gd name="connisteX46" fmla="*/ 2775641 w 2929333"/>
              <a:gd name="connsiteY46" fmla="*/ 1725424 h 2138699"/>
              <a:gd name="connisteX47" fmla="*/ 2765481 w 2929333"/>
              <a:gd name="connsiteY47" fmla="*/ 1796544 h 2138699"/>
              <a:gd name="connisteX48" fmla="*/ 2765481 w 2929333"/>
              <a:gd name="connsiteY48" fmla="*/ 1868299 h 2138699"/>
              <a:gd name="connisteX49" fmla="*/ 2765481 w 2929333"/>
              <a:gd name="connsiteY49" fmla="*/ 1939419 h 2138699"/>
              <a:gd name="connisteX50" fmla="*/ 2775641 w 2929333"/>
              <a:gd name="connsiteY50" fmla="*/ 2011174 h 2138699"/>
              <a:gd name="connisteX51" fmla="*/ 2806756 w 2929333"/>
              <a:gd name="connsiteY51" fmla="*/ 2082294 h 2138699"/>
              <a:gd name="connisteX52" fmla="*/ 2735001 w 2929333"/>
              <a:gd name="connsiteY52" fmla="*/ 2133729 h 2138699"/>
              <a:gd name="connisteX53" fmla="*/ 2663881 w 2929333"/>
              <a:gd name="connsiteY53" fmla="*/ 2133729 h 2138699"/>
              <a:gd name="connisteX54" fmla="*/ 2592126 w 2929333"/>
              <a:gd name="connsiteY54" fmla="*/ 2123569 h 2138699"/>
              <a:gd name="connisteX55" fmla="*/ 2521006 w 2929333"/>
              <a:gd name="connsiteY55" fmla="*/ 2072134 h 2138699"/>
              <a:gd name="connisteX56" fmla="*/ 2489891 w 2929333"/>
              <a:gd name="connsiteY56" fmla="*/ 2001014 h 2138699"/>
              <a:gd name="connisteX57" fmla="*/ 2449251 w 2929333"/>
              <a:gd name="connsiteY57" fmla="*/ 1929259 h 2138699"/>
              <a:gd name="connisteX58" fmla="*/ 2418771 w 2929333"/>
              <a:gd name="connsiteY58" fmla="*/ 1858139 h 2138699"/>
              <a:gd name="connisteX59" fmla="*/ 2408611 w 2929333"/>
              <a:gd name="connsiteY59" fmla="*/ 1786384 h 2138699"/>
              <a:gd name="connisteX60" fmla="*/ 2378131 w 2929333"/>
              <a:gd name="connsiteY60" fmla="*/ 1705104 h 2138699"/>
              <a:gd name="connisteX61" fmla="*/ 2367336 w 2929333"/>
              <a:gd name="connsiteY61" fmla="*/ 1623189 h 2138699"/>
              <a:gd name="connisteX62" fmla="*/ 2367336 w 2929333"/>
              <a:gd name="connsiteY62" fmla="*/ 1552069 h 2138699"/>
              <a:gd name="connisteX63" fmla="*/ 2296216 w 2929333"/>
              <a:gd name="connsiteY63" fmla="*/ 1531114 h 2138699"/>
              <a:gd name="connisteX64" fmla="*/ 2214301 w 2929333"/>
              <a:gd name="connsiteY64" fmla="*/ 1520954 h 2138699"/>
              <a:gd name="connisteX65" fmla="*/ 2143181 w 2929333"/>
              <a:gd name="connsiteY65" fmla="*/ 1510794 h 2138699"/>
              <a:gd name="connisteX66" fmla="*/ 2040946 w 2929333"/>
              <a:gd name="connsiteY66" fmla="*/ 1500634 h 2138699"/>
              <a:gd name="connisteX67" fmla="*/ 1969826 w 2929333"/>
              <a:gd name="connsiteY67" fmla="*/ 1500634 h 2138699"/>
              <a:gd name="connisteX68" fmla="*/ 1898071 w 2929333"/>
              <a:gd name="connsiteY68" fmla="*/ 1500634 h 2138699"/>
              <a:gd name="connisteX69" fmla="*/ 1816791 w 2929333"/>
              <a:gd name="connsiteY69" fmla="*/ 1500634 h 2138699"/>
              <a:gd name="connisteX70" fmla="*/ 1745036 w 2929333"/>
              <a:gd name="connsiteY70" fmla="*/ 1500634 h 2138699"/>
              <a:gd name="connisteX71" fmla="*/ 1663756 w 2929333"/>
              <a:gd name="connsiteY71" fmla="*/ 1449834 h 2138699"/>
              <a:gd name="connisteX72" fmla="*/ 1551361 w 2929333"/>
              <a:gd name="connsiteY72" fmla="*/ 1399034 h 2138699"/>
              <a:gd name="connisteX73" fmla="*/ 1479606 w 2929333"/>
              <a:gd name="connsiteY73" fmla="*/ 1378079 h 2138699"/>
              <a:gd name="connisteX74" fmla="*/ 1408486 w 2929333"/>
              <a:gd name="connsiteY74" fmla="*/ 1337439 h 2138699"/>
              <a:gd name="connisteX75" fmla="*/ 1326571 w 2929333"/>
              <a:gd name="connsiteY75" fmla="*/ 1306959 h 2138699"/>
              <a:gd name="connisteX76" fmla="*/ 1255451 w 2929333"/>
              <a:gd name="connsiteY76" fmla="*/ 1276479 h 2138699"/>
              <a:gd name="connisteX77" fmla="*/ 1153216 w 2929333"/>
              <a:gd name="connsiteY77" fmla="*/ 1266319 h 2138699"/>
              <a:gd name="connisteX78" fmla="*/ 1071301 w 2929333"/>
              <a:gd name="connsiteY78" fmla="*/ 1256159 h 2138699"/>
              <a:gd name="connisteX79" fmla="*/ 1000181 w 2929333"/>
              <a:gd name="connsiteY79" fmla="*/ 1245364 h 2138699"/>
              <a:gd name="connisteX80" fmla="*/ 928426 w 2929333"/>
              <a:gd name="connsiteY80" fmla="*/ 1214884 h 2138699"/>
              <a:gd name="connisteX81" fmla="*/ 857306 w 2929333"/>
              <a:gd name="connsiteY81" fmla="*/ 1214884 h 2138699"/>
              <a:gd name="connisteX82" fmla="*/ 775391 w 2929333"/>
              <a:gd name="connsiteY82" fmla="*/ 1194564 h 2138699"/>
              <a:gd name="connisteX83" fmla="*/ 704271 w 2929333"/>
              <a:gd name="connsiteY83" fmla="*/ 1153924 h 2138699"/>
              <a:gd name="connisteX84" fmla="*/ 632516 w 2929333"/>
              <a:gd name="connsiteY84" fmla="*/ 1133604 h 2138699"/>
              <a:gd name="connisteX85" fmla="*/ 561396 w 2929333"/>
              <a:gd name="connsiteY85" fmla="*/ 1102489 h 2138699"/>
              <a:gd name="connisteX86" fmla="*/ 479481 w 2929333"/>
              <a:gd name="connsiteY86" fmla="*/ 1061849 h 2138699"/>
              <a:gd name="connisteX87" fmla="*/ 408361 w 2929333"/>
              <a:gd name="connsiteY87" fmla="*/ 990729 h 2138699"/>
              <a:gd name="connisteX88" fmla="*/ 377881 w 2929333"/>
              <a:gd name="connsiteY88" fmla="*/ 898654 h 2138699"/>
              <a:gd name="connisteX89" fmla="*/ 295966 w 2929333"/>
              <a:gd name="connsiteY89" fmla="*/ 796419 h 2138699"/>
              <a:gd name="connisteX90" fmla="*/ 224211 w 2929333"/>
              <a:gd name="connsiteY90" fmla="*/ 735459 h 2138699"/>
              <a:gd name="connisteX91" fmla="*/ 183571 w 2929333"/>
              <a:gd name="connsiteY91" fmla="*/ 663704 h 2138699"/>
              <a:gd name="connisteX92" fmla="*/ 203891 w 2929333"/>
              <a:gd name="connsiteY92" fmla="*/ 592584 h 2138699"/>
              <a:gd name="connisteX93" fmla="*/ 224211 w 2929333"/>
              <a:gd name="connsiteY93" fmla="*/ 510669 h 2138699"/>
              <a:gd name="connisteX94" fmla="*/ 224211 w 2929333"/>
              <a:gd name="connsiteY94" fmla="*/ 439549 h 2138699"/>
              <a:gd name="connisteX95" fmla="*/ 224211 w 2929333"/>
              <a:gd name="connsiteY95" fmla="*/ 367794 h 2138699"/>
              <a:gd name="connisteX96" fmla="*/ 193731 w 2929333"/>
              <a:gd name="connsiteY96" fmla="*/ 296674 h 2138699"/>
              <a:gd name="connisteX97" fmla="*/ 132771 w 2929333"/>
              <a:gd name="connsiteY97" fmla="*/ 224919 h 2138699"/>
              <a:gd name="connisteX98" fmla="*/ 71176 w 2929333"/>
              <a:gd name="connsiteY98" fmla="*/ 153799 h 2138699"/>
              <a:gd name="connisteX99" fmla="*/ 56 w 2929333"/>
              <a:gd name="connsiteY99" fmla="*/ 92204 h 2138699"/>
              <a:gd name="connisteX100" fmla="*/ 81336 w 2929333"/>
              <a:gd name="connsiteY100" fmla="*/ 61724 h 2138699"/>
              <a:gd name="connisteX101" fmla="*/ 153091 w 2929333"/>
              <a:gd name="connsiteY101" fmla="*/ 41404 h 2138699"/>
              <a:gd name="connisteX102" fmla="*/ 173411 w 2929333"/>
              <a:gd name="connsiteY102" fmla="*/ 764 h 2138699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  <a:cxn ang="0">
                <a:pos x="connisteX18" y="connsiteY18"/>
              </a:cxn>
              <a:cxn ang="0">
                <a:pos x="connisteX19" y="connsiteY19"/>
              </a:cxn>
              <a:cxn ang="0">
                <a:pos x="connisteX20" y="connsiteY20"/>
              </a:cxn>
              <a:cxn ang="0">
                <a:pos x="connisteX21" y="connsiteY21"/>
              </a:cxn>
              <a:cxn ang="0">
                <a:pos x="connisteX22" y="connsiteY22"/>
              </a:cxn>
              <a:cxn ang="0">
                <a:pos x="connisteX23" y="connsiteY23"/>
              </a:cxn>
              <a:cxn ang="0">
                <a:pos x="connisteX24" y="connsiteY24"/>
              </a:cxn>
              <a:cxn ang="0">
                <a:pos x="connisteX25" y="connsiteY25"/>
              </a:cxn>
              <a:cxn ang="0">
                <a:pos x="connisteX26" y="connsiteY26"/>
              </a:cxn>
              <a:cxn ang="0">
                <a:pos x="connisteX27" y="connsiteY27"/>
              </a:cxn>
              <a:cxn ang="0">
                <a:pos x="connisteX28" y="connsiteY28"/>
              </a:cxn>
              <a:cxn ang="0">
                <a:pos x="connisteX29" y="connsiteY29"/>
              </a:cxn>
              <a:cxn ang="0">
                <a:pos x="connisteX30" y="connsiteY30"/>
              </a:cxn>
              <a:cxn ang="0">
                <a:pos x="connisteX31" y="connsiteY31"/>
              </a:cxn>
              <a:cxn ang="0">
                <a:pos x="connisteX32" y="connsiteY32"/>
              </a:cxn>
              <a:cxn ang="0">
                <a:pos x="connisteX33" y="connsiteY33"/>
              </a:cxn>
              <a:cxn ang="0">
                <a:pos x="connisteX34" y="connsiteY34"/>
              </a:cxn>
              <a:cxn ang="0">
                <a:pos x="connisteX35" y="connsiteY35"/>
              </a:cxn>
              <a:cxn ang="0">
                <a:pos x="connisteX36" y="connsiteY36"/>
              </a:cxn>
              <a:cxn ang="0">
                <a:pos x="connisteX37" y="connsiteY37"/>
              </a:cxn>
              <a:cxn ang="0">
                <a:pos x="connisteX38" y="connsiteY38"/>
              </a:cxn>
              <a:cxn ang="0">
                <a:pos x="connisteX39" y="connsiteY39"/>
              </a:cxn>
              <a:cxn ang="0">
                <a:pos x="connisteX40" y="connsiteY40"/>
              </a:cxn>
              <a:cxn ang="0">
                <a:pos x="connisteX41" y="connsiteY41"/>
              </a:cxn>
              <a:cxn ang="0">
                <a:pos x="connisteX42" y="connsiteY42"/>
              </a:cxn>
              <a:cxn ang="0">
                <a:pos x="connisteX43" y="connsiteY43"/>
              </a:cxn>
              <a:cxn ang="0">
                <a:pos x="connisteX44" y="connsiteY44"/>
              </a:cxn>
              <a:cxn ang="0">
                <a:pos x="connisteX45" y="connsiteY45"/>
              </a:cxn>
              <a:cxn ang="0">
                <a:pos x="connisteX46" y="connsiteY46"/>
              </a:cxn>
              <a:cxn ang="0">
                <a:pos x="connisteX47" y="connsiteY47"/>
              </a:cxn>
              <a:cxn ang="0">
                <a:pos x="connisteX48" y="connsiteY48"/>
              </a:cxn>
              <a:cxn ang="0">
                <a:pos x="connisteX49" y="connsiteY49"/>
              </a:cxn>
              <a:cxn ang="0">
                <a:pos x="connisteX50" y="connsiteY50"/>
              </a:cxn>
              <a:cxn ang="0">
                <a:pos x="connisteX51" y="connsiteY51"/>
              </a:cxn>
              <a:cxn ang="0">
                <a:pos x="connisteX52" y="connsiteY52"/>
              </a:cxn>
              <a:cxn ang="0">
                <a:pos x="connisteX53" y="connsiteY53"/>
              </a:cxn>
              <a:cxn ang="0">
                <a:pos x="connisteX54" y="connsiteY54"/>
              </a:cxn>
              <a:cxn ang="0">
                <a:pos x="connisteX55" y="connsiteY55"/>
              </a:cxn>
              <a:cxn ang="0">
                <a:pos x="connisteX56" y="connsiteY56"/>
              </a:cxn>
              <a:cxn ang="0">
                <a:pos x="connisteX57" y="connsiteY57"/>
              </a:cxn>
              <a:cxn ang="0">
                <a:pos x="connisteX58" y="connsiteY58"/>
              </a:cxn>
              <a:cxn ang="0">
                <a:pos x="connisteX59" y="connsiteY59"/>
              </a:cxn>
              <a:cxn ang="0">
                <a:pos x="connisteX60" y="connsiteY60"/>
              </a:cxn>
              <a:cxn ang="0">
                <a:pos x="connisteX61" y="connsiteY61"/>
              </a:cxn>
              <a:cxn ang="0">
                <a:pos x="connisteX62" y="connsiteY62"/>
              </a:cxn>
              <a:cxn ang="0">
                <a:pos x="connisteX63" y="connsiteY63"/>
              </a:cxn>
              <a:cxn ang="0">
                <a:pos x="connisteX64" y="connsiteY64"/>
              </a:cxn>
              <a:cxn ang="0">
                <a:pos x="connisteX65" y="connsiteY65"/>
              </a:cxn>
              <a:cxn ang="0">
                <a:pos x="connisteX66" y="connsiteY66"/>
              </a:cxn>
              <a:cxn ang="0">
                <a:pos x="connisteX67" y="connsiteY67"/>
              </a:cxn>
              <a:cxn ang="0">
                <a:pos x="connisteX68" y="connsiteY68"/>
              </a:cxn>
              <a:cxn ang="0">
                <a:pos x="connisteX69" y="connsiteY69"/>
              </a:cxn>
              <a:cxn ang="0">
                <a:pos x="connisteX70" y="connsiteY70"/>
              </a:cxn>
              <a:cxn ang="0">
                <a:pos x="connisteX71" y="connsiteY71"/>
              </a:cxn>
              <a:cxn ang="0">
                <a:pos x="connisteX72" y="connsiteY72"/>
              </a:cxn>
              <a:cxn ang="0">
                <a:pos x="connisteX73" y="connsiteY73"/>
              </a:cxn>
              <a:cxn ang="0">
                <a:pos x="connisteX74" y="connsiteY74"/>
              </a:cxn>
              <a:cxn ang="0">
                <a:pos x="connisteX75" y="connsiteY75"/>
              </a:cxn>
              <a:cxn ang="0">
                <a:pos x="connisteX76" y="connsiteY76"/>
              </a:cxn>
              <a:cxn ang="0">
                <a:pos x="connisteX77" y="connsiteY77"/>
              </a:cxn>
              <a:cxn ang="0">
                <a:pos x="connisteX78" y="connsiteY78"/>
              </a:cxn>
              <a:cxn ang="0">
                <a:pos x="connisteX79" y="connsiteY79"/>
              </a:cxn>
              <a:cxn ang="0">
                <a:pos x="connisteX80" y="connsiteY80"/>
              </a:cxn>
              <a:cxn ang="0">
                <a:pos x="connisteX81" y="connsiteY81"/>
              </a:cxn>
              <a:cxn ang="0">
                <a:pos x="connisteX82" y="connsiteY82"/>
              </a:cxn>
              <a:cxn ang="0">
                <a:pos x="connisteX83" y="connsiteY83"/>
              </a:cxn>
              <a:cxn ang="0">
                <a:pos x="connisteX84" y="connsiteY84"/>
              </a:cxn>
              <a:cxn ang="0">
                <a:pos x="connisteX85" y="connsiteY85"/>
              </a:cxn>
              <a:cxn ang="0">
                <a:pos x="connisteX86" y="connsiteY86"/>
              </a:cxn>
              <a:cxn ang="0">
                <a:pos x="connisteX87" y="connsiteY87"/>
              </a:cxn>
              <a:cxn ang="0">
                <a:pos x="connisteX88" y="connsiteY88"/>
              </a:cxn>
              <a:cxn ang="0">
                <a:pos x="connisteX89" y="connsiteY89"/>
              </a:cxn>
              <a:cxn ang="0">
                <a:pos x="connisteX90" y="connsiteY90"/>
              </a:cxn>
              <a:cxn ang="0">
                <a:pos x="connisteX91" y="connsiteY91"/>
              </a:cxn>
              <a:cxn ang="0">
                <a:pos x="connisteX92" y="connsiteY92"/>
              </a:cxn>
              <a:cxn ang="0">
                <a:pos x="connisteX93" y="connsiteY93"/>
              </a:cxn>
              <a:cxn ang="0">
                <a:pos x="connisteX94" y="connsiteY94"/>
              </a:cxn>
              <a:cxn ang="0">
                <a:pos x="connisteX95" y="connsiteY95"/>
              </a:cxn>
              <a:cxn ang="0">
                <a:pos x="connisteX96" y="connsiteY96"/>
              </a:cxn>
              <a:cxn ang="0">
                <a:pos x="connisteX97" y="connsiteY97"/>
              </a:cxn>
              <a:cxn ang="0">
                <a:pos x="connisteX98" y="connsiteY98"/>
              </a:cxn>
              <a:cxn ang="0">
                <a:pos x="connisteX99" y="connsiteY99"/>
              </a:cxn>
              <a:cxn ang="0">
                <a:pos x="connisteX100" y="connsiteY100"/>
              </a:cxn>
              <a:cxn ang="0">
                <a:pos x="connisteX101" y="connsiteY101"/>
              </a:cxn>
              <a:cxn ang="0">
                <a:pos x="connisteX102" y="connsiteY102"/>
              </a:cxn>
            </a:cxnLst>
            <a:rect l="l" t="t" r="r" b="b"/>
            <a:pathLst>
              <a:path w="2929334" h="2138699">
                <a:moveTo>
                  <a:pt x="173412" y="765"/>
                </a:moveTo>
                <a:cubicBezTo>
                  <a:pt x="185477" y="7115"/>
                  <a:pt x="199447" y="43310"/>
                  <a:pt x="214052" y="71885"/>
                </a:cubicBezTo>
                <a:cubicBezTo>
                  <a:pt x="228657" y="100460"/>
                  <a:pt x="224847" y="116970"/>
                  <a:pt x="245167" y="143640"/>
                </a:cubicBezTo>
                <a:cubicBezTo>
                  <a:pt x="265487" y="170310"/>
                  <a:pt x="292157" y="177930"/>
                  <a:pt x="316287" y="204600"/>
                </a:cubicBezTo>
                <a:cubicBezTo>
                  <a:pt x="340417" y="231270"/>
                  <a:pt x="344862" y="247780"/>
                  <a:pt x="367087" y="276355"/>
                </a:cubicBezTo>
                <a:cubicBezTo>
                  <a:pt x="389312" y="304930"/>
                  <a:pt x="402012" y="325250"/>
                  <a:pt x="428682" y="347475"/>
                </a:cubicBezTo>
                <a:cubicBezTo>
                  <a:pt x="455352" y="369700"/>
                  <a:pt x="473132" y="366525"/>
                  <a:pt x="499802" y="388750"/>
                </a:cubicBezTo>
                <a:cubicBezTo>
                  <a:pt x="526472" y="410975"/>
                  <a:pt x="534727" y="433200"/>
                  <a:pt x="561397" y="459870"/>
                </a:cubicBezTo>
                <a:cubicBezTo>
                  <a:pt x="588067" y="486540"/>
                  <a:pt x="603942" y="494160"/>
                  <a:pt x="632517" y="520830"/>
                </a:cubicBezTo>
                <a:cubicBezTo>
                  <a:pt x="661092" y="547500"/>
                  <a:pt x="677602" y="564010"/>
                  <a:pt x="704272" y="592585"/>
                </a:cubicBezTo>
                <a:cubicBezTo>
                  <a:pt x="730942" y="621160"/>
                  <a:pt x="738562" y="638940"/>
                  <a:pt x="765232" y="663705"/>
                </a:cubicBezTo>
                <a:cubicBezTo>
                  <a:pt x="791902" y="688470"/>
                  <a:pt x="808412" y="700535"/>
                  <a:pt x="836987" y="715140"/>
                </a:cubicBezTo>
                <a:cubicBezTo>
                  <a:pt x="865562" y="729745"/>
                  <a:pt x="879532" y="721490"/>
                  <a:pt x="908107" y="735460"/>
                </a:cubicBezTo>
                <a:cubicBezTo>
                  <a:pt x="936682" y="749430"/>
                  <a:pt x="951287" y="767845"/>
                  <a:pt x="979862" y="786260"/>
                </a:cubicBezTo>
                <a:cubicBezTo>
                  <a:pt x="1008437" y="804675"/>
                  <a:pt x="1022407" y="809120"/>
                  <a:pt x="1050982" y="827535"/>
                </a:cubicBezTo>
                <a:cubicBezTo>
                  <a:pt x="1079557" y="845950"/>
                  <a:pt x="1092257" y="859920"/>
                  <a:pt x="1122737" y="878335"/>
                </a:cubicBezTo>
                <a:cubicBezTo>
                  <a:pt x="1153217" y="896750"/>
                  <a:pt x="1173537" y="908815"/>
                  <a:pt x="1204017" y="918975"/>
                </a:cubicBezTo>
                <a:cubicBezTo>
                  <a:pt x="1234497" y="929135"/>
                  <a:pt x="1247197" y="925325"/>
                  <a:pt x="1275772" y="929135"/>
                </a:cubicBezTo>
                <a:cubicBezTo>
                  <a:pt x="1304347" y="932945"/>
                  <a:pt x="1316412" y="937390"/>
                  <a:pt x="1346892" y="939295"/>
                </a:cubicBezTo>
                <a:cubicBezTo>
                  <a:pt x="1377372" y="941200"/>
                  <a:pt x="1398327" y="939295"/>
                  <a:pt x="1428807" y="939295"/>
                </a:cubicBezTo>
                <a:cubicBezTo>
                  <a:pt x="1459287" y="939295"/>
                  <a:pt x="1471352" y="939295"/>
                  <a:pt x="1499927" y="939295"/>
                </a:cubicBezTo>
                <a:cubicBezTo>
                  <a:pt x="1528502" y="939295"/>
                  <a:pt x="1543107" y="939295"/>
                  <a:pt x="1571682" y="939295"/>
                </a:cubicBezTo>
                <a:cubicBezTo>
                  <a:pt x="1600257" y="939295"/>
                  <a:pt x="1614227" y="939295"/>
                  <a:pt x="1642802" y="939295"/>
                </a:cubicBezTo>
                <a:cubicBezTo>
                  <a:pt x="1671377" y="939295"/>
                  <a:pt x="1684077" y="937390"/>
                  <a:pt x="1714557" y="939295"/>
                </a:cubicBezTo>
                <a:cubicBezTo>
                  <a:pt x="1745037" y="941200"/>
                  <a:pt x="1763452" y="945645"/>
                  <a:pt x="1795837" y="949455"/>
                </a:cubicBezTo>
                <a:cubicBezTo>
                  <a:pt x="1828222" y="953265"/>
                  <a:pt x="1847272" y="955170"/>
                  <a:pt x="1877752" y="959615"/>
                </a:cubicBezTo>
                <a:cubicBezTo>
                  <a:pt x="1908232" y="964060"/>
                  <a:pt x="1917122" y="968505"/>
                  <a:pt x="1949507" y="970410"/>
                </a:cubicBezTo>
                <a:cubicBezTo>
                  <a:pt x="1981892" y="972315"/>
                  <a:pt x="2008562" y="970410"/>
                  <a:pt x="2040947" y="970410"/>
                </a:cubicBezTo>
                <a:cubicBezTo>
                  <a:pt x="2073332" y="970410"/>
                  <a:pt x="2084127" y="970410"/>
                  <a:pt x="2112702" y="970410"/>
                </a:cubicBezTo>
                <a:cubicBezTo>
                  <a:pt x="2141277" y="970410"/>
                  <a:pt x="2151437" y="970410"/>
                  <a:pt x="2183822" y="970410"/>
                </a:cubicBezTo>
                <a:cubicBezTo>
                  <a:pt x="2216207" y="970410"/>
                  <a:pt x="2243512" y="970410"/>
                  <a:pt x="2275897" y="970410"/>
                </a:cubicBezTo>
                <a:cubicBezTo>
                  <a:pt x="2308282" y="970410"/>
                  <a:pt x="2316537" y="968505"/>
                  <a:pt x="2347017" y="970410"/>
                </a:cubicBezTo>
                <a:cubicBezTo>
                  <a:pt x="2377497" y="972315"/>
                  <a:pt x="2398452" y="976760"/>
                  <a:pt x="2428932" y="980570"/>
                </a:cubicBezTo>
                <a:cubicBezTo>
                  <a:pt x="2459412" y="984380"/>
                  <a:pt x="2471477" y="986920"/>
                  <a:pt x="2500052" y="990730"/>
                </a:cubicBezTo>
                <a:cubicBezTo>
                  <a:pt x="2528627" y="994540"/>
                  <a:pt x="2541327" y="997080"/>
                  <a:pt x="2571807" y="1000890"/>
                </a:cubicBezTo>
                <a:cubicBezTo>
                  <a:pt x="2602287" y="1004700"/>
                  <a:pt x="2622607" y="1000890"/>
                  <a:pt x="2653087" y="1011050"/>
                </a:cubicBezTo>
                <a:cubicBezTo>
                  <a:pt x="2683567" y="1021210"/>
                  <a:pt x="2696267" y="1039625"/>
                  <a:pt x="2724842" y="1051690"/>
                </a:cubicBezTo>
                <a:cubicBezTo>
                  <a:pt x="2753417" y="1063755"/>
                  <a:pt x="2767387" y="1053595"/>
                  <a:pt x="2795962" y="1072010"/>
                </a:cubicBezTo>
                <a:cubicBezTo>
                  <a:pt x="2824537" y="1090425"/>
                  <a:pt x="2847397" y="1115190"/>
                  <a:pt x="2867717" y="1143765"/>
                </a:cubicBezTo>
                <a:cubicBezTo>
                  <a:pt x="2888037" y="1172340"/>
                  <a:pt x="2889942" y="1184405"/>
                  <a:pt x="2898197" y="1214885"/>
                </a:cubicBezTo>
                <a:cubicBezTo>
                  <a:pt x="2906452" y="1245365"/>
                  <a:pt x="2906452" y="1266320"/>
                  <a:pt x="2908357" y="1296800"/>
                </a:cubicBezTo>
                <a:cubicBezTo>
                  <a:pt x="2910262" y="1327280"/>
                  <a:pt x="2904547" y="1339345"/>
                  <a:pt x="2908357" y="1367920"/>
                </a:cubicBezTo>
                <a:cubicBezTo>
                  <a:pt x="2912167" y="1396495"/>
                  <a:pt x="2926772" y="1411100"/>
                  <a:pt x="2928677" y="1439675"/>
                </a:cubicBezTo>
                <a:cubicBezTo>
                  <a:pt x="2930582" y="1468250"/>
                  <a:pt x="2928677" y="1482220"/>
                  <a:pt x="2918517" y="1510795"/>
                </a:cubicBezTo>
                <a:cubicBezTo>
                  <a:pt x="2908357" y="1539370"/>
                  <a:pt x="2894387" y="1553975"/>
                  <a:pt x="2877877" y="1582550"/>
                </a:cubicBezTo>
                <a:cubicBezTo>
                  <a:pt x="2861367" y="1611125"/>
                  <a:pt x="2857557" y="1625095"/>
                  <a:pt x="2837237" y="1653670"/>
                </a:cubicBezTo>
                <a:cubicBezTo>
                  <a:pt x="2816917" y="1682245"/>
                  <a:pt x="2790247" y="1696850"/>
                  <a:pt x="2775642" y="1725425"/>
                </a:cubicBezTo>
                <a:cubicBezTo>
                  <a:pt x="2761037" y="1754000"/>
                  <a:pt x="2767387" y="1767970"/>
                  <a:pt x="2765482" y="1796545"/>
                </a:cubicBezTo>
                <a:cubicBezTo>
                  <a:pt x="2763577" y="1825120"/>
                  <a:pt x="2765482" y="1839725"/>
                  <a:pt x="2765482" y="1868300"/>
                </a:cubicBezTo>
                <a:cubicBezTo>
                  <a:pt x="2765482" y="1896875"/>
                  <a:pt x="2763577" y="1910845"/>
                  <a:pt x="2765482" y="1939420"/>
                </a:cubicBezTo>
                <a:cubicBezTo>
                  <a:pt x="2767387" y="1967995"/>
                  <a:pt x="2767387" y="1982600"/>
                  <a:pt x="2775642" y="2011175"/>
                </a:cubicBezTo>
                <a:cubicBezTo>
                  <a:pt x="2783897" y="2039750"/>
                  <a:pt x="2815012" y="2057530"/>
                  <a:pt x="2806757" y="2082295"/>
                </a:cubicBezTo>
                <a:cubicBezTo>
                  <a:pt x="2798502" y="2107060"/>
                  <a:pt x="2763577" y="2123570"/>
                  <a:pt x="2735002" y="2133730"/>
                </a:cubicBezTo>
                <a:cubicBezTo>
                  <a:pt x="2706427" y="2143890"/>
                  <a:pt x="2692457" y="2135635"/>
                  <a:pt x="2663882" y="2133730"/>
                </a:cubicBezTo>
                <a:cubicBezTo>
                  <a:pt x="2635307" y="2131825"/>
                  <a:pt x="2620702" y="2135635"/>
                  <a:pt x="2592127" y="2123570"/>
                </a:cubicBezTo>
                <a:cubicBezTo>
                  <a:pt x="2563552" y="2111505"/>
                  <a:pt x="2541327" y="2096900"/>
                  <a:pt x="2521007" y="2072135"/>
                </a:cubicBezTo>
                <a:cubicBezTo>
                  <a:pt x="2500687" y="2047370"/>
                  <a:pt x="2504497" y="2029590"/>
                  <a:pt x="2489892" y="2001015"/>
                </a:cubicBezTo>
                <a:cubicBezTo>
                  <a:pt x="2475287" y="1972440"/>
                  <a:pt x="2463222" y="1957835"/>
                  <a:pt x="2449252" y="1929260"/>
                </a:cubicBezTo>
                <a:cubicBezTo>
                  <a:pt x="2435282" y="1900685"/>
                  <a:pt x="2427027" y="1886715"/>
                  <a:pt x="2418772" y="1858140"/>
                </a:cubicBezTo>
                <a:cubicBezTo>
                  <a:pt x="2410517" y="1829565"/>
                  <a:pt x="2416867" y="1816865"/>
                  <a:pt x="2408612" y="1786385"/>
                </a:cubicBezTo>
                <a:cubicBezTo>
                  <a:pt x="2400357" y="1755905"/>
                  <a:pt x="2386387" y="1737490"/>
                  <a:pt x="2378132" y="1705105"/>
                </a:cubicBezTo>
                <a:cubicBezTo>
                  <a:pt x="2369877" y="1672720"/>
                  <a:pt x="2369242" y="1653670"/>
                  <a:pt x="2367337" y="1623190"/>
                </a:cubicBezTo>
                <a:cubicBezTo>
                  <a:pt x="2365432" y="1592710"/>
                  <a:pt x="2381307" y="1570485"/>
                  <a:pt x="2367337" y="1552070"/>
                </a:cubicBezTo>
                <a:cubicBezTo>
                  <a:pt x="2353367" y="1533655"/>
                  <a:pt x="2326697" y="1537465"/>
                  <a:pt x="2296217" y="1531115"/>
                </a:cubicBezTo>
                <a:cubicBezTo>
                  <a:pt x="2265737" y="1524765"/>
                  <a:pt x="2244782" y="1524765"/>
                  <a:pt x="2214302" y="1520955"/>
                </a:cubicBezTo>
                <a:cubicBezTo>
                  <a:pt x="2183822" y="1517145"/>
                  <a:pt x="2178107" y="1514605"/>
                  <a:pt x="2143182" y="1510795"/>
                </a:cubicBezTo>
                <a:cubicBezTo>
                  <a:pt x="2108257" y="1506985"/>
                  <a:pt x="2075872" y="1502540"/>
                  <a:pt x="2040947" y="1500635"/>
                </a:cubicBezTo>
                <a:cubicBezTo>
                  <a:pt x="2006022" y="1498730"/>
                  <a:pt x="1998402" y="1500635"/>
                  <a:pt x="1969827" y="1500635"/>
                </a:cubicBezTo>
                <a:cubicBezTo>
                  <a:pt x="1941252" y="1500635"/>
                  <a:pt x="1928552" y="1500635"/>
                  <a:pt x="1898072" y="1500635"/>
                </a:cubicBezTo>
                <a:cubicBezTo>
                  <a:pt x="1867592" y="1500635"/>
                  <a:pt x="1847272" y="1500635"/>
                  <a:pt x="1816792" y="1500635"/>
                </a:cubicBezTo>
                <a:cubicBezTo>
                  <a:pt x="1786312" y="1500635"/>
                  <a:pt x="1775517" y="1510795"/>
                  <a:pt x="1745037" y="1500635"/>
                </a:cubicBezTo>
                <a:cubicBezTo>
                  <a:pt x="1714557" y="1490475"/>
                  <a:pt x="1702492" y="1470155"/>
                  <a:pt x="1663757" y="1449835"/>
                </a:cubicBezTo>
                <a:cubicBezTo>
                  <a:pt x="1625022" y="1429515"/>
                  <a:pt x="1588192" y="1413640"/>
                  <a:pt x="1551362" y="1399035"/>
                </a:cubicBezTo>
                <a:cubicBezTo>
                  <a:pt x="1514532" y="1384430"/>
                  <a:pt x="1508182" y="1390145"/>
                  <a:pt x="1479607" y="1378080"/>
                </a:cubicBezTo>
                <a:cubicBezTo>
                  <a:pt x="1451032" y="1366015"/>
                  <a:pt x="1438967" y="1351410"/>
                  <a:pt x="1408487" y="1337440"/>
                </a:cubicBezTo>
                <a:cubicBezTo>
                  <a:pt x="1378007" y="1323470"/>
                  <a:pt x="1357052" y="1319025"/>
                  <a:pt x="1326572" y="1306960"/>
                </a:cubicBezTo>
                <a:cubicBezTo>
                  <a:pt x="1296092" y="1294895"/>
                  <a:pt x="1290377" y="1284735"/>
                  <a:pt x="1255452" y="1276480"/>
                </a:cubicBezTo>
                <a:cubicBezTo>
                  <a:pt x="1220527" y="1268225"/>
                  <a:pt x="1190047" y="1270130"/>
                  <a:pt x="1153217" y="1266320"/>
                </a:cubicBezTo>
                <a:cubicBezTo>
                  <a:pt x="1116387" y="1262510"/>
                  <a:pt x="1101782" y="1260605"/>
                  <a:pt x="1071302" y="1256160"/>
                </a:cubicBezTo>
                <a:cubicBezTo>
                  <a:pt x="1040822" y="1251715"/>
                  <a:pt x="1028757" y="1253620"/>
                  <a:pt x="1000182" y="1245365"/>
                </a:cubicBezTo>
                <a:cubicBezTo>
                  <a:pt x="971607" y="1237110"/>
                  <a:pt x="957002" y="1221235"/>
                  <a:pt x="928427" y="1214885"/>
                </a:cubicBezTo>
                <a:cubicBezTo>
                  <a:pt x="899852" y="1208535"/>
                  <a:pt x="887787" y="1218695"/>
                  <a:pt x="857307" y="1214885"/>
                </a:cubicBezTo>
                <a:cubicBezTo>
                  <a:pt x="826827" y="1211075"/>
                  <a:pt x="805872" y="1206630"/>
                  <a:pt x="775392" y="1194565"/>
                </a:cubicBezTo>
                <a:cubicBezTo>
                  <a:pt x="744912" y="1182500"/>
                  <a:pt x="732847" y="1165990"/>
                  <a:pt x="704272" y="1153925"/>
                </a:cubicBezTo>
                <a:cubicBezTo>
                  <a:pt x="675697" y="1141860"/>
                  <a:pt x="661092" y="1143765"/>
                  <a:pt x="632517" y="1133605"/>
                </a:cubicBezTo>
                <a:cubicBezTo>
                  <a:pt x="603942" y="1123445"/>
                  <a:pt x="591877" y="1117095"/>
                  <a:pt x="561397" y="1102490"/>
                </a:cubicBezTo>
                <a:cubicBezTo>
                  <a:pt x="530917" y="1087885"/>
                  <a:pt x="509962" y="1084075"/>
                  <a:pt x="479482" y="1061850"/>
                </a:cubicBezTo>
                <a:cubicBezTo>
                  <a:pt x="449002" y="1039625"/>
                  <a:pt x="428682" y="1023115"/>
                  <a:pt x="408362" y="990730"/>
                </a:cubicBezTo>
                <a:cubicBezTo>
                  <a:pt x="388042" y="958345"/>
                  <a:pt x="400107" y="937390"/>
                  <a:pt x="377882" y="898655"/>
                </a:cubicBezTo>
                <a:cubicBezTo>
                  <a:pt x="355657" y="859920"/>
                  <a:pt x="326447" y="828805"/>
                  <a:pt x="295967" y="796420"/>
                </a:cubicBezTo>
                <a:cubicBezTo>
                  <a:pt x="265487" y="764035"/>
                  <a:pt x="246437" y="762130"/>
                  <a:pt x="224212" y="735460"/>
                </a:cubicBezTo>
                <a:cubicBezTo>
                  <a:pt x="201987" y="708790"/>
                  <a:pt x="187382" y="692280"/>
                  <a:pt x="183572" y="663705"/>
                </a:cubicBezTo>
                <a:cubicBezTo>
                  <a:pt x="179762" y="635130"/>
                  <a:pt x="195637" y="623065"/>
                  <a:pt x="203892" y="592585"/>
                </a:cubicBezTo>
                <a:cubicBezTo>
                  <a:pt x="212147" y="562105"/>
                  <a:pt x="220402" y="541150"/>
                  <a:pt x="224212" y="510670"/>
                </a:cubicBezTo>
                <a:cubicBezTo>
                  <a:pt x="228022" y="480190"/>
                  <a:pt x="224212" y="468125"/>
                  <a:pt x="224212" y="439550"/>
                </a:cubicBezTo>
                <a:cubicBezTo>
                  <a:pt x="224212" y="410975"/>
                  <a:pt x="230562" y="396370"/>
                  <a:pt x="224212" y="367795"/>
                </a:cubicBezTo>
                <a:cubicBezTo>
                  <a:pt x="217862" y="339220"/>
                  <a:pt x="212147" y="325250"/>
                  <a:pt x="193732" y="296675"/>
                </a:cubicBezTo>
                <a:cubicBezTo>
                  <a:pt x="175317" y="268100"/>
                  <a:pt x="157537" y="253495"/>
                  <a:pt x="132772" y="224920"/>
                </a:cubicBezTo>
                <a:cubicBezTo>
                  <a:pt x="108007" y="196345"/>
                  <a:pt x="97847" y="180470"/>
                  <a:pt x="71177" y="153800"/>
                </a:cubicBezTo>
                <a:cubicBezTo>
                  <a:pt x="44507" y="127130"/>
                  <a:pt x="-1848" y="110620"/>
                  <a:pt x="57" y="92205"/>
                </a:cubicBezTo>
                <a:cubicBezTo>
                  <a:pt x="1962" y="73790"/>
                  <a:pt x="50857" y="71885"/>
                  <a:pt x="81337" y="61725"/>
                </a:cubicBezTo>
                <a:cubicBezTo>
                  <a:pt x="111817" y="51565"/>
                  <a:pt x="134677" y="53470"/>
                  <a:pt x="153092" y="41405"/>
                </a:cubicBezTo>
                <a:cubicBezTo>
                  <a:pt x="171507" y="29340"/>
                  <a:pt x="161347" y="-5585"/>
                  <a:pt x="173412" y="765"/>
                </a:cubicBezTo>
                <a:close/>
              </a:path>
            </a:pathLst>
          </a:cu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2257425" y="2286000"/>
            <a:ext cx="21431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东部和西南部</a:t>
            </a:r>
            <a:endParaRPr lang="zh-CN" altLang="en-US" sz="2400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cxnSp>
        <p:nvCxnSpPr>
          <p:cNvPr id="15" name="直接连接符 14"/>
          <p:cNvCxnSpPr/>
          <p:nvPr/>
        </p:nvCxnSpPr>
        <p:spPr>
          <a:xfrm flipV="1">
            <a:off x="7696200" y="6087745"/>
            <a:ext cx="1111250" cy="8255"/>
          </a:xfrm>
          <a:prstGeom prst="line">
            <a:avLst/>
          </a:prstGeom>
          <a:ln w="571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" name="直接连接符 15"/>
          <p:cNvCxnSpPr/>
          <p:nvPr/>
        </p:nvCxnSpPr>
        <p:spPr>
          <a:xfrm flipV="1">
            <a:off x="3800475" y="6720205"/>
            <a:ext cx="1566863" cy="1588"/>
          </a:xfrm>
          <a:prstGeom prst="line">
            <a:avLst/>
          </a:prstGeom>
          <a:ln w="571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 animBg="1"/>
      <p:bldP spid="13" grpId="0" animBg="1"/>
      <p:bldP spid="14" grpId="0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7409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2713" y="122238"/>
            <a:ext cx="8859837" cy="177006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4675" y="695325"/>
            <a:ext cx="622300" cy="3079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6300" y="695325"/>
            <a:ext cx="623888" cy="3079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7425" y="1101725"/>
            <a:ext cx="622300" cy="3079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0550" y="1108075"/>
            <a:ext cx="623888" cy="3079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5450" y="1108075"/>
            <a:ext cx="622300" cy="3079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7415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713" y="1901825"/>
            <a:ext cx="8859837" cy="374173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7416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88" y="5643563"/>
            <a:ext cx="8902700" cy="112553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3150" y="5643563"/>
            <a:ext cx="723900" cy="4460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500" y="6273800"/>
            <a:ext cx="644525" cy="44608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8775" y="6273800"/>
            <a:ext cx="642938" cy="44608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" name="文本框 9"/>
          <p:cNvSpPr txBox="1"/>
          <p:nvPr/>
        </p:nvSpPr>
        <p:spPr>
          <a:xfrm>
            <a:off x="3185160" y="158750"/>
            <a:ext cx="27736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自然性和危害性</a:t>
            </a:r>
            <a:endParaRPr lang="zh-CN" altLang="en-US" sz="2400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86715" y="2265045"/>
            <a:ext cx="463804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地震：分布在</a:t>
            </a:r>
            <a:r>
              <a:rPr lang="zh-CN" altLang="en-US" sz="2400" u="sng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                       </a:t>
            </a:r>
            <a:r>
              <a:rPr lang="zh-CN" altLang="en-US" sz="24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。</a:t>
            </a:r>
            <a:endParaRPr lang="zh-CN" altLang="en-US" sz="240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2" name="任意多边形 11"/>
          <p:cNvSpPr/>
          <p:nvPr/>
        </p:nvSpPr>
        <p:spPr>
          <a:xfrm>
            <a:off x="6684010" y="2670175"/>
            <a:ext cx="1618615" cy="2708910"/>
          </a:xfrm>
          <a:custGeom>
            <a:avLst/>
            <a:gdLst>
              <a:gd name="connisteX0" fmla="*/ 1285973 w 1618854"/>
              <a:gd name="connsiteY0" fmla="*/ 125377 h 2708980"/>
              <a:gd name="connisteX1" fmla="*/ 1214218 w 1618854"/>
              <a:gd name="connsiteY1" fmla="*/ 166652 h 2708980"/>
              <a:gd name="connisteX2" fmla="*/ 1153258 w 1618854"/>
              <a:gd name="connsiteY2" fmla="*/ 237772 h 2708980"/>
              <a:gd name="connisteX3" fmla="*/ 1091663 w 1618854"/>
              <a:gd name="connsiteY3" fmla="*/ 319687 h 2708980"/>
              <a:gd name="connisteX4" fmla="*/ 1020543 w 1618854"/>
              <a:gd name="connsiteY4" fmla="*/ 390807 h 2708980"/>
              <a:gd name="connisteX5" fmla="*/ 948788 w 1618854"/>
              <a:gd name="connsiteY5" fmla="*/ 472722 h 2708980"/>
              <a:gd name="connisteX6" fmla="*/ 867508 w 1618854"/>
              <a:gd name="connsiteY6" fmla="*/ 533682 h 2708980"/>
              <a:gd name="connisteX7" fmla="*/ 795753 w 1618854"/>
              <a:gd name="connsiteY7" fmla="*/ 554002 h 2708980"/>
              <a:gd name="connisteX8" fmla="*/ 724633 w 1618854"/>
              <a:gd name="connsiteY8" fmla="*/ 605437 h 2708980"/>
              <a:gd name="connisteX9" fmla="*/ 652878 w 1618854"/>
              <a:gd name="connsiteY9" fmla="*/ 656237 h 2708980"/>
              <a:gd name="connisteX10" fmla="*/ 612238 w 1618854"/>
              <a:gd name="connsiteY10" fmla="*/ 727357 h 2708980"/>
              <a:gd name="connisteX11" fmla="*/ 571598 w 1618854"/>
              <a:gd name="connsiteY11" fmla="*/ 809272 h 2708980"/>
              <a:gd name="connisteX12" fmla="*/ 499843 w 1618854"/>
              <a:gd name="connsiteY12" fmla="*/ 911507 h 2708980"/>
              <a:gd name="connisteX13" fmla="*/ 469363 w 1618854"/>
              <a:gd name="connsiteY13" fmla="*/ 992787 h 2708980"/>
              <a:gd name="connisteX14" fmla="*/ 449043 w 1618854"/>
              <a:gd name="connsiteY14" fmla="*/ 1064542 h 2708980"/>
              <a:gd name="connisteX15" fmla="*/ 449043 w 1618854"/>
              <a:gd name="connsiteY15" fmla="*/ 1135662 h 2708980"/>
              <a:gd name="connisteX16" fmla="*/ 449043 w 1618854"/>
              <a:gd name="connsiteY16" fmla="*/ 1207417 h 2708980"/>
              <a:gd name="connisteX17" fmla="*/ 479523 w 1618854"/>
              <a:gd name="connsiteY17" fmla="*/ 1278537 h 2708980"/>
              <a:gd name="connisteX18" fmla="*/ 510003 w 1618854"/>
              <a:gd name="connsiteY18" fmla="*/ 1350292 h 2708980"/>
              <a:gd name="connisteX19" fmla="*/ 540483 w 1618854"/>
              <a:gd name="connsiteY19" fmla="*/ 1421412 h 2708980"/>
              <a:gd name="connisteX20" fmla="*/ 571598 w 1618854"/>
              <a:gd name="connsiteY20" fmla="*/ 1493167 h 2708980"/>
              <a:gd name="connisteX21" fmla="*/ 602078 w 1618854"/>
              <a:gd name="connsiteY21" fmla="*/ 1564287 h 2708980"/>
              <a:gd name="connisteX22" fmla="*/ 622398 w 1618854"/>
              <a:gd name="connsiteY22" fmla="*/ 1636042 h 2708980"/>
              <a:gd name="connisteX23" fmla="*/ 622398 w 1618854"/>
              <a:gd name="connsiteY23" fmla="*/ 1707162 h 2708980"/>
              <a:gd name="connisteX24" fmla="*/ 622398 w 1618854"/>
              <a:gd name="connsiteY24" fmla="*/ 1778917 h 2708980"/>
              <a:gd name="connisteX25" fmla="*/ 622398 w 1618854"/>
              <a:gd name="connsiteY25" fmla="*/ 1850037 h 2708980"/>
              <a:gd name="connisteX26" fmla="*/ 622398 w 1618854"/>
              <a:gd name="connsiteY26" fmla="*/ 1931952 h 2708980"/>
              <a:gd name="connisteX27" fmla="*/ 591918 w 1618854"/>
              <a:gd name="connsiteY27" fmla="*/ 2003072 h 2708980"/>
              <a:gd name="connisteX28" fmla="*/ 571598 w 1618854"/>
              <a:gd name="connsiteY28" fmla="*/ 2074827 h 2708980"/>
              <a:gd name="connisteX29" fmla="*/ 489683 w 1618854"/>
              <a:gd name="connsiteY29" fmla="*/ 2156107 h 2708980"/>
              <a:gd name="connisteX30" fmla="*/ 418563 w 1618854"/>
              <a:gd name="connsiteY30" fmla="*/ 2217702 h 2708980"/>
              <a:gd name="connisteX31" fmla="*/ 346808 w 1618854"/>
              <a:gd name="connsiteY31" fmla="*/ 2278662 h 2708980"/>
              <a:gd name="connisteX32" fmla="*/ 275688 w 1618854"/>
              <a:gd name="connsiteY32" fmla="*/ 2309142 h 2708980"/>
              <a:gd name="connisteX33" fmla="*/ 203933 w 1618854"/>
              <a:gd name="connsiteY33" fmla="*/ 2340257 h 2708980"/>
              <a:gd name="connisteX34" fmla="*/ 132813 w 1618854"/>
              <a:gd name="connsiteY34" fmla="*/ 2401217 h 2708980"/>
              <a:gd name="connisteX35" fmla="*/ 50898 w 1618854"/>
              <a:gd name="connsiteY35" fmla="*/ 2472972 h 2708980"/>
              <a:gd name="connisteX36" fmla="*/ 98 w 1618854"/>
              <a:gd name="connsiteY36" fmla="*/ 2544092 h 2708980"/>
              <a:gd name="connisteX37" fmla="*/ 61058 w 1618854"/>
              <a:gd name="connsiteY37" fmla="*/ 2615847 h 2708980"/>
              <a:gd name="connisteX38" fmla="*/ 132813 w 1618854"/>
              <a:gd name="connsiteY38" fmla="*/ 2646327 h 2708980"/>
              <a:gd name="connisteX39" fmla="*/ 214093 w 1618854"/>
              <a:gd name="connsiteY39" fmla="*/ 2666647 h 2708980"/>
              <a:gd name="connisteX40" fmla="*/ 285848 w 1618854"/>
              <a:gd name="connsiteY40" fmla="*/ 2686967 h 2708980"/>
              <a:gd name="connisteX41" fmla="*/ 356968 w 1618854"/>
              <a:gd name="connsiteY41" fmla="*/ 2707287 h 2708980"/>
              <a:gd name="connisteX42" fmla="*/ 428723 w 1618854"/>
              <a:gd name="connsiteY42" fmla="*/ 2707287 h 2708980"/>
              <a:gd name="connisteX43" fmla="*/ 499843 w 1618854"/>
              <a:gd name="connsiteY43" fmla="*/ 2707287 h 2708980"/>
              <a:gd name="connisteX44" fmla="*/ 571598 w 1618854"/>
              <a:gd name="connsiteY44" fmla="*/ 2686967 h 2708980"/>
              <a:gd name="connisteX45" fmla="*/ 642718 w 1618854"/>
              <a:gd name="connsiteY45" fmla="*/ 2676807 h 2708980"/>
              <a:gd name="connisteX46" fmla="*/ 714473 w 1618854"/>
              <a:gd name="connsiteY46" fmla="*/ 2666647 h 2708980"/>
              <a:gd name="connisteX47" fmla="*/ 785593 w 1618854"/>
              <a:gd name="connsiteY47" fmla="*/ 2666647 h 2708980"/>
              <a:gd name="connisteX48" fmla="*/ 867508 w 1618854"/>
              <a:gd name="connsiteY48" fmla="*/ 2615847 h 2708980"/>
              <a:gd name="connisteX49" fmla="*/ 948788 w 1618854"/>
              <a:gd name="connsiteY49" fmla="*/ 2584732 h 2708980"/>
              <a:gd name="connisteX50" fmla="*/ 1020543 w 1618854"/>
              <a:gd name="connsiteY50" fmla="*/ 2533932 h 2708980"/>
              <a:gd name="connisteX51" fmla="*/ 1081503 w 1618854"/>
              <a:gd name="connsiteY51" fmla="*/ 2462812 h 2708980"/>
              <a:gd name="connisteX52" fmla="*/ 1111983 w 1618854"/>
              <a:gd name="connsiteY52" fmla="*/ 2391057 h 2708980"/>
              <a:gd name="connisteX53" fmla="*/ 1122143 w 1618854"/>
              <a:gd name="connsiteY53" fmla="*/ 2309142 h 2708980"/>
              <a:gd name="connisteX54" fmla="*/ 1122143 w 1618854"/>
              <a:gd name="connsiteY54" fmla="*/ 2238022 h 2708980"/>
              <a:gd name="connisteX55" fmla="*/ 1111983 w 1618854"/>
              <a:gd name="connsiteY55" fmla="*/ 2166267 h 2708980"/>
              <a:gd name="connisteX56" fmla="*/ 1081503 w 1618854"/>
              <a:gd name="connsiteY56" fmla="*/ 2095147 h 2708980"/>
              <a:gd name="connisteX57" fmla="*/ 1051023 w 1618854"/>
              <a:gd name="connsiteY57" fmla="*/ 2023392 h 2708980"/>
              <a:gd name="connisteX58" fmla="*/ 1010383 w 1618854"/>
              <a:gd name="connsiteY58" fmla="*/ 1952272 h 2708980"/>
              <a:gd name="connisteX59" fmla="*/ 989428 w 1618854"/>
              <a:gd name="connsiteY59" fmla="*/ 1880517 h 2708980"/>
              <a:gd name="connisteX60" fmla="*/ 989428 w 1618854"/>
              <a:gd name="connsiteY60" fmla="*/ 1809397 h 2708980"/>
              <a:gd name="connisteX61" fmla="*/ 989428 w 1618854"/>
              <a:gd name="connsiteY61" fmla="*/ 1737642 h 2708980"/>
              <a:gd name="connisteX62" fmla="*/ 989428 w 1618854"/>
              <a:gd name="connsiteY62" fmla="*/ 1666522 h 2708980"/>
              <a:gd name="connisteX63" fmla="*/ 989428 w 1618854"/>
              <a:gd name="connsiteY63" fmla="*/ 1594767 h 2708980"/>
              <a:gd name="connisteX64" fmla="*/ 1000223 w 1618854"/>
              <a:gd name="connsiteY64" fmla="*/ 1523647 h 2708980"/>
              <a:gd name="connisteX65" fmla="*/ 1000223 w 1618854"/>
              <a:gd name="connsiteY65" fmla="*/ 1451892 h 2708980"/>
              <a:gd name="connisteX66" fmla="*/ 1000223 w 1618854"/>
              <a:gd name="connsiteY66" fmla="*/ 1380772 h 2708980"/>
              <a:gd name="connisteX67" fmla="*/ 1000223 w 1618854"/>
              <a:gd name="connsiteY67" fmla="*/ 1309652 h 2708980"/>
              <a:gd name="connisteX68" fmla="*/ 989428 w 1618854"/>
              <a:gd name="connsiteY68" fmla="*/ 1237897 h 2708980"/>
              <a:gd name="connisteX69" fmla="*/ 989428 w 1618854"/>
              <a:gd name="connsiteY69" fmla="*/ 1166777 h 2708980"/>
              <a:gd name="connisteX70" fmla="*/ 989428 w 1618854"/>
              <a:gd name="connsiteY70" fmla="*/ 1095022 h 2708980"/>
              <a:gd name="connisteX71" fmla="*/ 989428 w 1618854"/>
              <a:gd name="connsiteY71" fmla="*/ 1023902 h 2708980"/>
              <a:gd name="connisteX72" fmla="*/ 989428 w 1618854"/>
              <a:gd name="connsiteY72" fmla="*/ 952147 h 2708980"/>
              <a:gd name="connisteX73" fmla="*/ 989428 w 1618854"/>
              <a:gd name="connsiteY73" fmla="*/ 881027 h 2708980"/>
              <a:gd name="connisteX74" fmla="*/ 989428 w 1618854"/>
              <a:gd name="connsiteY74" fmla="*/ 809272 h 2708980"/>
              <a:gd name="connisteX75" fmla="*/ 1040863 w 1618854"/>
              <a:gd name="connsiteY75" fmla="*/ 738152 h 2708980"/>
              <a:gd name="connisteX76" fmla="*/ 1111983 w 1618854"/>
              <a:gd name="connsiteY76" fmla="*/ 666397 h 2708980"/>
              <a:gd name="connisteX77" fmla="*/ 1183738 w 1618854"/>
              <a:gd name="connsiteY77" fmla="*/ 625757 h 2708980"/>
              <a:gd name="connisteX78" fmla="*/ 1254858 w 1618854"/>
              <a:gd name="connsiteY78" fmla="*/ 584482 h 2708980"/>
              <a:gd name="connisteX79" fmla="*/ 1336773 w 1618854"/>
              <a:gd name="connsiteY79" fmla="*/ 564162 h 2708980"/>
              <a:gd name="connisteX80" fmla="*/ 1407893 w 1618854"/>
              <a:gd name="connsiteY80" fmla="*/ 554002 h 2708980"/>
              <a:gd name="connisteX81" fmla="*/ 1479648 w 1618854"/>
              <a:gd name="connsiteY81" fmla="*/ 482882 h 2708980"/>
              <a:gd name="connisteX82" fmla="*/ 1520288 w 1618854"/>
              <a:gd name="connsiteY82" fmla="*/ 400967 h 2708980"/>
              <a:gd name="connisteX83" fmla="*/ 1560928 w 1618854"/>
              <a:gd name="connsiteY83" fmla="*/ 319687 h 2708980"/>
              <a:gd name="connisteX84" fmla="*/ 1602203 w 1618854"/>
              <a:gd name="connsiteY84" fmla="*/ 247932 h 2708980"/>
              <a:gd name="connisteX85" fmla="*/ 1612363 w 1618854"/>
              <a:gd name="connsiteY85" fmla="*/ 176812 h 2708980"/>
              <a:gd name="connisteX86" fmla="*/ 1612363 w 1618854"/>
              <a:gd name="connsiteY86" fmla="*/ 105057 h 2708980"/>
              <a:gd name="connisteX87" fmla="*/ 1612363 w 1618854"/>
              <a:gd name="connsiteY87" fmla="*/ 33937 h 2708980"/>
              <a:gd name="connisteX88" fmla="*/ 1540608 w 1618854"/>
              <a:gd name="connsiteY88" fmla="*/ 2822 h 2708980"/>
              <a:gd name="connisteX89" fmla="*/ 1469488 w 1618854"/>
              <a:gd name="connsiteY89" fmla="*/ 2822 h 2708980"/>
              <a:gd name="connisteX90" fmla="*/ 1397733 w 1618854"/>
              <a:gd name="connsiteY90" fmla="*/ 2822 h 2708980"/>
              <a:gd name="connisteX91" fmla="*/ 1326613 w 1618854"/>
              <a:gd name="connsiteY91" fmla="*/ 12982 h 2708980"/>
              <a:gd name="connisteX92" fmla="*/ 1254858 w 1618854"/>
              <a:gd name="connsiteY92" fmla="*/ 54257 h 2708980"/>
              <a:gd name="connisteX93" fmla="*/ 1183738 w 1618854"/>
              <a:gd name="connsiteY93" fmla="*/ 94897 h 2708980"/>
              <a:gd name="connisteX94" fmla="*/ 1163418 w 1618854"/>
              <a:gd name="connsiteY94" fmla="*/ 166652 h 2708980"/>
              <a:gd name="connisteX95" fmla="*/ 1163418 w 1618854"/>
              <a:gd name="connsiteY95" fmla="*/ 237772 h 270898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  <a:cxn ang="0">
                <a:pos x="connisteX18" y="connsiteY18"/>
              </a:cxn>
              <a:cxn ang="0">
                <a:pos x="connisteX19" y="connsiteY19"/>
              </a:cxn>
              <a:cxn ang="0">
                <a:pos x="connisteX20" y="connsiteY20"/>
              </a:cxn>
              <a:cxn ang="0">
                <a:pos x="connisteX21" y="connsiteY21"/>
              </a:cxn>
              <a:cxn ang="0">
                <a:pos x="connisteX22" y="connsiteY22"/>
              </a:cxn>
              <a:cxn ang="0">
                <a:pos x="connisteX23" y="connsiteY23"/>
              </a:cxn>
              <a:cxn ang="0">
                <a:pos x="connisteX24" y="connsiteY24"/>
              </a:cxn>
              <a:cxn ang="0">
                <a:pos x="connisteX25" y="connsiteY25"/>
              </a:cxn>
              <a:cxn ang="0">
                <a:pos x="connisteX26" y="connsiteY26"/>
              </a:cxn>
              <a:cxn ang="0">
                <a:pos x="connisteX27" y="connsiteY27"/>
              </a:cxn>
              <a:cxn ang="0">
                <a:pos x="connisteX28" y="connsiteY28"/>
              </a:cxn>
              <a:cxn ang="0">
                <a:pos x="connisteX29" y="connsiteY29"/>
              </a:cxn>
              <a:cxn ang="0">
                <a:pos x="connisteX30" y="connsiteY30"/>
              </a:cxn>
              <a:cxn ang="0">
                <a:pos x="connisteX31" y="connsiteY31"/>
              </a:cxn>
              <a:cxn ang="0">
                <a:pos x="connisteX32" y="connsiteY32"/>
              </a:cxn>
              <a:cxn ang="0">
                <a:pos x="connisteX33" y="connsiteY33"/>
              </a:cxn>
              <a:cxn ang="0">
                <a:pos x="connisteX34" y="connsiteY34"/>
              </a:cxn>
              <a:cxn ang="0">
                <a:pos x="connisteX35" y="connsiteY35"/>
              </a:cxn>
              <a:cxn ang="0">
                <a:pos x="connisteX36" y="connsiteY36"/>
              </a:cxn>
              <a:cxn ang="0">
                <a:pos x="connisteX37" y="connsiteY37"/>
              </a:cxn>
              <a:cxn ang="0">
                <a:pos x="connisteX38" y="connsiteY38"/>
              </a:cxn>
              <a:cxn ang="0">
                <a:pos x="connisteX39" y="connsiteY39"/>
              </a:cxn>
              <a:cxn ang="0">
                <a:pos x="connisteX40" y="connsiteY40"/>
              </a:cxn>
              <a:cxn ang="0">
                <a:pos x="connisteX41" y="connsiteY41"/>
              </a:cxn>
              <a:cxn ang="0">
                <a:pos x="connisteX42" y="connsiteY42"/>
              </a:cxn>
              <a:cxn ang="0">
                <a:pos x="connisteX43" y="connsiteY43"/>
              </a:cxn>
              <a:cxn ang="0">
                <a:pos x="connisteX44" y="connsiteY44"/>
              </a:cxn>
              <a:cxn ang="0">
                <a:pos x="connisteX45" y="connsiteY45"/>
              </a:cxn>
              <a:cxn ang="0">
                <a:pos x="connisteX46" y="connsiteY46"/>
              </a:cxn>
              <a:cxn ang="0">
                <a:pos x="connisteX47" y="connsiteY47"/>
              </a:cxn>
              <a:cxn ang="0">
                <a:pos x="connisteX48" y="connsiteY48"/>
              </a:cxn>
              <a:cxn ang="0">
                <a:pos x="connisteX49" y="connsiteY49"/>
              </a:cxn>
              <a:cxn ang="0">
                <a:pos x="connisteX50" y="connsiteY50"/>
              </a:cxn>
              <a:cxn ang="0">
                <a:pos x="connisteX51" y="connsiteY51"/>
              </a:cxn>
              <a:cxn ang="0">
                <a:pos x="connisteX52" y="connsiteY52"/>
              </a:cxn>
              <a:cxn ang="0">
                <a:pos x="connisteX53" y="connsiteY53"/>
              </a:cxn>
              <a:cxn ang="0">
                <a:pos x="connisteX54" y="connsiteY54"/>
              </a:cxn>
              <a:cxn ang="0">
                <a:pos x="connisteX55" y="connsiteY55"/>
              </a:cxn>
              <a:cxn ang="0">
                <a:pos x="connisteX56" y="connsiteY56"/>
              </a:cxn>
              <a:cxn ang="0">
                <a:pos x="connisteX57" y="connsiteY57"/>
              </a:cxn>
              <a:cxn ang="0">
                <a:pos x="connisteX58" y="connsiteY58"/>
              </a:cxn>
              <a:cxn ang="0">
                <a:pos x="connisteX59" y="connsiteY59"/>
              </a:cxn>
              <a:cxn ang="0">
                <a:pos x="connisteX60" y="connsiteY60"/>
              </a:cxn>
              <a:cxn ang="0">
                <a:pos x="connisteX61" y="connsiteY61"/>
              </a:cxn>
              <a:cxn ang="0">
                <a:pos x="connisteX62" y="connsiteY62"/>
              </a:cxn>
              <a:cxn ang="0">
                <a:pos x="connisteX63" y="connsiteY63"/>
              </a:cxn>
              <a:cxn ang="0">
                <a:pos x="connisteX64" y="connsiteY64"/>
              </a:cxn>
              <a:cxn ang="0">
                <a:pos x="connisteX65" y="connsiteY65"/>
              </a:cxn>
              <a:cxn ang="0">
                <a:pos x="connisteX66" y="connsiteY66"/>
              </a:cxn>
              <a:cxn ang="0">
                <a:pos x="connisteX67" y="connsiteY67"/>
              </a:cxn>
              <a:cxn ang="0">
                <a:pos x="connisteX68" y="connsiteY68"/>
              </a:cxn>
              <a:cxn ang="0">
                <a:pos x="connisteX69" y="connsiteY69"/>
              </a:cxn>
              <a:cxn ang="0">
                <a:pos x="connisteX70" y="connsiteY70"/>
              </a:cxn>
              <a:cxn ang="0">
                <a:pos x="connisteX71" y="connsiteY71"/>
              </a:cxn>
              <a:cxn ang="0">
                <a:pos x="connisteX72" y="connsiteY72"/>
              </a:cxn>
              <a:cxn ang="0">
                <a:pos x="connisteX73" y="connsiteY73"/>
              </a:cxn>
              <a:cxn ang="0">
                <a:pos x="connisteX74" y="connsiteY74"/>
              </a:cxn>
              <a:cxn ang="0">
                <a:pos x="connisteX75" y="connsiteY75"/>
              </a:cxn>
              <a:cxn ang="0">
                <a:pos x="connisteX76" y="connsiteY76"/>
              </a:cxn>
              <a:cxn ang="0">
                <a:pos x="connisteX77" y="connsiteY77"/>
              </a:cxn>
              <a:cxn ang="0">
                <a:pos x="connisteX78" y="connsiteY78"/>
              </a:cxn>
              <a:cxn ang="0">
                <a:pos x="connisteX79" y="connsiteY79"/>
              </a:cxn>
              <a:cxn ang="0">
                <a:pos x="connisteX80" y="connsiteY80"/>
              </a:cxn>
              <a:cxn ang="0">
                <a:pos x="connisteX81" y="connsiteY81"/>
              </a:cxn>
              <a:cxn ang="0">
                <a:pos x="connisteX82" y="connsiteY82"/>
              </a:cxn>
              <a:cxn ang="0">
                <a:pos x="connisteX83" y="connsiteY83"/>
              </a:cxn>
              <a:cxn ang="0">
                <a:pos x="connisteX84" y="connsiteY84"/>
              </a:cxn>
              <a:cxn ang="0">
                <a:pos x="connisteX85" y="connsiteY85"/>
              </a:cxn>
              <a:cxn ang="0">
                <a:pos x="connisteX86" y="connsiteY86"/>
              </a:cxn>
              <a:cxn ang="0">
                <a:pos x="connisteX87" y="connsiteY87"/>
              </a:cxn>
              <a:cxn ang="0">
                <a:pos x="connisteX88" y="connsiteY88"/>
              </a:cxn>
              <a:cxn ang="0">
                <a:pos x="connisteX89" y="connsiteY89"/>
              </a:cxn>
              <a:cxn ang="0">
                <a:pos x="connisteX90" y="connsiteY90"/>
              </a:cxn>
              <a:cxn ang="0">
                <a:pos x="connisteX91" y="connsiteY91"/>
              </a:cxn>
              <a:cxn ang="0">
                <a:pos x="connisteX92" y="connsiteY92"/>
              </a:cxn>
              <a:cxn ang="0">
                <a:pos x="connisteX93" y="connsiteY93"/>
              </a:cxn>
              <a:cxn ang="0">
                <a:pos x="connisteX94" y="connsiteY94"/>
              </a:cxn>
              <a:cxn ang="0">
                <a:pos x="connisteX95" y="connsiteY95"/>
              </a:cxn>
            </a:cxnLst>
            <a:rect l="l" t="t" r="r" b="b"/>
            <a:pathLst>
              <a:path w="1618855" h="2708981">
                <a:moveTo>
                  <a:pt x="1285974" y="125377"/>
                </a:moveTo>
                <a:cubicBezTo>
                  <a:pt x="1272639" y="132362"/>
                  <a:pt x="1240889" y="144427"/>
                  <a:pt x="1214219" y="166652"/>
                </a:cubicBezTo>
                <a:cubicBezTo>
                  <a:pt x="1187549" y="188877"/>
                  <a:pt x="1178024" y="207292"/>
                  <a:pt x="1153259" y="237772"/>
                </a:cubicBezTo>
                <a:cubicBezTo>
                  <a:pt x="1128494" y="268252"/>
                  <a:pt x="1118334" y="289207"/>
                  <a:pt x="1091664" y="319687"/>
                </a:cubicBezTo>
                <a:cubicBezTo>
                  <a:pt x="1064994" y="350167"/>
                  <a:pt x="1049119" y="360327"/>
                  <a:pt x="1020544" y="390807"/>
                </a:cubicBezTo>
                <a:cubicBezTo>
                  <a:pt x="991969" y="421287"/>
                  <a:pt x="979269" y="444147"/>
                  <a:pt x="948789" y="472722"/>
                </a:cubicBezTo>
                <a:cubicBezTo>
                  <a:pt x="918309" y="501297"/>
                  <a:pt x="897989" y="517172"/>
                  <a:pt x="867509" y="533682"/>
                </a:cubicBezTo>
                <a:cubicBezTo>
                  <a:pt x="837029" y="550192"/>
                  <a:pt x="824329" y="539397"/>
                  <a:pt x="795754" y="554002"/>
                </a:cubicBezTo>
                <a:cubicBezTo>
                  <a:pt x="767179" y="568607"/>
                  <a:pt x="753209" y="585117"/>
                  <a:pt x="724634" y="605437"/>
                </a:cubicBezTo>
                <a:cubicBezTo>
                  <a:pt x="696059" y="625757"/>
                  <a:pt x="675104" y="632107"/>
                  <a:pt x="652879" y="656237"/>
                </a:cubicBezTo>
                <a:cubicBezTo>
                  <a:pt x="630654" y="680367"/>
                  <a:pt x="628749" y="696877"/>
                  <a:pt x="612239" y="727357"/>
                </a:cubicBezTo>
                <a:cubicBezTo>
                  <a:pt x="595729" y="757837"/>
                  <a:pt x="593824" y="772442"/>
                  <a:pt x="571599" y="809272"/>
                </a:cubicBezTo>
                <a:cubicBezTo>
                  <a:pt x="549374" y="846102"/>
                  <a:pt x="520164" y="874677"/>
                  <a:pt x="499844" y="911507"/>
                </a:cubicBezTo>
                <a:cubicBezTo>
                  <a:pt x="479524" y="948337"/>
                  <a:pt x="479524" y="962307"/>
                  <a:pt x="469364" y="992787"/>
                </a:cubicBezTo>
                <a:cubicBezTo>
                  <a:pt x="459204" y="1023267"/>
                  <a:pt x="452854" y="1035967"/>
                  <a:pt x="449044" y="1064542"/>
                </a:cubicBezTo>
                <a:cubicBezTo>
                  <a:pt x="445234" y="1093117"/>
                  <a:pt x="449044" y="1107087"/>
                  <a:pt x="449044" y="1135662"/>
                </a:cubicBezTo>
                <a:cubicBezTo>
                  <a:pt x="449044" y="1164237"/>
                  <a:pt x="442694" y="1178842"/>
                  <a:pt x="449044" y="1207417"/>
                </a:cubicBezTo>
                <a:cubicBezTo>
                  <a:pt x="455394" y="1235992"/>
                  <a:pt x="467459" y="1249962"/>
                  <a:pt x="479524" y="1278537"/>
                </a:cubicBezTo>
                <a:cubicBezTo>
                  <a:pt x="491589" y="1307112"/>
                  <a:pt x="497939" y="1321717"/>
                  <a:pt x="510004" y="1350292"/>
                </a:cubicBezTo>
                <a:cubicBezTo>
                  <a:pt x="522069" y="1378867"/>
                  <a:pt x="528419" y="1392837"/>
                  <a:pt x="540484" y="1421412"/>
                </a:cubicBezTo>
                <a:cubicBezTo>
                  <a:pt x="552549" y="1449987"/>
                  <a:pt x="559534" y="1464592"/>
                  <a:pt x="571599" y="1493167"/>
                </a:cubicBezTo>
                <a:cubicBezTo>
                  <a:pt x="583664" y="1521742"/>
                  <a:pt x="591919" y="1535712"/>
                  <a:pt x="602079" y="1564287"/>
                </a:cubicBezTo>
                <a:cubicBezTo>
                  <a:pt x="612239" y="1592862"/>
                  <a:pt x="618589" y="1607467"/>
                  <a:pt x="622399" y="1636042"/>
                </a:cubicBezTo>
                <a:cubicBezTo>
                  <a:pt x="626209" y="1664617"/>
                  <a:pt x="622399" y="1678587"/>
                  <a:pt x="622399" y="1707162"/>
                </a:cubicBezTo>
                <a:cubicBezTo>
                  <a:pt x="622399" y="1735737"/>
                  <a:pt x="622399" y="1750342"/>
                  <a:pt x="622399" y="1778917"/>
                </a:cubicBezTo>
                <a:cubicBezTo>
                  <a:pt x="622399" y="1807492"/>
                  <a:pt x="622399" y="1819557"/>
                  <a:pt x="622399" y="1850037"/>
                </a:cubicBezTo>
                <a:cubicBezTo>
                  <a:pt x="622399" y="1880517"/>
                  <a:pt x="628749" y="1901472"/>
                  <a:pt x="622399" y="1931952"/>
                </a:cubicBezTo>
                <a:cubicBezTo>
                  <a:pt x="616049" y="1962432"/>
                  <a:pt x="602079" y="1974497"/>
                  <a:pt x="591919" y="2003072"/>
                </a:cubicBezTo>
                <a:cubicBezTo>
                  <a:pt x="581759" y="2031647"/>
                  <a:pt x="591919" y="2044347"/>
                  <a:pt x="571599" y="2074827"/>
                </a:cubicBezTo>
                <a:cubicBezTo>
                  <a:pt x="551279" y="2105307"/>
                  <a:pt x="520164" y="2127532"/>
                  <a:pt x="489684" y="2156107"/>
                </a:cubicBezTo>
                <a:cubicBezTo>
                  <a:pt x="459204" y="2184682"/>
                  <a:pt x="447139" y="2192937"/>
                  <a:pt x="418564" y="2217702"/>
                </a:cubicBezTo>
                <a:cubicBezTo>
                  <a:pt x="389989" y="2242467"/>
                  <a:pt x="375384" y="2260247"/>
                  <a:pt x="346809" y="2278662"/>
                </a:cubicBezTo>
                <a:cubicBezTo>
                  <a:pt x="318234" y="2297077"/>
                  <a:pt x="304264" y="2297077"/>
                  <a:pt x="275689" y="2309142"/>
                </a:cubicBezTo>
                <a:cubicBezTo>
                  <a:pt x="247114" y="2321207"/>
                  <a:pt x="232509" y="2321842"/>
                  <a:pt x="203934" y="2340257"/>
                </a:cubicBezTo>
                <a:cubicBezTo>
                  <a:pt x="175359" y="2358672"/>
                  <a:pt x="163294" y="2374547"/>
                  <a:pt x="132814" y="2401217"/>
                </a:cubicBezTo>
                <a:cubicBezTo>
                  <a:pt x="102334" y="2427887"/>
                  <a:pt x="77569" y="2444397"/>
                  <a:pt x="50899" y="2472972"/>
                </a:cubicBezTo>
                <a:cubicBezTo>
                  <a:pt x="24229" y="2501547"/>
                  <a:pt x="-1806" y="2515517"/>
                  <a:pt x="99" y="2544092"/>
                </a:cubicBezTo>
                <a:cubicBezTo>
                  <a:pt x="2004" y="2572667"/>
                  <a:pt x="34389" y="2595527"/>
                  <a:pt x="61059" y="2615847"/>
                </a:cubicBezTo>
                <a:cubicBezTo>
                  <a:pt x="87729" y="2636167"/>
                  <a:pt x="102334" y="2636167"/>
                  <a:pt x="132814" y="2646327"/>
                </a:cubicBezTo>
                <a:cubicBezTo>
                  <a:pt x="163294" y="2656487"/>
                  <a:pt x="183614" y="2658392"/>
                  <a:pt x="214094" y="2666647"/>
                </a:cubicBezTo>
                <a:cubicBezTo>
                  <a:pt x="244574" y="2674902"/>
                  <a:pt x="257274" y="2678712"/>
                  <a:pt x="285849" y="2686967"/>
                </a:cubicBezTo>
                <a:cubicBezTo>
                  <a:pt x="314424" y="2695222"/>
                  <a:pt x="328394" y="2703477"/>
                  <a:pt x="356969" y="2707287"/>
                </a:cubicBezTo>
                <a:cubicBezTo>
                  <a:pt x="385544" y="2711097"/>
                  <a:pt x="400149" y="2707287"/>
                  <a:pt x="428724" y="2707287"/>
                </a:cubicBezTo>
                <a:cubicBezTo>
                  <a:pt x="457299" y="2707287"/>
                  <a:pt x="471269" y="2711097"/>
                  <a:pt x="499844" y="2707287"/>
                </a:cubicBezTo>
                <a:cubicBezTo>
                  <a:pt x="528419" y="2703477"/>
                  <a:pt x="543024" y="2693317"/>
                  <a:pt x="571599" y="2686967"/>
                </a:cubicBezTo>
                <a:cubicBezTo>
                  <a:pt x="600174" y="2680617"/>
                  <a:pt x="614144" y="2680617"/>
                  <a:pt x="642719" y="2676807"/>
                </a:cubicBezTo>
                <a:cubicBezTo>
                  <a:pt x="671294" y="2672997"/>
                  <a:pt x="685899" y="2668552"/>
                  <a:pt x="714474" y="2666647"/>
                </a:cubicBezTo>
                <a:cubicBezTo>
                  <a:pt x="743049" y="2664742"/>
                  <a:pt x="755114" y="2676807"/>
                  <a:pt x="785594" y="2666647"/>
                </a:cubicBezTo>
                <a:cubicBezTo>
                  <a:pt x="816074" y="2656487"/>
                  <a:pt x="835124" y="2632357"/>
                  <a:pt x="867509" y="2615847"/>
                </a:cubicBezTo>
                <a:cubicBezTo>
                  <a:pt x="899894" y="2599337"/>
                  <a:pt x="918309" y="2601242"/>
                  <a:pt x="948789" y="2584732"/>
                </a:cubicBezTo>
                <a:cubicBezTo>
                  <a:pt x="979269" y="2568222"/>
                  <a:pt x="993874" y="2558062"/>
                  <a:pt x="1020544" y="2533932"/>
                </a:cubicBezTo>
                <a:cubicBezTo>
                  <a:pt x="1047214" y="2509802"/>
                  <a:pt x="1063089" y="2491387"/>
                  <a:pt x="1081504" y="2462812"/>
                </a:cubicBezTo>
                <a:cubicBezTo>
                  <a:pt x="1099919" y="2434237"/>
                  <a:pt x="1103729" y="2421537"/>
                  <a:pt x="1111984" y="2391057"/>
                </a:cubicBezTo>
                <a:cubicBezTo>
                  <a:pt x="1120239" y="2360577"/>
                  <a:pt x="1120239" y="2339622"/>
                  <a:pt x="1122144" y="2309142"/>
                </a:cubicBezTo>
                <a:cubicBezTo>
                  <a:pt x="1124049" y="2278662"/>
                  <a:pt x="1124049" y="2266597"/>
                  <a:pt x="1122144" y="2238022"/>
                </a:cubicBezTo>
                <a:cubicBezTo>
                  <a:pt x="1120239" y="2209447"/>
                  <a:pt x="1120239" y="2194842"/>
                  <a:pt x="1111984" y="2166267"/>
                </a:cubicBezTo>
                <a:cubicBezTo>
                  <a:pt x="1103729" y="2137692"/>
                  <a:pt x="1093569" y="2123722"/>
                  <a:pt x="1081504" y="2095147"/>
                </a:cubicBezTo>
                <a:cubicBezTo>
                  <a:pt x="1069439" y="2066572"/>
                  <a:pt x="1064994" y="2051967"/>
                  <a:pt x="1051024" y="2023392"/>
                </a:cubicBezTo>
                <a:cubicBezTo>
                  <a:pt x="1037054" y="1994817"/>
                  <a:pt x="1022449" y="1980847"/>
                  <a:pt x="1010384" y="1952272"/>
                </a:cubicBezTo>
                <a:cubicBezTo>
                  <a:pt x="998319" y="1923697"/>
                  <a:pt x="993874" y="1909092"/>
                  <a:pt x="989429" y="1880517"/>
                </a:cubicBezTo>
                <a:cubicBezTo>
                  <a:pt x="984984" y="1851942"/>
                  <a:pt x="989429" y="1837972"/>
                  <a:pt x="989429" y="1809397"/>
                </a:cubicBezTo>
                <a:cubicBezTo>
                  <a:pt x="989429" y="1780822"/>
                  <a:pt x="989429" y="1766217"/>
                  <a:pt x="989429" y="1737642"/>
                </a:cubicBezTo>
                <a:cubicBezTo>
                  <a:pt x="989429" y="1709067"/>
                  <a:pt x="989429" y="1695097"/>
                  <a:pt x="989429" y="1666522"/>
                </a:cubicBezTo>
                <a:cubicBezTo>
                  <a:pt x="989429" y="1637947"/>
                  <a:pt x="987524" y="1623342"/>
                  <a:pt x="989429" y="1594767"/>
                </a:cubicBezTo>
                <a:cubicBezTo>
                  <a:pt x="991334" y="1566192"/>
                  <a:pt x="998319" y="1552222"/>
                  <a:pt x="1000224" y="1523647"/>
                </a:cubicBezTo>
                <a:cubicBezTo>
                  <a:pt x="1002129" y="1495072"/>
                  <a:pt x="1000224" y="1480467"/>
                  <a:pt x="1000224" y="1451892"/>
                </a:cubicBezTo>
                <a:cubicBezTo>
                  <a:pt x="1000224" y="1423317"/>
                  <a:pt x="1000224" y="1409347"/>
                  <a:pt x="1000224" y="1380772"/>
                </a:cubicBezTo>
                <a:cubicBezTo>
                  <a:pt x="1000224" y="1352197"/>
                  <a:pt x="1002129" y="1338227"/>
                  <a:pt x="1000224" y="1309652"/>
                </a:cubicBezTo>
                <a:cubicBezTo>
                  <a:pt x="998319" y="1281077"/>
                  <a:pt x="991334" y="1266472"/>
                  <a:pt x="989429" y="1237897"/>
                </a:cubicBezTo>
                <a:cubicBezTo>
                  <a:pt x="987524" y="1209322"/>
                  <a:pt x="989429" y="1195352"/>
                  <a:pt x="989429" y="1166777"/>
                </a:cubicBezTo>
                <a:cubicBezTo>
                  <a:pt x="989429" y="1138202"/>
                  <a:pt x="989429" y="1123597"/>
                  <a:pt x="989429" y="1095022"/>
                </a:cubicBezTo>
                <a:cubicBezTo>
                  <a:pt x="989429" y="1066447"/>
                  <a:pt x="989429" y="1052477"/>
                  <a:pt x="989429" y="1023902"/>
                </a:cubicBezTo>
                <a:cubicBezTo>
                  <a:pt x="989429" y="995327"/>
                  <a:pt x="989429" y="980722"/>
                  <a:pt x="989429" y="952147"/>
                </a:cubicBezTo>
                <a:cubicBezTo>
                  <a:pt x="989429" y="923572"/>
                  <a:pt x="989429" y="909602"/>
                  <a:pt x="989429" y="881027"/>
                </a:cubicBezTo>
                <a:cubicBezTo>
                  <a:pt x="989429" y="852452"/>
                  <a:pt x="979269" y="837847"/>
                  <a:pt x="989429" y="809272"/>
                </a:cubicBezTo>
                <a:cubicBezTo>
                  <a:pt x="999589" y="780697"/>
                  <a:pt x="1016099" y="766727"/>
                  <a:pt x="1040864" y="738152"/>
                </a:cubicBezTo>
                <a:cubicBezTo>
                  <a:pt x="1065629" y="709577"/>
                  <a:pt x="1083409" y="688622"/>
                  <a:pt x="1111984" y="666397"/>
                </a:cubicBezTo>
                <a:cubicBezTo>
                  <a:pt x="1140559" y="644172"/>
                  <a:pt x="1155164" y="642267"/>
                  <a:pt x="1183739" y="625757"/>
                </a:cubicBezTo>
                <a:cubicBezTo>
                  <a:pt x="1212314" y="609247"/>
                  <a:pt x="1224379" y="596547"/>
                  <a:pt x="1254859" y="584482"/>
                </a:cubicBezTo>
                <a:cubicBezTo>
                  <a:pt x="1285339" y="572417"/>
                  <a:pt x="1306294" y="570512"/>
                  <a:pt x="1336774" y="564162"/>
                </a:cubicBezTo>
                <a:cubicBezTo>
                  <a:pt x="1367254" y="557812"/>
                  <a:pt x="1379319" y="570512"/>
                  <a:pt x="1407894" y="554002"/>
                </a:cubicBezTo>
                <a:cubicBezTo>
                  <a:pt x="1436469" y="537492"/>
                  <a:pt x="1457424" y="513362"/>
                  <a:pt x="1479649" y="482882"/>
                </a:cubicBezTo>
                <a:cubicBezTo>
                  <a:pt x="1501874" y="452402"/>
                  <a:pt x="1503779" y="433352"/>
                  <a:pt x="1520289" y="400967"/>
                </a:cubicBezTo>
                <a:cubicBezTo>
                  <a:pt x="1536799" y="368582"/>
                  <a:pt x="1544419" y="350167"/>
                  <a:pt x="1560929" y="319687"/>
                </a:cubicBezTo>
                <a:cubicBezTo>
                  <a:pt x="1577439" y="289207"/>
                  <a:pt x="1592044" y="276507"/>
                  <a:pt x="1602204" y="247932"/>
                </a:cubicBezTo>
                <a:cubicBezTo>
                  <a:pt x="1612364" y="219357"/>
                  <a:pt x="1610459" y="205387"/>
                  <a:pt x="1612364" y="176812"/>
                </a:cubicBezTo>
                <a:cubicBezTo>
                  <a:pt x="1614269" y="148237"/>
                  <a:pt x="1612364" y="133632"/>
                  <a:pt x="1612364" y="105057"/>
                </a:cubicBezTo>
                <a:cubicBezTo>
                  <a:pt x="1612364" y="76482"/>
                  <a:pt x="1626969" y="54257"/>
                  <a:pt x="1612364" y="33937"/>
                </a:cubicBezTo>
                <a:cubicBezTo>
                  <a:pt x="1597759" y="13617"/>
                  <a:pt x="1569184" y="9172"/>
                  <a:pt x="1540609" y="2822"/>
                </a:cubicBezTo>
                <a:cubicBezTo>
                  <a:pt x="1512034" y="-3528"/>
                  <a:pt x="1498064" y="2822"/>
                  <a:pt x="1469489" y="2822"/>
                </a:cubicBezTo>
                <a:cubicBezTo>
                  <a:pt x="1440914" y="2822"/>
                  <a:pt x="1426309" y="917"/>
                  <a:pt x="1397734" y="2822"/>
                </a:cubicBezTo>
                <a:cubicBezTo>
                  <a:pt x="1369159" y="4727"/>
                  <a:pt x="1355189" y="2822"/>
                  <a:pt x="1326614" y="12982"/>
                </a:cubicBezTo>
                <a:cubicBezTo>
                  <a:pt x="1298039" y="23142"/>
                  <a:pt x="1283434" y="37747"/>
                  <a:pt x="1254859" y="54257"/>
                </a:cubicBezTo>
                <a:cubicBezTo>
                  <a:pt x="1226284" y="70767"/>
                  <a:pt x="1202154" y="72672"/>
                  <a:pt x="1183739" y="94897"/>
                </a:cubicBezTo>
                <a:cubicBezTo>
                  <a:pt x="1165324" y="117122"/>
                  <a:pt x="1167229" y="138077"/>
                  <a:pt x="1163419" y="166652"/>
                </a:cubicBezTo>
                <a:cubicBezTo>
                  <a:pt x="1159609" y="195227"/>
                  <a:pt x="1162784" y="225072"/>
                  <a:pt x="1163419" y="237772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任意多边形 12"/>
          <p:cNvSpPr/>
          <p:nvPr/>
        </p:nvSpPr>
        <p:spPr>
          <a:xfrm>
            <a:off x="2438400" y="3305175"/>
            <a:ext cx="2929255" cy="2138680"/>
          </a:xfrm>
          <a:custGeom>
            <a:avLst/>
            <a:gdLst>
              <a:gd name="connisteX0" fmla="*/ 173411 w 2929333"/>
              <a:gd name="connsiteY0" fmla="*/ 764 h 2138699"/>
              <a:gd name="connisteX1" fmla="*/ 214051 w 2929333"/>
              <a:gd name="connsiteY1" fmla="*/ 71884 h 2138699"/>
              <a:gd name="connisteX2" fmla="*/ 245166 w 2929333"/>
              <a:gd name="connsiteY2" fmla="*/ 143639 h 2138699"/>
              <a:gd name="connisteX3" fmla="*/ 316286 w 2929333"/>
              <a:gd name="connsiteY3" fmla="*/ 204599 h 2138699"/>
              <a:gd name="connisteX4" fmla="*/ 367086 w 2929333"/>
              <a:gd name="connsiteY4" fmla="*/ 276354 h 2138699"/>
              <a:gd name="connisteX5" fmla="*/ 428681 w 2929333"/>
              <a:gd name="connsiteY5" fmla="*/ 347474 h 2138699"/>
              <a:gd name="connisteX6" fmla="*/ 499801 w 2929333"/>
              <a:gd name="connsiteY6" fmla="*/ 388749 h 2138699"/>
              <a:gd name="connisteX7" fmla="*/ 561396 w 2929333"/>
              <a:gd name="connsiteY7" fmla="*/ 459869 h 2138699"/>
              <a:gd name="connisteX8" fmla="*/ 632516 w 2929333"/>
              <a:gd name="connsiteY8" fmla="*/ 520829 h 2138699"/>
              <a:gd name="connisteX9" fmla="*/ 704271 w 2929333"/>
              <a:gd name="connsiteY9" fmla="*/ 592584 h 2138699"/>
              <a:gd name="connisteX10" fmla="*/ 765231 w 2929333"/>
              <a:gd name="connsiteY10" fmla="*/ 663704 h 2138699"/>
              <a:gd name="connisteX11" fmla="*/ 836986 w 2929333"/>
              <a:gd name="connsiteY11" fmla="*/ 715139 h 2138699"/>
              <a:gd name="connisteX12" fmla="*/ 908106 w 2929333"/>
              <a:gd name="connsiteY12" fmla="*/ 735459 h 2138699"/>
              <a:gd name="connisteX13" fmla="*/ 979861 w 2929333"/>
              <a:gd name="connsiteY13" fmla="*/ 786259 h 2138699"/>
              <a:gd name="connisteX14" fmla="*/ 1050981 w 2929333"/>
              <a:gd name="connsiteY14" fmla="*/ 827534 h 2138699"/>
              <a:gd name="connisteX15" fmla="*/ 1122736 w 2929333"/>
              <a:gd name="connsiteY15" fmla="*/ 878334 h 2138699"/>
              <a:gd name="connisteX16" fmla="*/ 1204016 w 2929333"/>
              <a:gd name="connsiteY16" fmla="*/ 918974 h 2138699"/>
              <a:gd name="connisteX17" fmla="*/ 1275771 w 2929333"/>
              <a:gd name="connsiteY17" fmla="*/ 929134 h 2138699"/>
              <a:gd name="connisteX18" fmla="*/ 1346891 w 2929333"/>
              <a:gd name="connsiteY18" fmla="*/ 939294 h 2138699"/>
              <a:gd name="connisteX19" fmla="*/ 1428806 w 2929333"/>
              <a:gd name="connsiteY19" fmla="*/ 939294 h 2138699"/>
              <a:gd name="connisteX20" fmla="*/ 1499926 w 2929333"/>
              <a:gd name="connsiteY20" fmla="*/ 939294 h 2138699"/>
              <a:gd name="connisteX21" fmla="*/ 1571681 w 2929333"/>
              <a:gd name="connsiteY21" fmla="*/ 939294 h 2138699"/>
              <a:gd name="connisteX22" fmla="*/ 1642801 w 2929333"/>
              <a:gd name="connsiteY22" fmla="*/ 939294 h 2138699"/>
              <a:gd name="connisteX23" fmla="*/ 1714556 w 2929333"/>
              <a:gd name="connsiteY23" fmla="*/ 939294 h 2138699"/>
              <a:gd name="connisteX24" fmla="*/ 1795836 w 2929333"/>
              <a:gd name="connsiteY24" fmla="*/ 949454 h 2138699"/>
              <a:gd name="connisteX25" fmla="*/ 1877751 w 2929333"/>
              <a:gd name="connsiteY25" fmla="*/ 959614 h 2138699"/>
              <a:gd name="connisteX26" fmla="*/ 1949506 w 2929333"/>
              <a:gd name="connsiteY26" fmla="*/ 970409 h 2138699"/>
              <a:gd name="connisteX27" fmla="*/ 2040946 w 2929333"/>
              <a:gd name="connsiteY27" fmla="*/ 970409 h 2138699"/>
              <a:gd name="connisteX28" fmla="*/ 2112701 w 2929333"/>
              <a:gd name="connsiteY28" fmla="*/ 970409 h 2138699"/>
              <a:gd name="connisteX29" fmla="*/ 2183821 w 2929333"/>
              <a:gd name="connsiteY29" fmla="*/ 970409 h 2138699"/>
              <a:gd name="connisteX30" fmla="*/ 2275896 w 2929333"/>
              <a:gd name="connsiteY30" fmla="*/ 970409 h 2138699"/>
              <a:gd name="connisteX31" fmla="*/ 2347016 w 2929333"/>
              <a:gd name="connsiteY31" fmla="*/ 970409 h 2138699"/>
              <a:gd name="connisteX32" fmla="*/ 2428931 w 2929333"/>
              <a:gd name="connsiteY32" fmla="*/ 980569 h 2138699"/>
              <a:gd name="connisteX33" fmla="*/ 2500051 w 2929333"/>
              <a:gd name="connsiteY33" fmla="*/ 990729 h 2138699"/>
              <a:gd name="connisteX34" fmla="*/ 2571806 w 2929333"/>
              <a:gd name="connsiteY34" fmla="*/ 1000889 h 2138699"/>
              <a:gd name="connisteX35" fmla="*/ 2653086 w 2929333"/>
              <a:gd name="connsiteY35" fmla="*/ 1011049 h 2138699"/>
              <a:gd name="connisteX36" fmla="*/ 2724841 w 2929333"/>
              <a:gd name="connsiteY36" fmla="*/ 1051689 h 2138699"/>
              <a:gd name="connisteX37" fmla="*/ 2795961 w 2929333"/>
              <a:gd name="connsiteY37" fmla="*/ 1072009 h 2138699"/>
              <a:gd name="connisteX38" fmla="*/ 2867716 w 2929333"/>
              <a:gd name="connsiteY38" fmla="*/ 1143764 h 2138699"/>
              <a:gd name="connisteX39" fmla="*/ 2898196 w 2929333"/>
              <a:gd name="connsiteY39" fmla="*/ 1214884 h 2138699"/>
              <a:gd name="connisteX40" fmla="*/ 2908356 w 2929333"/>
              <a:gd name="connsiteY40" fmla="*/ 1296799 h 2138699"/>
              <a:gd name="connisteX41" fmla="*/ 2908356 w 2929333"/>
              <a:gd name="connsiteY41" fmla="*/ 1367919 h 2138699"/>
              <a:gd name="connisteX42" fmla="*/ 2928676 w 2929333"/>
              <a:gd name="connsiteY42" fmla="*/ 1439674 h 2138699"/>
              <a:gd name="connisteX43" fmla="*/ 2918516 w 2929333"/>
              <a:gd name="connsiteY43" fmla="*/ 1510794 h 2138699"/>
              <a:gd name="connisteX44" fmla="*/ 2877876 w 2929333"/>
              <a:gd name="connsiteY44" fmla="*/ 1582549 h 2138699"/>
              <a:gd name="connisteX45" fmla="*/ 2837236 w 2929333"/>
              <a:gd name="connsiteY45" fmla="*/ 1653669 h 2138699"/>
              <a:gd name="connisteX46" fmla="*/ 2775641 w 2929333"/>
              <a:gd name="connsiteY46" fmla="*/ 1725424 h 2138699"/>
              <a:gd name="connisteX47" fmla="*/ 2765481 w 2929333"/>
              <a:gd name="connsiteY47" fmla="*/ 1796544 h 2138699"/>
              <a:gd name="connisteX48" fmla="*/ 2765481 w 2929333"/>
              <a:gd name="connsiteY48" fmla="*/ 1868299 h 2138699"/>
              <a:gd name="connisteX49" fmla="*/ 2765481 w 2929333"/>
              <a:gd name="connsiteY49" fmla="*/ 1939419 h 2138699"/>
              <a:gd name="connisteX50" fmla="*/ 2775641 w 2929333"/>
              <a:gd name="connsiteY50" fmla="*/ 2011174 h 2138699"/>
              <a:gd name="connisteX51" fmla="*/ 2806756 w 2929333"/>
              <a:gd name="connsiteY51" fmla="*/ 2082294 h 2138699"/>
              <a:gd name="connisteX52" fmla="*/ 2735001 w 2929333"/>
              <a:gd name="connsiteY52" fmla="*/ 2133729 h 2138699"/>
              <a:gd name="connisteX53" fmla="*/ 2663881 w 2929333"/>
              <a:gd name="connsiteY53" fmla="*/ 2133729 h 2138699"/>
              <a:gd name="connisteX54" fmla="*/ 2592126 w 2929333"/>
              <a:gd name="connsiteY54" fmla="*/ 2123569 h 2138699"/>
              <a:gd name="connisteX55" fmla="*/ 2521006 w 2929333"/>
              <a:gd name="connsiteY55" fmla="*/ 2072134 h 2138699"/>
              <a:gd name="connisteX56" fmla="*/ 2489891 w 2929333"/>
              <a:gd name="connsiteY56" fmla="*/ 2001014 h 2138699"/>
              <a:gd name="connisteX57" fmla="*/ 2449251 w 2929333"/>
              <a:gd name="connsiteY57" fmla="*/ 1929259 h 2138699"/>
              <a:gd name="connisteX58" fmla="*/ 2418771 w 2929333"/>
              <a:gd name="connsiteY58" fmla="*/ 1858139 h 2138699"/>
              <a:gd name="connisteX59" fmla="*/ 2408611 w 2929333"/>
              <a:gd name="connsiteY59" fmla="*/ 1786384 h 2138699"/>
              <a:gd name="connisteX60" fmla="*/ 2378131 w 2929333"/>
              <a:gd name="connsiteY60" fmla="*/ 1705104 h 2138699"/>
              <a:gd name="connisteX61" fmla="*/ 2367336 w 2929333"/>
              <a:gd name="connsiteY61" fmla="*/ 1623189 h 2138699"/>
              <a:gd name="connisteX62" fmla="*/ 2367336 w 2929333"/>
              <a:gd name="connsiteY62" fmla="*/ 1552069 h 2138699"/>
              <a:gd name="connisteX63" fmla="*/ 2296216 w 2929333"/>
              <a:gd name="connsiteY63" fmla="*/ 1531114 h 2138699"/>
              <a:gd name="connisteX64" fmla="*/ 2214301 w 2929333"/>
              <a:gd name="connsiteY64" fmla="*/ 1520954 h 2138699"/>
              <a:gd name="connisteX65" fmla="*/ 2143181 w 2929333"/>
              <a:gd name="connsiteY65" fmla="*/ 1510794 h 2138699"/>
              <a:gd name="connisteX66" fmla="*/ 2040946 w 2929333"/>
              <a:gd name="connsiteY66" fmla="*/ 1500634 h 2138699"/>
              <a:gd name="connisteX67" fmla="*/ 1969826 w 2929333"/>
              <a:gd name="connsiteY67" fmla="*/ 1500634 h 2138699"/>
              <a:gd name="connisteX68" fmla="*/ 1898071 w 2929333"/>
              <a:gd name="connsiteY68" fmla="*/ 1500634 h 2138699"/>
              <a:gd name="connisteX69" fmla="*/ 1816791 w 2929333"/>
              <a:gd name="connsiteY69" fmla="*/ 1500634 h 2138699"/>
              <a:gd name="connisteX70" fmla="*/ 1745036 w 2929333"/>
              <a:gd name="connsiteY70" fmla="*/ 1500634 h 2138699"/>
              <a:gd name="connisteX71" fmla="*/ 1663756 w 2929333"/>
              <a:gd name="connsiteY71" fmla="*/ 1449834 h 2138699"/>
              <a:gd name="connisteX72" fmla="*/ 1551361 w 2929333"/>
              <a:gd name="connsiteY72" fmla="*/ 1399034 h 2138699"/>
              <a:gd name="connisteX73" fmla="*/ 1479606 w 2929333"/>
              <a:gd name="connsiteY73" fmla="*/ 1378079 h 2138699"/>
              <a:gd name="connisteX74" fmla="*/ 1408486 w 2929333"/>
              <a:gd name="connsiteY74" fmla="*/ 1337439 h 2138699"/>
              <a:gd name="connisteX75" fmla="*/ 1326571 w 2929333"/>
              <a:gd name="connsiteY75" fmla="*/ 1306959 h 2138699"/>
              <a:gd name="connisteX76" fmla="*/ 1255451 w 2929333"/>
              <a:gd name="connsiteY76" fmla="*/ 1276479 h 2138699"/>
              <a:gd name="connisteX77" fmla="*/ 1153216 w 2929333"/>
              <a:gd name="connsiteY77" fmla="*/ 1266319 h 2138699"/>
              <a:gd name="connisteX78" fmla="*/ 1071301 w 2929333"/>
              <a:gd name="connsiteY78" fmla="*/ 1256159 h 2138699"/>
              <a:gd name="connisteX79" fmla="*/ 1000181 w 2929333"/>
              <a:gd name="connsiteY79" fmla="*/ 1245364 h 2138699"/>
              <a:gd name="connisteX80" fmla="*/ 928426 w 2929333"/>
              <a:gd name="connsiteY80" fmla="*/ 1214884 h 2138699"/>
              <a:gd name="connisteX81" fmla="*/ 857306 w 2929333"/>
              <a:gd name="connsiteY81" fmla="*/ 1214884 h 2138699"/>
              <a:gd name="connisteX82" fmla="*/ 775391 w 2929333"/>
              <a:gd name="connsiteY82" fmla="*/ 1194564 h 2138699"/>
              <a:gd name="connisteX83" fmla="*/ 704271 w 2929333"/>
              <a:gd name="connsiteY83" fmla="*/ 1153924 h 2138699"/>
              <a:gd name="connisteX84" fmla="*/ 632516 w 2929333"/>
              <a:gd name="connsiteY84" fmla="*/ 1133604 h 2138699"/>
              <a:gd name="connisteX85" fmla="*/ 561396 w 2929333"/>
              <a:gd name="connsiteY85" fmla="*/ 1102489 h 2138699"/>
              <a:gd name="connisteX86" fmla="*/ 479481 w 2929333"/>
              <a:gd name="connsiteY86" fmla="*/ 1061849 h 2138699"/>
              <a:gd name="connisteX87" fmla="*/ 408361 w 2929333"/>
              <a:gd name="connsiteY87" fmla="*/ 990729 h 2138699"/>
              <a:gd name="connisteX88" fmla="*/ 377881 w 2929333"/>
              <a:gd name="connsiteY88" fmla="*/ 898654 h 2138699"/>
              <a:gd name="connisteX89" fmla="*/ 295966 w 2929333"/>
              <a:gd name="connsiteY89" fmla="*/ 796419 h 2138699"/>
              <a:gd name="connisteX90" fmla="*/ 224211 w 2929333"/>
              <a:gd name="connsiteY90" fmla="*/ 735459 h 2138699"/>
              <a:gd name="connisteX91" fmla="*/ 183571 w 2929333"/>
              <a:gd name="connsiteY91" fmla="*/ 663704 h 2138699"/>
              <a:gd name="connisteX92" fmla="*/ 203891 w 2929333"/>
              <a:gd name="connsiteY92" fmla="*/ 592584 h 2138699"/>
              <a:gd name="connisteX93" fmla="*/ 224211 w 2929333"/>
              <a:gd name="connsiteY93" fmla="*/ 510669 h 2138699"/>
              <a:gd name="connisteX94" fmla="*/ 224211 w 2929333"/>
              <a:gd name="connsiteY94" fmla="*/ 439549 h 2138699"/>
              <a:gd name="connisteX95" fmla="*/ 224211 w 2929333"/>
              <a:gd name="connsiteY95" fmla="*/ 367794 h 2138699"/>
              <a:gd name="connisteX96" fmla="*/ 193731 w 2929333"/>
              <a:gd name="connsiteY96" fmla="*/ 296674 h 2138699"/>
              <a:gd name="connisteX97" fmla="*/ 132771 w 2929333"/>
              <a:gd name="connsiteY97" fmla="*/ 224919 h 2138699"/>
              <a:gd name="connisteX98" fmla="*/ 71176 w 2929333"/>
              <a:gd name="connsiteY98" fmla="*/ 153799 h 2138699"/>
              <a:gd name="connisteX99" fmla="*/ 56 w 2929333"/>
              <a:gd name="connsiteY99" fmla="*/ 92204 h 2138699"/>
              <a:gd name="connisteX100" fmla="*/ 81336 w 2929333"/>
              <a:gd name="connsiteY100" fmla="*/ 61724 h 2138699"/>
              <a:gd name="connisteX101" fmla="*/ 153091 w 2929333"/>
              <a:gd name="connsiteY101" fmla="*/ 41404 h 2138699"/>
              <a:gd name="connisteX102" fmla="*/ 173411 w 2929333"/>
              <a:gd name="connsiteY102" fmla="*/ 764 h 2138699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  <a:cxn ang="0">
                <a:pos x="connisteX18" y="connsiteY18"/>
              </a:cxn>
              <a:cxn ang="0">
                <a:pos x="connisteX19" y="connsiteY19"/>
              </a:cxn>
              <a:cxn ang="0">
                <a:pos x="connisteX20" y="connsiteY20"/>
              </a:cxn>
              <a:cxn ang="0">
                <a:pos x="connisteX21" y="connsiteY21"/>
              </a:cxn>
              <a:cxn ang="0">
                <a:pos x="connisteX22" y="connsiteY22"/>
              </a:cxn>
              <a:cxn ang="0">
                <a:pos x="connisteX23" y="connsiteY23"/>
              </a:cxn>
              <a:cxn ang="0">
                <a:pos x="connisteX24" y="connsiteY24"/>
              </a:cxn>
              <a:cxn ang="0">
                <a:pos x="connisteX25" y="connsiteY25"/>
              </a:cxn>
              <a:cxn ang="0">
                <a:pos x="connisteX26" y="connsiteY26"/>
              </a:cxn>
              <a:cxn ang="0">
                <a:pos x="connisteX27" y="connsiteY27"/>
              </a:cxn>
              <a:cxn ang="0">
                <a:pos x="connisteX28" y="connsiteY28"/>
              </a:cxn>
              <a:cxn ang="0">
                <a:pos x="connisteX29" y="connsiteY29"/>
              </a:cxn>
              <a:cxn ang="0">
                <a:pos x="connisteX30" y="connsiteY30"/>
              </a:cxn>
              <a:cxn ang="0">
                <a:pos x="connisteX31" y="connsiteY31"/>
              </a:cxn>
              <a:cxn ang="0">
                <a:pos x="connisteX32" y="connsiteY32"/>
              </a:cxn>
              <a:cxn ang="0">
                <a:pos x="connisteX33" y="connsiteY33"/>
              </a:cxn>
              <a:cxn ang="0">
                <a:pos x="connisteX34" y="connsiteY34"/>
              </a:cxn>
              <a:cxn ang="0">
                <a:pos x="connisteX35" y="connsiteY35"/>
              </a:cxn>
              <a:cxn ang="0">
                <a:pos x="connisteX36" y="connsiteY36"/>
              </a:cxn>
              <a:cxn ang="0">
                <a:pos x="connisteX37" y="connsiteY37"/>
              </a:cxn>
              <a:cxn ang="0">
                <a:pos x="connisteX38" y="connsiteY38"/>
              </a:cxn>
              <a:cxn ang="0">
                <a:pos x="connisteX39" y="connsiteY39"/>
              </a:cxn>
              <a:cxn ang="0">
                <a:pos x="connisteX40" y="connsiteY40"/>
              </a:cxn>
              <a:cxn ang="0">
                <a:pos x="connisteX41" y="connsiteY41"/>
              </a:cxn>
              <a:cxn ang="0">
                <a:pos x="connisteX42" y="connsiteY42"/>
              </a:cxn>
              <a:cxn ang="0">
                <a:pos x="connisteX43" y="connsiteY43"/>
              </a:cxn>
              <a:cxn ang="0">
                <a:pos x="connisteX44" y="connsiteY44"/>
              </a:cxn>
              <a:cxn ang="0">
                <a:pos x="connisteX45" y="connsiteY45"/>
              </a:cxn>
              <a:cxn ang="0">
                <a:pos x="connisteX46" y="connsiteY46"/>
              </a:cxn>
              <a:cxn ang="0">
                <a:pos x="connisteX47" y="connsiteY47"/>
              </a:cxn>
              <a:cxn ang="0">
                <a:pos x="connisteX48" y="connsiteY48"/>
              </a:cxn>
              <a:cxn ang="0">
                <a:pos x="connisteX49" y="connsiteY49"/>
              </a:cxn>
              <a:cxn ang="0">
                <a:pos x="connisteX50" y="connsiteY50"/>
              </a:cxn>
              <a:cxn ang="0">
                <a:pos x="connisteX51" y="connsiteY51"/>
              </a:cxn>
              <a:cxn ang="0">
                <a:pos x="connisteX52" y="connsiteY52"/>
              </a:cxn>
              <a:cxn ang="0">
                <a:pos x="connisteX53" y="connsiteY53"/>
              </a:cxn>
              <a:cxn ang="0">
                <a:pos x="connisteX54" y="connsiteY54"/>
              </a:cxn>
              <a:cxn ang="0">
                <a:pos x="connisteX55" y="connsiteY55"/>
              </a:cxn>
              <a:cxn ang="0">
                <a:pos x="connisteX56" y="connsiteY56"/>
              </a:cxn>
              <a:cxn ang="0">
                <a:pos x="connisteX57" y="connsiteY57"/>
              </a:cxn>
              <a:cxn ang="0">
                <a:pos x="connisteX58" y="connsiteY58"/>
              </a:cxn>
              <a:cxn ang="0">
                <a:pos x="connisteX59" y="connsiteY59"/>
              </a:cxn>
              <a:cxn ang="0">
                <a:pos x="connisteX60" y="connsiteY60"/>
              </a:cxn>
              <a:cxn ang="0">
                <a:pos x="connisteX61" y="connsiteY61"/>
              </a:cxn>
              <a:cxn ang="0">
                <a:pos x="connisteX62" y="connsiteY62"/>
              </a:cxn>
              <a:cxn ang="0">
                <a:pos x="connisteX63" y="connsiteY63"/>
              </a:cxn>
              <a:cxn ang="0">
                <a:pos x="connisteX64" y="connsiteY64"/>
              </a:cxn>
              <a:cxn ang="0">
                <a:pos x="connisteX65" y="connsiteY65"/>
              </a:cxn>
              <a:cxn ang="0">
                <a:pos x="connisteX66" y="connsiteY66"/>
              </a:cxn>
              <a:cxn ang="0">
                <a:pos x="connisteX67" y="connsiteY67"/>
              </a:cxn>
              <a:cxn ang="0">
                <a:pos x="connisteX68" y="connsiteY68"/>
              </a:cxn>
              <a:cxn ang="0">
                <a:pos x="connisteX69" y="connsiteY69"/>
              </a:cxn>
              <a:cxn ang="0">
                <a:pos x="connisteX70" y="connsiteY70"/>
              </a:cxn>
              <a:cxn ang="0">
                <a:pos x="connisteX71" y="connsiteY71"/>
              </a:cxn>
              <a:cxn ang="0">
                <a:pos x="connisteX72" y="connsiteY72"/>
              </a:cxn>
              <a:cxn ang="0">
                <a:pos x="connisteX73" y="connsiteY73"/>
              </a:cxn>
              <a:cxn ang="0">
                <a:pos x="connisteX74" y="connsiteY74"/>
              </a:cxn>
              <a:cxn ang="0">
                <a:pos x="connisteX75" y="connsiteY75"/>
              </a:cxn>
              <a:cxn ang="0">
                <a:pos x="connisteX76" y="connsiteY76"/>
              </a:cxn>
              <a:cxn ang="0">
                <a:pos x="connisteX77" y="connsiteY77"/>
              </a:cxn>
              <a:cxn ang="0">
                <a:pos x="connisteX78" y="connsiteY78"/>
              </a:cxn>
              <a:cxn ang="0">
                <a:pos x="connisteX79" y="connsiteY79"/>
              </a:cxn>
              <a:cxn ang="0">
                <a:pos x="connisteX80" y="connsiteY80"/>
              </a:cxn>
              <a:cxn ang="0">
                <a:pos x="connisteX81" y="connsiteY81"/>
              </a:cxn>
              <a:cxn ang="0">
                <a:pos x="connisteX82" y="connsiteY82"/>
              </a:cxn>
              <a:cxn ang="0">
                <a:pos x="connisteX83" y="connsiteY83"/>
              </a:cxn>
              <a:cxn ang="0">
                <a:pos x="connisteX84" y="connsiteY84"/>
              </a:cxn>
              <a:cxn ang="0">
                <a:pos x="connisteX85" y="connsiteY85"/>
              </a:cxn>
              <a:cxn ang="0">
                <a:pos x="connisteX86" y="connsiteY86"/>
              </a:cxn>
              <a:cxn ang="0">
                <a:pos x="connisteX87" y="connsiteY87"/>
              </a:cxn>
              <a:cxn ang="0">
                <a:pos x="connisteX88" y="connsiteY88"/>
              </a:cxn>
              <a:cxn ang="0">
                <a:pos x="connisteX89" y="connsiteY89"/>
              </a:cxn>
              <a:cxn ang="0">
                <a:pos x="connisteX90" y="connsiteY90"/>
              </a:cxn>
              <a:cxn ang="0">
                <a:pos x="connisteX91" y="connsiteY91"/>
              </a:cxn>
              <a:cxn ang="0">
                <a:pos x="connisteX92" y="connsiteY92"/>
              </a:cxn>
              <a:cxn ang="0">
                <a:pos x="connisteX93" y="connsiteY93"/>
              </a:cxn>
              <a:cxn ang="0">
                <a:pos x="connisteX94" y="connsiteY94"/>
              </a:cxn>
              <a:cxn ang="0">
                <a:pos x="connisteX95" y="connsiteY95"/>
              </a:cxn>
              <a:cxn ang="0">
                <a:pos x="connisteX96" y="connsiteY96"/>
              </a:cxn>
              <a:cxn ang="0">
                <a:pos x="connisteX97" y="connsiteY97"/>
              </a:cxn>
              <a:cxn ang="0">
                <a:pos x="connisteX98" y="connsiteY98"/>
              </a:cxn>
              <a:cxn ang="0">
                <a:pos x="connisteX99" y="connsiteY99"/>
              </a:cxn>
              <a:cxn ang="0">
                <a:pos x="connisteX100" y="connsiteY100"/>
              </a:cxn>
              <a:cxn ang="0">
                <a:pos x="connisteX101" y="connsiteY101"/>
              </a:cxn>
              <a:cxn ang="0">
                <a:pos x="connisteX102" y="connsiteY102"/>
              </a:cxn>
            </a:cxnLst>
            <a:rect l="l" t="t" r="r" b="b"/>
            <a:pathLst>
              <a:path w="2929334" h="2138699">
                <a:moveTo>
                  <a:pt x="173412" y="765"/>
                </a:moveTo>
                <a:cubicBezTo>
                  <a:pt x="185477" y="7115"/>
                  <a:pt x="199447" y="43310"/>
                  <a:pt x="214052" y="71885"/>
                </a:cubicBezTo>
                <a:cubicBezTo>
                  <a:pt x="228657" y="100460"/>
                  <a:pt x="224847" y="116970"/>
                  <a:pt x="245167" y="143640"/>
                </a:cubicBezTo>
                <a:cubicBezTo>
                  <a:pt x="265487" y="170310"/>
                  <a:pt x="292157" y="177930"/>
                  <a:pt x="316287" y="204600"/>
                </a:cubicBezTo>
                <a:cubicBezTo>
                  <a:pt x="340417" y="231270"/>
                  <a:pt x="344862" y="247780"/>
                  <a:pt x="367087" y="276355"/>
                </a:cubicBezTo>
                <a:cubicBezTo>
                  <a:pt x="389312" y="304930"/>
                  <a:pt x="402012" y="325250"/>
                  <a:pt x="428682" y="347475"/>
                </a:cubicBezTo>
                <a:cubicBezTo>
                  <a:pt x="455352" y="369700"/>
                  <a:pt x="473132" y="366525"/>
                  <a:pt x="499802" y="388750"/>
                </a:cubicBezTo>
                <a:cubicBezTo>
                  <a:pt x="526472" y="410975"/>
                  <a:pt x="534727" y="433200"/>
                  <a:pt x="561397" y="459870"/>
                </a:cubicBezTo>
                <a:cubicBezTo>
                  <a:pt x="588067" y="486540"/>
                  <a:pt x="603942" y="494160"/>
                  <a:pt x="632517" y="520830"/>
                </a:cubicBezTo>
                <a:cubicBezTo>
                  <a:pt x="661092" y="547500"/>
                  <a:pt x="677602" y="564010"/>
                  <a:pt x="704272" y="592585"/>
                </a:cubicBezTo>
                <a:cubicBezTo>
                  <a:pt x="730942" y="621160"/>
                  <a:pt x="738562" y="638940"/>
                  <a:pt x="765232" y="663705"/>
                </a:cubicBezTo>
                <a:cubicBezTo>
                  <a:pt x="791902" y="688470"/>
                  <a:pt x="808412" y="700535"/>
                  <a:pt x="836987" y="715140"/>
                </a:cubicBezTo>
                <a:cubicBezTo>
                  <a:pt x="865562" y="729745"/>
                  <a:pt x="879532" y="721490"/>
                  <a:pt x="908107" y="735460"/>
                </a:cubicBezTo>
                <a:cubicBezTo>
                  <a:pt x="936682" y="749430"/>
                  <a:pt x="951287" y="767845"/>
                  <a:pt x="979862" y="786260"/>
                </a:cubicBezTo>
                <a:cubicBezTo>
                  <a:pt x="1008437" y="804675"/>
                  <a:pt x="1022407" y="809120"/>
                  <a:pt x="1050982" y="827535"/>
                </a:cubicBezTo>
                <a:cubicBezTo>
                  <a:pt x="1079557" y="845950"/>
                  <a:pt x="1092257" y="859920"/>
                  <a:pt x="1122737" y="878335"/>
                </a:cubicBezTo>
                <a:cubicBezTo>
                  <a:pt x="1153217" y="896750"/>
                  <a:pt x="1173537" y="908815"/>
                  <a:pt x="1204017" y="918975"/>
                </a:cubicBezTo>
                <a:cubicBezTo>
                  <a:pt x="1234497" y="929135"/>
                  <a:pt x="1247197" y="925325"/>
                  <a:pt x="1275772" y="929135"/>
                </a:cubicBezTo>
                <a:cubicBezTo>
                  <a:pt x="1304347" y="932945"/>
                  <a:pt x="1316412" y="937390"/>
                  <a:pt x="1346892" y="939295"/>
                </a:cubicBezTo>
                <a:cubicBezTo>
                  <a:pt x="1377372" y="941200"/>
                  <a:pt x="1398327" y="939295"/>
                  <a:pt x="1428807" y="939295"/>
                </a:cubicBezTo>
                <a:cubicBezTo>
                  <a:pt x="1459287" y="939295"/>
                  <a:pt x="1471352" y="939295"/>
                  <a:pt x="1499927" y="939295"/>
                </a:cubicBezTo>
                <a:cubicBezTo>
                  <a:pt x="1528502" y="939295"/>
                  <a:pt x="1543107" y="939295"/>
                  <a:pt x="1571682" y="939295"/>
                </a:cubicBezTo>
                <a:cubicBezTo>
                  <a:pt x="1600257" y="939295"/>
                  <a:pt x="1614227" y="939295"/>
                  <a:pt x="1642802" y="939295"/>
                </a:cubicBezTo>
                <a:cubicBezTo>
                  <a:pt x="1671377" y="939295"/>
                  <a:pt x="1684077" y="937390"/>
                  <a:pt x="1714557" y="939295"/>
                </a:cubicBezTo>
                <a:cubicBezTo>
                  <a:pt x="1745037" y="941200"/>
                  <a:pt x="1763452" y="945645"/>
                  <a:pt x="1795837" y="949455"/>
                </a:cubicBezTo>
                <a:cubicBezTo>
                  <a:pt x="1828222" y="953265"/>
                  <a:pt x="1847272" y="955170"/>
                  <a:pt x="1877752" y="959615"/>
                </a:cubicBezTo>
                <a:cubicBezTo>
                  <a:pt x="1908232" y="964060"/>
                  <a:pt x="1917122" y="968505"/>
                  <a:pt x="1949507" y="970410"/>
                </a:cubicBezTo>
                <a:cubicBezTo>
                  <a:pt x="1981892" y="972315"/>
                  <a:pt x="2008562" y="970410"/>
                  <a:pt x="2040947" y="970410"/>
                </a:cubicBezTo>
                <a:cubicBezTo>
                  <a:pt x="2073332" y="970410"/>
                  <a:pt x="2084127" y="970410"/>
                  <a:pt x="2112702" y="970410"/>
                </a:cubicBezTo>
                <a:cubicBezTo>
                  <a:pt x="2141277" y="970410"/>
                  <a:pt x="2151437" y="970410"/>
                  <a:pt x="2183822" y="970410"/>
                </a:cubicBezTo>
                <a:cubicBezTo>
                  <a:pt x="2216207" y="970410"/>
                  <a:pt x="2243512" y="970410"/>
                  <a:pt x="2275897" y="970410"/>
                </a:cubicBezTo>
                <a:cubicBezTo>
                  <a:pt x="2308282" y="970410"/>
                  <a:pt x="2316537" y="968505"/>
                  <a:pt x="2347017" y="970410"/>
                </a:cubicBezTo>
                <a:cubicBezTo>
                  <a:pt x="2377497" y="972315"/>
                  <a:pt x="2398452" y="976760"/>
                  <a:pt x="2428932" y="980570"/>
                </a:cubicBezTo>
                <a:cubicBezTo>
                  <a:pt x="2459412" y="984380"/>
                  <a:pt x="2471477" y="986920"/>
                  <a:pt x="2500052" y="990730"/>
                </a:cubicBezTo>
                <a:cubicBezTo>
                  <a:pt x="2528627" y="994540"/>
                  <a:pt x="2541327" y="997080"/>
                  <a:pt x="2571807" y="1000890"/>
                </a:cubicBezTo>
                <a:cubicBezTo>
                  <a:pt x="2602287" y="1004700"/>
                  <a:pt x="2622607" y="1000890"/>
                  <a:pt x="2653087" y="1011050"/>
                </a:cubicBezTo>
                <a:cubicBezTo>
                  <a:pt x="2683567" y="1021210"/>
                  <a:pt x="2696267" y="1039625"/>
                  <a:pt x="2724842" y="1051690"/>
                </a:cubicBezTo>
                <a:cubicBezTo>
                  <a:pt x="2753417" y="1063755"/>
                  <a:pt x="2767387" y="1053595"/>
                  <a:pt x="2795962" y="1072010"/>
                </a:cubicBezTo>
                <a:cubicBezTo>
                  <a:pt x="2824537" y="1090425"/>
                  <a:pt x="2847397" y="1115190"/>
                  <a:pt x="2867717" y="1143765"/>
                </a:cubicBezTo>
                <a:cubicBezTo>
                  <a:pt x="2888037" y="1172340"/>
                  <a:pt x="2889942" y="1184405"/>
                  <a:pt x="2898197" y="1214885"/>
                </a:cubicBezTo>
                <a:cubicBezTo>
                  <a:pt x="2906452" y="1245365"/>
                  <a:pt x="2906452" y="1266320"/>
                  <a:pt x="2908357" y="1296800"/>
                </a:cubicBezTo>
                <a:cubicBezTo>
                  <a:pt x="2910262" y="1327280"/>
                  <a:pt x="2904547" y="1339345"/>
                  <a:pt x="2908357" y="1367920"/>
                </a:cubicBezTo>
                <a:cubicBezTo>
                  <a:pt x="2912167" y="1396495"/>
                  <a:pt x="2926772" y="1411100"/>
                  <a:pt x="2928677" y="1439675"/>
                </a:cubicBezTo>
                <a:cubicBezTo>
                  <a:pt x="2930582" y="1468250"/>
                  <a:pt x="2928677" y="1482220"/>
                  <a:pt x="2918517" y="1510795"/>
                </a:cubicBezTo>
                <a:cubicBezTo>
                  <a:pt x="2908357" y="1539370"/>
                  <a:pt x="2894387" y="1553975"/>
                  <a:pt x="2877877" y="1582550"/>
                </a:cubicBezTo>
                <a:cubicBezTo>
                  <a:pt x="2861367" y="1611125"/>
                  <a:pt x="2857557" y="1625095"/>
                  <a:pt x="2837237" y="1653670"/>
                </a:cubicBezTo>
                <a:cubicBezTo>
                  <a:pt x="2816917" y="1682245"/>
                  <a:pt x="2790247" y="1696850"/>
                  <a:pt x="2775642" y="1725425"/>
                </a:cubicBezTo>
                <a:cubicBezTo>
                  <a:pt x="2761037" y="1754000"/>
                  <a:pt x="2767387" y="1767970"/>
                  <a:pt x="2765482" y="1796545"/>
                </a:cubicBezTo>
                <a:cubicBezTo>
                  <a:pt x="2763577" y="1825120"/>
                  <a:pt x="2765482" y="1839725"/>
                  <a:pt x="2765482" y="1868300"/>
                </a:cubicBezTo>
                <a:cubicBezTo>
                  <a:pt x="2765482" y="1896875"/>
                  <a:pt x="2763577" y="1910845"/>
                  <a:pt x="2765482" y="1939420"/>
                </a:cubicBezTo>
                <a:cubicBezTo>
                  <a:pt x="2767387" y="1967995"/>
                  <a:pt x="2767387" y="1982600"/>
                  <a:pt x="2775642" y="2011175"/>
                </a:cubicBezTo>
                <a:cubicBezTo>
                  <a:pt x="2783897" y="2039750"/>
                  <a:pt x="2815012" y="2057530"/>
                  <a:pt x="2806757" y="2082295"/>
                </a:cubicBezTo>
                <a:cubicBezTo>
                  <a:pt x="2798502" y="2107060"/>
                  <a:pt x="2763577" y="2123570"/>
                  <a:pt x="2735002" y="2133730"/>
                </a:cubicBezTo>
                <a:cubicBezTo>
                  <a:pt x="2706427" y="2143890"/>
                  <a:pt x="2692457" y="2135635"/>
                  <a:pt x="2663882" y="2133730"/>
                </a:cubicBezTo>
                <a:cubicBezTo>
                  <a:pt x="2635307" y="2131825"/>
                  <a:pt x="2620702" y="2135635"/>
                  <a:pt x="2592127" y="2123570"/>
                </a:cubicBezTo>
                <a:cubicBezTo>
                  <a:pt x="2563552" y="2111505"/>
                  <a:pt x="2541327" y="2096900"/>
                  <a:pt x="2521007" y="2072135"/>
                </a:cubicBezTo>
                <a:cubicBezTo>
                  <a:pt x="2500687" y="2047370"/>
                  <a:pt x="2504497" y="2029590"/>
                  <a:pt x="2489892" y="2001015"/>
                </a:cubicBezTo>
                <a:cubicBezTo>
                  <a:pt x="2475287" y="1972440"/>
                  <a:pt x="2463222" y="1957835"/>
                  <a:pt x="2449252" y="1929260"/>
                </a:cubicBezTo>
                <a:cubicBezTo>
                  <a:pt x="2435282" y="1900685"/>
                  <a:pt x="2427027" y="1886715"/>
                  <a:pt x="2418772" y="1858140"/>
                </a:cubicBezTo>
                <a:cubicBezTo>
                  <a:pt x="2410517" y="1829565"/>
                  <a:pt x="2416867" y="1816865"/>
                  <a:pt x="2408612" y="1786385"/>
                </a:cubicBezTo>
                <a:cubicBezTo>
                  <a:pt x="2400357" y="1755905"/>
                  <a:pt x="2386387" y="1737490"/>
                  <a:pt x="2378132" y="1705105"/>
                </a:cubicBezTo>
                <a:cubicBezTo>
                  <a:pt x="2369877" y="1672720"/>
                  <a:pt x="2369242" y="1653670"/>
                  <a:pt x="2367337" y="1623190"/>
                </a:cubicBezTo>
                <a:cubicBezTo>
                  <a:pt x="2365432" y="1592710"/>
                  <a:pt x="2381307" y="1570485"/>
                  <a:pt x="2367337" y="1552070"/>
                </a:cubicBezTo>
                <a:cubicBezTo>
                  <a:pt x="2353367" y="1533655"/>
                  <a:pt x="2326697" y="1537465"/>
                  <a:pt x="2296217" y="1531115"/>
                </a:cubicBezTo>
                <a:cubicBezTo>
                  <a:pt x="2265737" y="1524765"/>
                  <a:pt x="2244782" y="1524765"/>
                  <a:pt x="2214302" y="1520955"/>
                </a:cubicBezTo>
                <a:cubicBezTo>
                  <a:pt x="2183822" y="1517145"/>
                  <a:pt x="2178107" y="1514605"/>
                  <a:pt x="2143182" y="1510795"/>
                </a:cubicBezTo>
                <a:cubicBezTo>
                  <a:pt x="2108257" y="1506985"/>
                  <a:pt x="2075872" y="1502540"/>
                  <a:pt x="2040947" y="1500635"/>
                </a:cubicBezTo>
                <a:cubicBezTo>
                  <a:pt x="2006022" y="1498730"/>
                  <a:pt x="1998402" y="1500635"/>
                  <a:pt x="1969827" y="1500635"/>
                </a:cubicBezTo>
                <a:cubicBezTo>
                  <a:pt x="1941252" y="1500635"/>
                  <a:pt x="1928552" y="1500635"/>
                  <a:pt x="1898072" y="1500635"/>
                </a:cubicBezTo>
                <a:cubicBezTo>
                  <a:pt x="1867592" y="1500635"/>
                  <a:pt x="1847272" y="1500635"/>
                  <a:pt x="1816792" y="1500635"/>
                </a:cubicBezTo>
                <a:cubicBezTo>
                  <a:pt x="1786312" y="1500635"/>
                  <a:pt x="1775517" y="1510795"/>
                  <a:pt x="1745037" y="1500635"/>
                </a:cubicBezTo>
                <a:cubicBezTo>
                  <a:pt x="1714557" y="1490475"/>
                  <a:pt x="1702492" y="1470155"/>
                  <a:pt x="1663757" y="1449835"/>
                </a:cubicBezTo>
                <a:cubicBezTo>
                  <a:pt x="1625022" y="1429515"/>
                  <a:pt x="1588192" y="1413640"/>
                  <a:pt x="1551362" y="1399035"/>
                </a:cubicBezTo>
                <a:cubicBezTo>
                  <a:pt x="1514532" y="1384430"/>
                  <a:pt x="1508182" y="1390145"/>
                  <a:pt x="1479607" y="1378080"/>
                </a:cubicBezTo>
                <a:cubicBezTo>
                  <a:pt x="1451032" y="1366015"/>
                  <a:pt x="1438967" y="1351410"/>
                  <a:pt x="1408487" y="1337440"/>
                </a:cubicBezTo>
                <a:cubicBezTo>
                  <a:pt x="1378007" y="1323470"/>
                  <a:pt x="1357052" y="1319025"/>
                  <a:pt x="1326572" y="1306960"/>
                </a:cubicBezTo>
                <a:cubicBezTo>
                  <a:pt x="1296092" y="1294895"/>
                  <a:pt x="1290377" y="1284735"/>
                  <a:pt x="1255452" y="1276480"/>
                </a:cubicBezTo>
                <a:cubicBezTo>
                  <a:pt x="1220527" y="1268225"/>
                  <a:pt x="1190047" y="1270130"/>
                  <a:pt x="1153217" y="1266320"/>
                </a:cubicBezTo>
                <a:cubicBezTo>
                  <a:pt x="1116387" y="1262510"/>
                  <a:pt x="1101782" y="1260605"/>
                  <a:pt x="1071302" y="1256160"/>
                </a:cubicBezTo>
                <a:cubicBezTo>
                  <a:pt x="1040822" y="1251715"/>
                  <a:pt x="1028757" y="1253620"/>
                  <a:pt x="1000182" y="1245365"/>
                </a:cubicBezTo>
                <a:cubicBezTo>
                  <a:pt x="971607" y="1237110"/>
                  <a:pt x="957002" y="1221235"/>
                  <a:pt x="928427" y="1214885"/>
                </a:cubicBezTo>
                <a:cubicBezTo>
                  <a:pt x="899852" y="1208535"/>
                  <a:pt x="887787" y="1218695"/>
                  <a:pt x="857307" y="1214885"/>
                </a:cubicBezTo>
                <a:cubicBezTo>
                  <a:pt x="826827" y="1211075"/>
                  <a:pt x="805872" y="1206630"/>
                  <a:pt x="775392" y="1194565"/>
                </a:cubicBezTo>
                <a:cubicBezTo>
                  <a:pt x="744912" y="1182500"/>
                  <a:pt x="732847" y="1165990"/>
                  <a:pt x="704272" y="1153925"/>
                </a:cubicBezTo>
                <a:cubicBezTo>
                  <a:pt x="675697" y="1141860"/>
                  <a:pt x="661092" y="1143765"/>
                  <a:pt x="632517" y="1133605"/>
                </a:cubicBezTo>
                <a:cubicBezTo>
                  <a:pt x="603942" y="1123445"/>
                  <a:pt x="591877" y="1117095"/>
                  <a:pt x="561397" y="1102490"/>
                </a:cubicBezTo>
                <a:cubicBezTo>
                  <a:pt x="530917" y="1087885"/>
                  <a:pt x="509962" y="1084075"/>
                  <a:pt x="479482" y="1061850"/>
                </a:cubicBezTo>
                <a:cubicBezTo>
                  <a:pt x="449002" y="1039625"/>
                  <a:pt x="428682" y="1023115"/>
                  <a:pt x="408362" y="990730"/>
                </a:cubicBezTo>
                <a:cubicBezTo>
                  <a:pt x="388042" y="958345"/>
                  <a:pt x="400107" y="937390"/>
                  <a:pt x="377882" y="898655"/>
                </a:cubicBezTo>
                <a:cubicBezTo>
                  <a:pt x="355657" y="859920"/>
                  <a:pt x="326447" y="828805"/>
                  <a:pt x="295967" y="796420"/>
                </a:cubicBezTo>
                <a:cubicBezTo>
                  <a:pt x="265487" y="764035"/>
                  <a:pt x="246437" y="762130"/>
                  <a:pt x="224212" y="735460"/>
                </a:cubicBezTo>
                <a:cubicBezTo>
                  <a:pt x="201987" y="708790"/>
                  <a:pt x="187382" y="692280"/>
                  <a:pt x="183572" y="663705"/>
                </a:cubicBezTo>
                <a:cubicBezTo>
                  <a:pt x="179762" y="635130"/>
                  <a:pt x="195637" y="623065"/>
                  <a:pt x="203892" y="592585"/>
                </a:cubicBezTo>
                <a:cubicBezTo>
                  <a:pt x="212147" y="562105"/>
                  <a:pt x="220402" y="541150"/>
                  <a:pt x="224212" y="510670"/>
                </a:cubicBezTo>
                <a:cubicBezTo>
                  <a:pt x="228022" y="480190"/>
                  <a:pt x="224212" y="468125"/>
                  <a:pt x="224212" y="439550"/>
                </a:cubicBezTo>
                <a:cubicBezTo>
                  <a:pt x="224212" y="410975"/>
                  <a:pt x="230562" y="396370"/>
                  <a:pt x="224212" y="367795"/>
                </a:cubicBezTo>
                <a:cubicBezTo>
                  <a:pt x="217862" y="339220"/>
                  <a:pt x="212147" y="325250"/>
                  <a:pt x="193732" y="296675"/>
                </a:cubicBezTo>
                <a:cubicBezTo>
                  <a:pt x="175317" y="268100"/>
                  <a:pt x="157537" y="253495"/>
                  <a:pt x="132772" y="224920"/>
                </a:cubicBezTo>
                <a:cubicBezTo>
                  <a:pt x="108007" y="196345"/>
                  <a:pt x="97847" y="180470"/>
                  <a:pt x="71177" y="153800"/>
                </a:cubicBezTo>
                <a:cubicBezTo>
                  <a:pt x="44507" y="127130"/>
                  <a:pt x="-1848" y="110620"/>
                  <a:pt x="57" y="92205"/>
                </a:cubicBezTo>
                <a:cubicBezTo>
                  <a:pt x="1962" y="73790"/>
                  <a:pt x="50857" y="71885"/>
                  <a:pt x="81337" y="61725"/>
                </a:cubicBezTo>
                <a:cubicBezTo>
                  <a:pt x="111817" y="51565"/>
                  <a:pt x="134677" y="53470"/>
                  <a:pt x="153092" y="41405"/>
                </a:cubicBezTo>
                <a:cubicBezTo>
                  <a:pt x="171507" y="29340"/>
                  <a:pt x="161347" y="-5585"/>
                  <a:pt x="173412" y="765"/>
                </a:cubicBezTo>
                <a:close/>
              </a:path>
            </a:pathLst>
          </a:cu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2257425" y="2286000"/>
            <a:ext cx="21431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东部和西南部</a:t>
            </a:r>
            <a:endParaRPr lang="zh-CN" altLang="en-US" sz="2400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4" grpId="0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7409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2713" y="122238"/>
            <a:ext cx="8859837" cy="177006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4675" y="695325"/>
            <a:ext cx="622300" cy="3079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6300" y="695325"/>
            <a:ext cx="623888" cy="3079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7425" y="1101725"/>
            <a:ext cx="622300" cy="3079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0550" y="1108075"/>
            <a:ext cx="623888" cy="3079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5450" y="1108075"/>
            <a:ext cx="622300" cy="3079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7415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713" y="1901825"/>
            <a:ext cx="8859837" cy="374173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7416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88" y="5643563"/>
            <a:ext cx="8902700" cy="112553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3150" y="5643563"/>
            <a:ext cx="723900" cy="4460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500" y="6273800"/>
            <a:ext cx="644525" cy="44608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8775" y="6273800"/>
            <a:ext cx="642938" cy="44608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" name="文本框 9"/>
          <p:cNvSpPr txBox="1"/>
          <p:nvPr/>
        </p:nvSpPr>
        <p:spPr>
          <a:xfrm>
            <a:off x="3185160" y="158750"/>
            <a:ext cx="27736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自然性和危害性</a:t>
            </a:r>
            <a:endParaRPr lang="zh-CN" altLang="en-US" sz="2400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86715" y="2265045"/>
            <a:ext cx="463804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地震：分布在</a:t>
            </a:r>
            <a:r>
              <a:rPr lang="zh-CN" altLang="en-US" sz="2400" u="sng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                       </a:t>
            </a:r>
            <a:r>
              <a:rPr lang="zh-CN" altLang="en-US" sz="24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。</a:t>
            </a:r>
            <a:endParaRPr lang="zh-CN" altLang="en-US" sz="240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2" name="任意多边形 11"/>
          <p:cNvSpPr/>
          <p:nvPr/>
        </p:nvSpPr>
        <p:spPr>
          <a:xfrm>
            <a:off x="6684010" y="2670175"/>
            <a:ext cx="1618615" cy="2708910"/>
          </a:xfrm>
          <a:custGeom>
            <a:avLst/>
            <a:gdLst>
              <a:gd name="connisteX0" fmla="*/ 1285973 w 1618854"/>
              <a:gd name="connsiteY0" fmla="*/ 125377 h 2708980"/>
              <a:gd name="connisteX1" fmla="*/ 1214218 w 1618854"/>
              <a:gd name="connsiteY1" fmla="*/ 166652 h 2708980"/>
              <a:gd name="connisteX2" fmla="*/ 1153258 w 1618854"/>
              <a:gd name="connsiteY2" fmla="*/ 237772 h 2708980"/>
              <a:gd name="connisteX3" fmla="*/ 1091663 w 1618854"/>
              <a:gd name="connsiteY3" fmla="*/ 319687 h 2708980"/>
              <a:gd name="connisteX4" fmla="*/ 1020543 w 1618854"/>
              <a:gd name="connsiteY4" fmla="*/ 390807 h 2708980"/>
              <a:gd name="connisteX5" fmla="*/ 948788 w 1618854"/>
              <a:gd name="connsiteY5" fmla="*/ 472722 h 2708980"/>
              <a:gd name="connisteX6" fmla="*/ 867508 w 1618854"/>
              <a:gd name="connsiteY6" fmla="*/ 533682 h 2708980"/>
              <a:gd name="connisteX7" fmla="*/ 795753 w 1618854"/>
              <a:gd name="connsiteY7" fmla="*/ 554002 h 2708980"/>
              <a:gd name="connisteX8" fmla="*/ 724633 w 1618854"/>
              <a:gd name="connsiteY8" fmla="*/ 605437 h 2708980"/>
              <a:gd name="connisteX9" fmla="*/ 652878 w 1618854"/>
              <a:gd name="connsiteY9" fmla="*/ 656237 h 2708980"/>
              <a:gd name="connisteX10" fmla="*/ 612238 w 1618854"/>
              <a:gd name="connsiteY10" fmla="*/ 727357 h 2708980"/>
              <a:gd name="connisteX11" fmla="*/ 571598 w 1618854"/>
              <a:gd name="connsiteY11" fmla="*/ 809272 h 2708980"/>
              <a:gd name="connisteX12" fmla="*/ 499843 w 1618854"/>
              <a:gd name="connsiteY12" fmla="*/ 911507 h 2708980"/>
              <a:gd name="connisteX13" fmla="*/ 469363 w 1618854"/>
              <a:gd name="connsiteY13" fmla="*/ 992787 h 2708980"/>
              <a:gd name="connisteX14" fmla="*/ 449043 w 1618854"/>
              <a:gd name="connsiteY14" fmla="*/ 1064542 h 2708980"/>
              <a:gd name="connisteX15" fmla="*/ 449043 w 1618854"/>
              <a:gd name="connsiteY15" fmla="*/ 1135662 h 2708980"/>
              <a:gd name="connisteX16" fmla="*/ 449043 w 1618854"/>
              <a:gd name="connsiteY16" fmla="*/ 1207417 h 2708980"/>
              <a:gd name="connisteX17" fmla="*/ 479523 w 1618854"/>
              <a:gd name="connsiteY17" fmla="*/ 1278537 h 2708980"/>
              <a:gd name="connisteX18" fmla="*/ 510003 w 1618854"/>
              <a:gd name="connsiteY18" fmla="*/ 1350292 h 2708980"/>
              <a:gd name="connisteX19" fmla="*/ 540483 w 1618854"/>
              <a:gd name="connsiteY19" fmla="*/ 1421412 h 2708980"/>
              <a:gd name="connisteX20" fmla="*/ 571598 w 1618854"/>
              <a:gd name="connsiteY20" fmla="*/ 1493167 h 2708980"/>
              <a:gd name="connisteX21" fmla="*/ 602078 w 1618854"/>
              <a:gd name="connsiteY21" fmla="*/ 1564287 h 2708980"/>
              <a:gd name="connisteX22" fmla="*/ 622398 w 1618854"/>
              <a:gd name="connsiteY22" fmla="*/ 1636042 h 2708980"/>
              <a:gd name="connisteX23" fmla="*/ 622398 w 1618854"/>
              <a:gd name="connsiteY23" fmla="*/ 1707162 h 2708980"/>
              <a:gd name="connisteX24" fmla="*/ 622398 w 1618854"/>
              <a:gd name="connsiteY24" fmla="*/ 1778917 h 2708980"/>
              <a:gd name="connisteX25" fmla="*/ 622398 w 1618854"/>
              <a:gd name="connsiteY25" fmla="*/ 1850037 h 2708980"/>
              <a:gd name="connisteX26" fmla="*/ 622398 w 1618854"/>
              <a:gd name="connsiteY26" fmla="*/ 1931952 h 2708980"/>
              <a:gd name="connisteX27" fmla="*/ 591918 w 1618854"/>
              <a:gd name="connsiteY27" fmla="*/ 2003072 h 2708980"/>
              <a:gd name="connisteX28" fmla="*/ 571598 w 1618854"/>
              <a:gd name="connsiteY28" fmla="*/ 2074827 h 2708980"/>
              <a:gd name="connisteX29" fmla="*/ 489683 w 1618854"/>
              <a:gd name="connsiteY29" fmla="*/ 2156107 h 2708980"/>
              <a:gd name="connisteX30" fmla="*/ 418563 w 1618854"/>
              <a:gd name="connsiteY30" fmla="*/ 2217702 h 2708980"/>
              <a:gd name="connisteX31" fmla="*/ 346808 w 1618854"/>
              <a:gd name="connsiteY31" fmla="*/ 2278662 h 2708980"/>
              <a:gd name="connisteX32" fmla="*/ 275688 w 1618854"/>
              <a:gd name="connsiteY32" fmla="*/ 2309142 h 2708980"/>
              <a:gd name="connisteX33" fmla="*/ 203933 w 1618854"/>
              <a:gd name="connsiteY33" fmla="*/ 2340257 h 2708980"/>
              <a:gd name="connisteX34" fmla="*/ 132813 w 1618854"/>
              <a:gd name="connsiteY34" fmla="*/ 2401217 h 2708980"/>
              <a:gd name="connisteX35" fmla="*/ 50898 w 1618854"/>
              <a:gd name="connsiteY35" fmla="*/ 2472972 h 2708980"/>
              <a:gd name="connisteX36" fmla="*/ 98 w 1618854"/>
              <a:gd name="connsiteY36" fmla="*/ 2544092 h 2708980"/>
              <a:gd name="connisteX37" fmla="*/ 61058 w 1618854"/>
              <a:gd name="connsiteY37" fmla="*/ 2615847 h 2708980"/>
              <a:gd name="connisteX38" fmla="*/ 132813 w 1618854"/>
              <a:gd name="connsiteY38" fmla="*/ 2646327 h 2708980"/>
              <a:gd name="connisteX39" fmla="*/ 214093 w 1618854"/>
              <a:gd name="connsiteY39" fmla="*/ 2666647 h 2708980"/>
              <a:gd name="connisteX40" fmla="*/ 285848 w 1618854"/>
              <a:gd name="connsiteY40" fmla="*/ 2686967 h 2708980"/>
              <a:gd name="connisteX41" fmla="*/ 356968 w 1618854"/>
              <a:gd name="connsiteY41" fmla="*/ 2707287 h 2708980"/>
              <a:gd name="connisteX42" fmla="*/ 428723 w 1618854"/>
              <a:gd name="connsiteY42" fmla="*/ 2707287 h 2708980"/>
              <a:gd name="connisteX43" fmla="*/ 499843 w 1618854"/>
              <a:gd name="connsiteY43" fmla="*/ 2707287 h 2708980"/>
              <a:gd name="connisteX44" fmla="*/ 571598 w 1618854"/>
              <a:gd name="connsiteY44" fmla="*/ 2686967 h 2708980"/>
              <a:gd name="connisteX45" fmla="*/ 642718 w 1618854"/>
              <a:gd name="connsiteY45" fmla="*/ 2676807 h 2708980"/>
              <a:gd name="connisteX46" fmla="*/ 714473 w 1618854"/>
              <a:gd name="connsiteY46" fmla="*/ 2666647 h 2708980"/>
              <a:gd name="connisteX47" fmla="*/ 785593 w 1618854"/>
              <a:gd name="connsiteY47" fmla="*/ 2666647 h 2708980"/>
              <a:gd name="connisteX48" fmla="*/ 867508 w 1618854"/>
              <a:gd name="connsiteY48" fmla="*/ 2615847 h 2708980"/>
              <a:gd name="connisteX49" fmla="*/ 948788 w 1618854"/>
              <a:gd name="connsiteY49" fmla="*/ 2584732 h 2708980"/>
              <a:gd name="connisteX50" fmla="*/ 1020543 w 1618854"/>
              <a:gd name="connsiteY50" fmla="*/ 2533932 h 2708980"/>
              <a:gd name="connisteX51" fmla="*/ 1081503 w 1618854"/>
              <a:gd name="connsiteY51" fmla="*/ 2462812 h 2708980"/>
              <a:gd name="connisteX52" fmla="*/ 1111983 w 1618854"/>
              <a:gd name="connsiteY52" fmla="*/ 2391057 h 2708980"/>
              <a:gd name="connisteX53" fmla="*/ 1122143 w 1618854"/>
              <a:gd name="connsiteY53" fmla="*/ 2309142 h 2708980"/>
              <a:gd name="connisteX54" fmla="*/ 1122143 w 1618854"/>
              <a:gd name="connsiteY54" fmla="*/ 2238022 h 2708980"/>
              <a:gd name="connisteX55" fmla="*/ 1111983 w 1618854"/>
              <a:gd name="connsiteY55" fmla="*/ 2166267 h 2708980"/>
              <a:gd name="connisteX56" fmla="*/ 1081503 w 1618854"/>
              <a:gd name="connsiteY56" fmla="*/ 2095147 h 2708980"/>
              <a:gd name="connisteX57" fmla="*/ 1051023 w 1618854"/>
              <a:gd name="connsiteY57" fmla="*/ 2023392 h 2708980"/>
              <a:gd name="connisteX58" fmla="*/ 1010383 w 1618854"/>
              <a:gd name="connsiteY58" fmla="*/ 1952272 h 2708980"/>
              <a:gd name="connisteX59" fmla="*/ 989428 w 1618854"/>
              <a:gd name="connsiteY59" fmla="*/ 1880517 h 2708980"/>
              <a:gd name="connisteX60" fmla="*/ 989428 w 1618854"/>
              <a:gd name="connsiteY60" fmla="*/ 1809397 h 2708980"/>
              <a:gd name="connisteX61" fmla="*/ 989428 w 1618854"/>
              <a:gd name="connsiteY61" fmla="*/ 1737642 h 2708980"/>
              <a:gd name="connisteX62" fmla="*/ 989428 w 1618854"/>
              <a:gd name="connsiteY62" fmla="*/ 1666522 h 2708980"/>
              <a:gd name="connisteX63" fmla="*/ 989428 w 1618854"/>
              <a:gd name="connsiteY63" fmla="*/ 1594767 h 2708980"/>
              <a:gd name="connisteX64" fmla="*/ 1000223 w 1618854"/>
              <a:gd name="connsiteY64" fmla="*/ 1523647 h 2708980"/>
              <a:gd name="connisteX65" fmla="*/ 1000223 w 1618854"/>
              <a:gd name="connsiteY65" fmla="*/ 1451892 h 2708980"/>
              <a:gd name="connisteX66" fmla="*/ 1000223 w 1618854"/>
              <a:gd name="connsiteY66" fmla="*/ 1380772 h 2708980"/>
              <a:gd name="connisteX67" fmla="*/ 1000223 w 1618854"/>
              <a:gd name="connsiteY67" fmla="*/ 1309652 h 2708980"/>
              <a:gd name="connisteX68" fmla="*/ 989428 w 1618854"/>
              <a:gd name="connsiteY68" fmla="*/ 1237897 h 2708980"/>
              <a:gd name="connisteX69" fmla="*/ 989428 w 1618854"/>
              <a:gd name="connsiteY69" fmla="*/ 1166777 h 2708980"/>
              <a:gd name="connisteX70" fmla="*/ 989428 w 1618854"/>
              <a:gd name="connsiteY70" fmla="*/ 1095022 h 2708980"/>
              <a:gd name="connisteX71" fmla="*/ 989428 w 1618854"/>
              <a:gd name="connsiteY71" fmla="*/ 1023902 h 2708980"/>
              <a:gd name="connisteX72" fmla="*/ 989428 w 1618854"/>
              <a:gd name="connsiteY72" fmla="*/ 952147 h 2708980"/>
              <a:gd name="connisteX73" fmla="*/ 989428 w 1618854"/>
              <a:gd name="connsiteY73" fmla="*/ 881027 h 2708980"/>
              <a:gd name="connisteX74" fmla="*/ 989428 w 1618854"/>
              <a:gd name="connsiteY74" fmla="*/ 809272 h 2708980"/>
              <a:gd name="connisteX75" fmla="*/ 1040863 w 1618854"/>
              <a:gd name="connsiteY75" fmla="*/ 738152 h 2708980"/>
              <a:gd name="connisteX76" fmla="*/ 1111983 w 1618854"/>
              <a:gd name="connsiteY76" fmla="*/ 666397 h 2708980"/>
              <a:gd name="connisteX77" fmla="*/ 1183738 w 1618854"/>
              <a:gd name="connsiteY77" fmla="*/ 625757 h 2708980"/>
              <a:gd name="connisteX78" fmla="*/ 1254858 w 1618854"/>
              <a:gd name="connsiteY78" fmla="*/ 584482 h 2708980"/>
              <a:gd name="connisteX79" fmla="*/ 1336773 w 1618854"/>
              <a:gd name="connsiteY79" fmla="*/ 564162 h 2708980"/>
              <a:gd name="connisteX80" fmla="*/ 1407893 w 1618854"/>
              <a:gd name="connsiteY80" fmla="*/ 554002 h 2708980"/>
              <a:gd name="connisteX81" fmla="*/ 1479648 w 1618854"/>
              <a:gd name="connsiteY81" fmla="*/ 482882 h 2708980"/>
              <a:gd name="connisteX82" fmla="*/ 1520288 w 1618854"/>
              <a:gd name="connsiteY82" fmla="*/ 400967 h 2708980"/>
              <a:gd name="connisteX83" fmla="*/ 1560928 w 1618854"/>
              <a:gd name="connsiteY83" fmla="*/ 319687 h 2708980"/>
              <a:gd name="connisteX84" fmla="*/ 1602203 w 1618854"/>
              <a:gd name="connsiteY84" fmla="*/ 247932 h 2708980"/>
              <a:gd name="connisteX85" fmla="*/ 1612363 w 1618854"/>
              <a:gd name="connsiteY85" fmla="*/ 176812 h 2708980"/>
              <a:gd name="connisteX86" fmla="*/ 1612363 w 1618854"/>
              <a:gd name="connsiteY86" fmla="*/ 105057 h 2708980"/>
              <a:gd name="connisteX87" fmla="*/ 1612363 w 1618854"/>
              <a:gd name="connsiteY87" fmla="*/ 33937 h 2708980"/>
              <a:gd name="connisteX88" fmla="*/ 1540608 w 1618854"/>
              <a:gd name="connsiteY88" fmla="*/ 2822 h 2708980"/>
              <a:gd name="connisteX89" fmla="*/ 1469488 w 1618854"/>
              <a:gd name="connsiteY89" fmla="*/ 2822 h 2708980"/>
              <a:gd name="connisteX90" fmla="*/ 1397733 w 1618854"/>
              <a:gd name="connsiteY90" fmla="*/ 2822 h 2708980"/>
              <a:gd name="connisteX91" fmla="*/ 1326613 w 1618854"/>
              <a:gd name="connsiteY91" fmla="*/ 12982 h 2708980"/>
              <a:gd name="connisteX92" fmla="*/ 1254858 w 1618854"/>
              <a:gd name="connsiteY92" fmla="*/ 54257 h 2708980"/>
              <a:gd name="connisteX93" fmla="*/ 1183738 w 1618854"/>
              <a:gd name="connsiteY93" fmla="*/ 94897 h 2708980"/>
              <a:gd name="connisteX94" fmla="*/ 1163418 w 1618854"/>
              <a:gd name="connsiteY94" fmla="*/ 166652 h 2708980"/>
              <a:gd name="connisteX95" fmla="*/ 1163418 w 1618854"/>
              <a:gd name="connsiteY95" fmla="*/ 237772 h 270898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  <a:cxn ang="0">
                <a:pos x="connisteX18" y="connsiteY18"/>
              </a:cxn>
              <a:cxn ang="0">
                <a:pos x="connisteX19" y="connsiteY19"/>
              </a:cxn>
              <a:cxn ang="0">
                <a:pos x="connisteX20" y="connsiteY20"/>
              </a:cxn>
              <a:cxn ang="0">
                <a:pos x="connisteX21" y="connsiteY21"/>
              </a:cxn>
              <a:cxn ang="0">
                <a:pos x="connisteX22" y="connsiteY22"/>
              </a:cxn>
              <a:cxn ang="0">
                <a:pos x="connisteX23" y="connsiteY23"/>
              </a:cxn>
              <a:cxn ang="0">
                <a:pos x="connisteX24" y="connsiteY24"/>
              </a:cxn>
              <a:cxn ang="0">
                <a:pos x="connisteX25" y="connsiteY25"/>
              </a:cxn>
              <a:cxn ang="0">
                <a:pos x="connisteX26" y="connsiteY26"/>
              </a:cxn>
              <a:cxn ang="0">
                <a:pos x="connisteX27" y="connsiteY27"/>
              </a:cxn>
              <a:cxn ang="0">
                <a:pos x="connisteX28" y="connsiteY28"/>
              </a:cxn>
              <a:cxn ang="0">
                <a:pos x="connisteX29" y="connsiteY29"/>
              </a:cxn>
              <a:cxn ang="0">
                <a:pos x="connisteX30" y="connsiteY30"/>
              </a:cxn>
              <a:cxn ang="0">
                <a:pos x="connisteX31" y="connsiteY31"/>
              </a:cxn>
              <a:cxn ang="0">
                <a:pos x="connisteX32" y="connsiteY32"/>
              </a:cxn>
              <a:cxn ang="0">
                <a:pos x="connisteX33" y="connsiteY33"/>
              </a:cxn>
              <a:cxn ang="0">
                <a:pos x="connisteX34" y="connsiteY34"/>
              </a:cxn>
              <a:cxn ang="0">
                <a:pos x="connisteX35" y="connsiteY35"/>
              </a:cxn>
              <a:cxn ang="0">
                <a:pos x="connisteX36" y="connsiteY36"/>
              </a:cxn>
              <a:cxn ang="0">
                <a:pos x="connisteX37" y="connsiteY37"/>
              </a:cxn>
              <a:cxn ang="0">
                <a:pos x="connisteX38" y="connsiteY38"/>
              </a:cxn>
              <a:cxn ang="0">
                <a:pos x="connisteX39" y="connsiteY39"/>
              </a:cxn>
              <a:cxn ang="0">
                <a:pos x="connisteX40" y="connsiteY40"/>
              </a:cxn>
              <a:cxn ang="0">
                <a:pos x="connisteX41" y="connsiteY41"/>
              </a:cxn>
              <a:cxn ang="0">
                <a:pos x="connisteX42" y="connsiteY42"/>
              </a:cxn>
              <a:cxn ang="0">
                <a:pos x="connisteX43" y="connsiteY43"/>
              </a:cxn>
              <a:cxn ang="0">
                <a:pos x="connisteX44" y="connsiteY44"/>
              </a:cxn>
              <a:cxn ang="0">
                <a:pos x="connisteX45" y="connsiteY45"/>
              </a:cxn>
              <a:cxn ang="0">
                <a:pos x="connisteX46" y="connsiteY46"/>
              </a:cxn>
              <a:cxn ang="0">
                <a:pos x="connisteX47" y="connsiteY47"/>
              </a:cxn>
              <a:cxn ang="0">
                <a:pos x="connisteX48" y="connsiteY48"/>
              </a:cxn>
              <a:cxn ang="0">
                <a:pos x="connisteX49" y="connsiteY49"/>
              </a:cxn>
              <a:cxn ang="0">
                <a:pos x="connisteX50" y="connsiteY50"/>
              </a:cxn>
              <a:cxn ang="0">
                <a:pos x="connisteX51" y="connsiteY51"/>
              </a:cxn>
              <a:cxn ang="0">
                <a:pos x="connisteX52" y="connsiteY52"/>
              </a:cxn>
              <a:cxn ang="0">
                <a:pos x="connisteX53" y="connsiteY53"/>
              </a:cxn>
              <a:cxn ang="0">
                <a:pos x="connisteX54" y="connsiteY54"/>
              </a:cxn>
              <a:cxn ang="0">
                <a:pos x="connisteX55" y="connsiteY55"/>
              </a:cxn>
              <a:cxn ang="0">
                <a:pos x="connisteX56" y="connsiteY56"/>
              </a:cxn>
              <a:cxn ang="0">
                <a:pos x="connisteX57" y="connsiteY57"/>
              </a:cxn>
              <a:cxn ang="0">
                <a:pos x="connisteX58" y="connsiteY58"/>
              </a:cxn>
              <a:cxn ang="0">
                <a:pos x="connisteX59" y="connsiteY59"/>
              </a:cxn>
              <a:cxn ang="0">
                <a:pos x="connisteX60" y="connsiteY60"/>
              </a:cxn>
              <a:cxn ang="0">
                <a:pos x="connisteX61" y="connsiteY61"/>
              </a:cxn>
              <a:cxn ang="0">
                <a:pos x="connisteX62" y="connsiteY62"/>
              </a:cxn>
              <a:cxn ang="0">
                <a:pos x="connisteX63" y="connsiteY63"/>
              </a:cxn>
              <a:cxn ang="0">
                <a:pos x="connisteX64" y="connsiteY64"/>
              </a:cxn>
              <a:cxn ang="0">
                <a:pos x="connisteX65" y="connsiteY65"/>
              </a:cxn>
              <a:cxn ang="0">
                <a:pos x="connisteX66" y="connsiteY66"/>
              </a:cxn>
              <a:cxn ang="0">
                <a:pos x="connisteX67" y="connsiteY67"/>
              </a:cxn>
              <a:cxn ang="0">
                <a:pos x="connisteX68" y="connsiteY68"/>
              </a:cxn>
              <a:cxn ang="0">
                <a:pos x="connisteX69" y="connsiteY69"/>
              </a:cxn>
              <a:cxn ang="0">
                <a:pos x="connisteX70" y="connsiteY70"/>
              </a:cxn>
              <a:cxn ang="0">
                <a:pos x="connisteX71" y="connsiteY71"/>
              </a:cxn>
              <a:cxn ang="0">
                <a:pos x="connisteX72" y="connsiteY72"/>
              </a:cxn>
              <a:cxn ang="0">
                <a:pos x="connisteX73" y="connsiteY73"/>
              </a:cxn>
              <a:cxn ang="0">
                <a:pos x="connisteX74" y="connsiteY74"/>
              </a:cxn>
              <a:cxn ang="0">
                <a:pos x="connisteX75" y="connsiteY75"/>
              </a:cxn>
              <a:cxn ang="0">
                <a:pos x="connisteX76" y="connsiteY76"/>
              </a:cxn>
              <a:cxn ang="0">
                <a:pos x="connisteX77" y="connsiteY77"/>
              </a:cxn>
              <a:cxn ang="0">
                <a:pos x="connisteX78" y="connsiteY78"/>
              </a:cxn>
              <a:cxn ang="0">
                <a:pos x="connisteX79" y="connsiteY79"/>
              </a:cxn>
              <a:cxn ang="0">
                <a:pos x="connisteX80" y="connsiteY80"/>
              </a:cxn>
              <a:cxn ang="0">
                <a:pos x="connisteX81" y="connsiteY81"/>
              </a:cxn>
              <a:cxn ang="0">
                <a:pos x="connisteX82" y="connsiteY82"/>
              </a:cxn>
              <a:cxn ang="0">
                <a:pos x="connisteX83" y="connsiteY83"/>
              </a:cxn>
              <a:cxn ang="0">
                <a:pos x="connisteX84" y="connsiteY84"/>
              </a:cxn>
              <a:cxn ang="0">
                <a:pos x="connisteX85" y="connsiteY85"/>
              </a:cxn>
              <a:cxn ang="0">
                <a:pos x="connisteX86" y="connsiteY86"/>
              </a:cxn>
              <a:cxn ang="0">
                <a:pos x="connisteX87" y="connsiteY87"/>
              </a:cxn>
              <a:cxn ang="0">
                <a:pos x="connisteX88" y="connsiteY88"/>
              </a:cxn>
              <a:cxn ang="0">
                <a:pos x="connisteX89" y="connsiteY89"/>
              </a:cxn>
              <a:cxn ang="0">
                <a:pos x="connisteX90" y="connsiteY90"/>
              </a:cxn>
              <a:cxn ang="0">
                <a:pos x="connisteX91" y="connsiteY91"/>
              </a:cxn>
              <a:cxn ang="0">
                <a:pos x="connisteX92" y="connsiteY92"/>
              </a:cxn>
              <a:cxn ang="0">
                <a:pos x="connisteX93" y="connsiteY93"/>
              </a:cxn>
              <a:cxn ang="0">
                <a:pos x="connisteX94" y="connsiteY94"/>
              </a:cxn>
              <a:cxn ang="0">
                <a:pos x="connisteX95" y="connsiteY95"/>
              </a:cxn>
            </a:cxnLst>
            <a:rect l="l" t="t" r="r" b="b"/>
            <a:pathLst>
              <a:path w="1618855" h="2708981">
                <a:moveTo>
                  <a:pt x="1285974" y="125377"/>
                </a:moveTo>
                <a:cubicBezTo>
                  <a:pt x="1272639" y="132362"/>
                  <a:pt x="1240889" y="144427"/>
                  <a:pt x="1214219" y="166652"/>
                </a:cubicBezTo>
                <a:cubicBezTo>
                  <a:pt x="1187549" y="188877"/>
                  <a:pt x="1178024" y="207292"/>
                  <a:pt x="1153259" y="237772"/>
                </a:cubicBezTo>
                <a:cubicBezTo>
                  <a:pt x="1128494" y="268252"/>
                  <a:pt x="1118334" y="289207"/>
                  <a:pt x="1091664" y="319687"/>
                </a:cubicBezTo>
                <a:cubicBezTo>
                  <a:pt x="1064994" y="350167"/>
                  <a:pt x="1049119" y="360327"/>
                  <a:pt x="1020544" y="390807"/>
                </a:cubicBezTo>
                <a:cubicBezTo>
                  <a:pt x="991969" y="421287"/>
                  <a:pt x="979269" y="444147"/>
                  <a:pt x="948789" y="472722"/>
                </a:cubicBezTo>
                <a:cubicBezTo>
                  <a:pt x="918309" y="501297"/>
                  <a:pt x="897989" y="517172"/>
                  <a:pt x="867509" y="533682"/>
                </a:cubicBezTo>
                <a:cubicBezTo>
                  <a:pt x="837029" y="550192"/>
                  <a:pt x="824329" y="539397"/>
                  <a:pt x="795754" y="554002"/>
                </a:cubicBezTo>
                <a:cubicBezTo>
                  <a:pt x="767179" y="568607"/>
                  <a:pt x="753209" y="585117"/>
                  <a:pt x="724634" y="605437"/>
                </a:cubicBezTo>
                <a:cubicBezTo>
                  <a:pt x="696059" y="625757"/>
                  <a:pt x="675104" y="632107"/>
                  <a:pt x="652879" y="656237"/>
                </a:cubicBezTo>
                <a:cubicBezTo>
                  <a:pt x="630654" y="680367"/>
                  <a:pt x="628749" y="696877"/>
                  <a:pt x="612239" y="727357"/>
                </a:cubicBezTo>
                <a:cubicBezTo>
                  <a:pt x="595729" y="757837"/>
                  <a:pt x="593824" y="772442"/>
                  <a:pt x="571599" y="809272"/>
                </a:cubicBezTo>
                <a:cubicBezTo>
                  <a:pt x="549374" y="846102"/>
                  <a:pt x="520164" y="874677"/>
                  <a:pt x="499844" y="911507"/>
                </a:cubicBezTo>
                <a:cubicBezTo>
                  <a:pt x="479524" y="948337"/>
                  <a:pt x="479524" y="962307"/>
                  <a:pt x="469364" y="992787"/>
                </a:cubicBezTo>
                <a:cubicBezTo>
                  <a:pt x="459204" y="1023267"/>
                  <a:pt x="452854" y="1035967"/>
                  <a:pt x="449044" y="1064542"/>
                </a:cubicBezTo>
                <a:cubicBezTo>
                  <a:pt x="445234" y="1093117"/>
                  <a:pt x="449044" y="1107087"/>
                  <a:pt x="449044" y="1135662"/>
                </a:cubicBezTo>
                <a:cubicBezTo>
                  <a:pt x="449044" y="1164237"/>
                  <a:pt x="442694" y="1178842"/>
                  <a:pt x="449044" y="1207417"/>
                </a:cubicBezTo>
                <a:cubicBezTo>
                  <a:pt x="455394" y="1235992"/>
                  <a:pt x="467459" y="1249962"/>
                  <a:pt x="479524" y="1278537"/>
                </a:cubicBezTo>
                <a:cubicBezTo>
                  <a:pt x="491589" y="1307112"/>
                  <a:pt x="497939" y="1321717"/>
                  <a:pt x="510004" y="1350292"/>
                </a:cubicBezTo>
                <a:cubicBezTo>
                  <a:pt x="522069" y="1378867"/>
                  <a:pt x="528419" y="1392837"/>
                  <a:pt x="540484" y="1421412"/>
                </a:cubicBezTo>
                <a:cubicBezTo>
                  <a:pt x="552549" y="1449987"/>
                  <a:pt x="559534" y="1464592"/>
                  <a:pt x="571599" y="1493167"/>
                </a:cubicBezTo>
                <a:cubicBezTo>
                  <a:pt x="583664" y="1521742"/>
                  <a:pt x="591919" y="1535712"/>
                  <a:pt x="602079" y="1564287"/>
                </a:cubicBezTo>
                <a:cubicBezTo>
                  <a:pt x="612239" y="1592862"/>
                  <a:pt x="618589" y="1607467"/>
                  <a:pt x="622399" y="1636042"/>
                </a:cubicBezTo>
                <a:cubicBezTo>
                  <a:pt x="626209" y="1664617"/>
                  <a:pt x="622399" y="1678587"/>
                  <a:pt x="622399" y="1707162"/>
                </a:cubicBezTo>
                <a:cubicBezTo>
                  <a:pt x="622399" y="1735737"/>
                  <a:pt x="622399" y="1750342"/>
                  <a:pt x="622399" y="1778917"/>
                </a:cubicBezTo>
                <a:cubicBezTo>
                  <a:pt x="622399" y="1807492"/>
                  <a:pt x="622399" y="1819557"/>
                  <a:pt x="622399" y="1850037"/>
                </a:cubicBezTo>
                <a:cubicBezTo>
                  <a:pt x="622399" y="1880517"/>
                  <a:pt x="628749" y="1901472"/>
                  <a:pt x="622399" y="1931952"/>
                </a:cubicBezTo>
                <a:cubicBezTo>
                  <a:pt x="616049" y="1962432"/>
                  <a:pt x="602079" y="1974497"/>
                  <a:pt x="591919" y="2003072"/>
                </a:cubicBezTo>
                <a:cubicBezTo>
                  <a:pt x="581759" y="2031647"/>
                  <a:pt x="591919" y="2044347"/>
                  <a:pt x="571599" y="2074827"/>
                </a:cubicBezTo>
                <a:cubicBezTo>
                  <a:pt x="551279" y="2105307"/>
                  <a:pt x="520164" y="2127532"/>
                  <a:pt x="489684" y="2156107"/>
                </a:cubicBezTo>
                <a:cubicBezTo>
                  <a:pt x="459204" y="2184682"/>
                  <a:pt x="447139" y="2192937"/>
                  <a:pt x="418564" y="2217702"/>
                </a:cubicBezTo>
                <a:cubicBezTo>
                  <a:pt x="389989" y="2242467"/>
                  <a:pt x="375384" y="2260247"/>
                  <a:pt x="346809" y="2278662"/>
                </a:cubicBezTo>
                <a:cubicBezTo>
                  <a:pt x="318234" y="2297077"/>
                  <a:pt x="304264" y="2297077"/>
                  <a:pt x="275689" y="2309142"/>
                </a:cubicBezTo>
                <a:cubicBezTo>
                  <a:pt x="247114" y="2321207"/>
                  <a:pt x="232509" y="2321842"/>
                  <a:pt x="203934" y="2340257"/>
                </a:cubicBezTo>
                <a:cubicBezTo>
                  <a:pt x="175359" y="2358672"/>
                  <a:pt x="163294" y="2374547"/>
                  <a:pt x="132814" y="2401217"/>
                </a:cubicBezTo>
                <a:cubicBezTo>
                  <a:pt x="102334" y="2427887"/>
                  <a:pt x="77569" y="2444397"/>
                  <a:pt x="50899" y="2472972"/>
                </a:cubicBezTo>
                <a:cubicBezTo>
                  <a:pt x="24229" y="2501547"/>
                  <a:pt x="-1806" y="2515517"/>
                  <a:pt x="99" y="2544092"/>
                </a:cubicBezTo>
                <a:cubicBezTo>
                  <a:pt x="2004" y="2572667"/>
                  <a:pt x="34389" y="2595527"/>
                  <a:pt x="61059" y="2615847"/>
                </a:cubicBezTo>
                <a:cubicBezTo>
                  <a:pt x="87729" y="2636167"/>
                  <a:pt x="102334" y="2636167"/>
                  <a:pt x="132814" y="2646327"/>
                </a:cubicBezTo>
                <a:cubicBezTo>
                  <a:pt x="163294" y="2656487"/>
                  <a:pt x="183614" y="2658392"/>
                  <a:pt x="214094" y="2666647"/>
                </a:cubicBezTo>
                <a:cubicBezTo>
                  <a:pt x="244574" y="2674902"/>
                  <a:pt x="257274" y="2678712"/>
                  <a:pt x="285849" y="2686967"/>
                </a:cubicBezTo>
                <a:cubicBezTo>
                  <a:pt x="314424" y="2695222"/>
                  <a:pt x="328394" y="2703477"/>
                  <a:pt x="356969" y="2707287"/>
                </a:cubicBezTo>
                <a:cubicBezTo>
                  <a:pt x="385544" y="2711097"/>
                  <a:pt x="400149" y="2707287"/>
                  <a:pt x="428724" y="2707287"/>
                </a:cubicBezTo>
                <a:cubicBezTo>
                  <a:pt x="457299" y="2707287"/>
                  <a:pt x="471269" y="2711097"/>
                  <a:pt x="499844" y="2707287"/>
                </a:cubicBezTo>
                <a:cubicBezTo>
                  <a:pt x="528419" y="2703477"/>
                  <a:pt x="543024" y="2693317"/>
                  <a:pt x="571599" y="2686967"/>
                </a:cubicBezTo>
                <a:cubicBezTo>
                  <a:pt x="600174" y="2680617"/>
                  <a:pt x="614144" y="2680617"/>
                  <a:pt x="642719" y="2676807"/>
                </a:cubicBezTo>
                <a:cubicBezTo>
                  <a:pt x="671294" y="2672997"/>
                  <a:pt x="685899" y="2668552"/>
                  <a:pt x="714474" y="2666647"/>
                </a:cubicBezTo>
                <a:cubicBezTo>
                  <a:pt x="743049" y="2664742"/>
                  <a:pt x="755114" y="2676807"/>
                  <a:pt x="785594" y="2666647"/>
                </a:cubicBezTo>
                <a:cubicBezTo>
                  <a:pt x="816074" y="2656487"/>
                  <a:pt x="835124" y="2632357"/>
                  <a:pt x="867509" y="2615847"/>
                </a:cubicBezTo>
                <a:cubicBezTo>
                  <a:pt x="899894" y="2599337"/>
                  <a:pt x="918309" y="2601242"/>
                  <a:pt x="948789" y="2584732"/>
                </a:cubicBezTo>
                <a:cubicBezTo>
                  <a:pt x="979269" y="2568222"/>
                  <a:pt x="993874" y="2558062"/>
                  <a:pt x="1020544" y="2533932"/>
                </a:cubicBezTo>
                <a:cubicBezTo>
                  <a:pt x="1047214" y="2509802"/>
                  <a:pt x="1063089" y="2491387"/>
                  <a:pt x="1081504" y="2462812"/>
                </a:cubicBezTo>
                <a:cubicBezTo>
                  <a:pt x="1099919" y="2434237"/>
                  <a:pt x="1103729" y="2421537"/>
                  <a:pt x="1111984" y="2391057"/>
                </a:cubicBezTo>
                <a:cubicBezTo>
                  <a:pt x="1120239" y="2360577"/>
                  <a:pt x="1120239" y="2339622"/>
                  <a:pt x="1122144" y="2309142"/>
                </a:cubicBezTo>
                <a:cubicBezTo>
                  <a:pt x="1124049" y="2278662"/>
                  <a:pt x="1124049" y="2266597"/>
                  <a:pt x="1122144" y="2238022"/>
                </a:cubicBezTo>
                <a:cubicBezTo>
                  <a:pt x="1120239" y="2209447"/>
                  <a:pt x="1120239" y="2194842"/>
                  <a:pt x="1111984" y="2166267"/>
                </a:cubicBezTo>
                <a:cubicBezTo>
                  <a:pt x="1103729" y="2137692"/>
                  <a:pt x="1093569" y="2123722"/>
                  <a:pt x="1081504" y="2095147"/>
                </a:cubicBezTo>
                <a:cubicBezTo>
                  <a:pt x="1069439" y="2066572"/>
                  <a:pt x="1064994" y="2051967"/>
                  <a:pt x="1051024" y="2023392"/>
                </a:cubicBezTo>
                <a:cubicBezTo>
                  <a:pt x="1037054" y="1994817"/>
                  <a:pt x="1022449" y="1980847"/>
                  <a:pt x="1010384" y="1952272"/>
                </a:cubicBezTo>
                <a:cubicBezTo>
                  <a:pt x="998319" y="1923697"/>
                  <a:pt x="993874" y="1909092"/>
                  <a:pt x="989429" y="1880517"/>
                </a:cubicBezTo>
                <a:cubicBezTo>
                  <a:pt x="984984" y="1851942"/>
                  <a:pt x="989429" y="1837972"/>
                  <a:pt x="989429" y="1809397"/>
                </a:cubicBezTo>
                <a:cubicBezTo>
                  <a:pt x="989429" y="1780822"/>
                  <a:pt x="989429" y="1766217"/>
                  <a:pt x="989429" y="1737642"/>
                </a:cubicBezTo>
                <a:cubicBezTo>
                  <a:pt x="989429" y="1709067"/>
                  <a:pt x="989429" y="1695097"/>
                  <a:pt x="989429" y="1666522"/>
                </a:cubicBezTo>
                <a:cubicBezTo>
                  <a:pt x="989429" y="1637947"/>
                  <a:pt x="987524" y="1623342"/>
                  <a:pt x="989429" y="1594767"/>
                </a:cubicBezTo>
                <a:cubicBezTo>
                  <a:pt x="991334" y="1566192"/>
                  <a:pt x="998319" y="1552222"/>
                  <a:pt x="1000224" y="1523647"/>
                </a:cubicBezTo>
                <a:cubicBezTo>
                  <a:pt x="1002129" y="1495072"/>
                  <a:pt x="1000224" y="1480467"/>
                  <a:pt x="1000224" y="1451892"/>
                </a:cubicBezTo>
                <a:cubicBezTo>
                  <a:pt x="1000224" y="1423317"/>
                  <a:pt x="1000224" y="1409347"/>
                  <a:pt x="1000224" y="1380772"/>
                </a:cubicBezTo>
                <a:cubicBezTo>
                  <a:pt x="1000224" y="1352197"/>
                  <a:pt x="1002129" y="1338227"/>
                  <a:pt x="1000224" y="1309652"/>
                </a:cubicBezTo>
                <a:cubicBezTo>
                  <a:pt x="998319" y="1281077"/>
                  <a:pt x="991334" y="1266472"/>
                  <a:pt x="989429" y="1237897"/>
                </a:cubicBezTo>
                <a:cubicBezTo>
                  <a:pt x="987524" y="1209322"/>
                  <a:pt x="989429" y="1195352"/>
                  <a:pt x="989429" y="1166777"/>
                </a:cubicBezTo>
                <a:cubicBezTo>
                  <a:pt x="989429" y="1138202"/>
                  <a:pt x="989429" y="1123597"/>
                  <a:pt x="989429" y="1095022"/>
                </a:cubicBezTo>
                <a:cubicBezTo>
                  <a:pt x="989429" y="1066447"/>
                  <a:pt x="989429" y="1052477"/>
                  <a:pt x="989429" y="1023902"/>
                </a:cubicBezTo>
                <a:cubicBezTo>
                  <a:pt x="989429" y="995327"/>
                  <a:pt x="989429" y="980722"/>
                  <a:pt x="989429" y="952147"/>
                </a:cubicBezTo>
                <a:cubicBezTo>
                  <a:pt x="989429" y="923572"/>
                  <a:pt x="989429" y="909602"/>
                  <a:pt x="989429" y="881027"/>
                </a:cubicBezTo>
                <a:cubicBezTo>
                  <a:pt x="989429" y="852452"/>
                  <a:pt x="979269" y="837847"/>
                  <a:pt x="989429" y="809272"/>
                </a:cubicBezTo>
                <a:cubicBezTo>
                  <a:pt x="999589" y="780697"/>
                  <a:pt x="1016099" y="766727"/>
                  <a:pt x="1040864" y="738152"/>
                </a:cubicBezTo>
                <a:cubicBezTo>
                  <a:pt x="1065629" y="709577"/>
                  <a:pt x="1083409" y="688622"/>
                  <a:pt x="1111984" y="666397"/>
                </a:cubicBezTo>
                <a:cubicBezTo>
                  <a:pt x="1140559" y="644172"/>
                  <a:pt x="1155164" y="642267"/>
                  <a:pt x="1183739" y="625757"/>
                </a:cubicBezTo>
                <a:cubicBezTo>
                  <a:pt x="1212314" y="609247"/>
                  <a:pt x="1224379" y="596547"/>
                  <a:pt x="1254859" y="584482"/>
                </a:cubicBezTo>
                <a:cubicBezTo>
                  <a:pt x="1285339" y="572417"/>
                  <a:pt x="1306294" y="570512"/>
                  <a:pt x="1336774" y="564162"/>
                </a:cubicBezTo>
                <a:cubicBezTo>
                  <a:pt x="1367254" y="557812"/>
                  <a:pt x="1379319" y="570512"/>
                  <a:pt x="1407894" y="554002"/>
                </a:cubicBezTo>
                <a:cubicBezTo>
                  <a:pt x="1436469" y="537492"/>
                  <a:pt x="1457424" y="513362"/>
                  <a:pt x="1479649" y="482882"/>
                </a:cubicBezTo>
                <a:cubicBezTo>
                  <a:pt x="1501874" y="452402"/>
                  <a:pt x="1503779" y="433352"/>
                  <a:pt x="1520289" y="400967"/>
                </a:cubicBezTo>
                <a:cubicBezTo>
                  <a:pt x="1536799" y="368582"/>
                  <a:pt x="1544419" y="350167"/>
                  <a:pt x="1560929" y="319687"/>
                </a:cubicBezTo>
                <a:cubicBezTo>
                  <a:pt x="1577439" y="289207"/>
                  <a:pt x="1592044" y="276507"/>
                  <a:pt x="1602204" y="247932"/>
                </a:cubicBezTo>
                <a:cubicBezTo>
                  <a:pt x="1612364" y="219357"/>
                  <a:pt x="1610459" y="205387"/>
                  <a:pt x="1612364" y="176812"/>
                </a:cubicBezTo>
                <a:cubicBezTo>
                  <a:pt x="1614269" y="148237"/>
                  <a:pt x="1612364" y="133632"/>
                  <a:pt x="1612364" y="105057"/>
                </a:cubicBezTo>
                <a:cubicBezTo>
                  <a:pt x="1612364" y="76482"/>
                  <a:pt x="1626969" y="54257"/>
                  <a:pt x="1612364" y="33937"/>
                </a:cubicBezTo>
                <a:cubicBezTo>
                  <a:pt x="1597759" y="13617"/>
                  <a:pt x="1569184" y="9172"/>
                  <a:pt x="1540609" y="2822"/>
                </a:cubicBezTo>
                <a:cubicBezTo>
                  <a:pt x="1512034" y="-3528"/>
                  <a:pt x="1498064" y="2822"/>
                  <a:pt x="1469489" y="2822"/>
                </a:cubicBezTo>
                <a:cubicBezTo>
                  <a:pt x="1440914" y="2822"/>
                  <a:pt x="1426309" y="917"/>
                  <a:pt x="1397734" y="2822"/>
                </a:cubicBezTo>
                <a:cubicBezTo>
                  <a:pt x="1369159" y="4727"/>
                  <a:pt x="1355189" y="2822"/>
                  <a:pt x="1326614" y="12982"/>
                </a:cubicBezTo>
                <a:cubicBezTo>
                  <a:pt x="1298039" y="23142"/>
                  <a:pt x="1283434" y="37747"/>
                  <a:pt x="1254859" y="54257"/>
                </a:cubicBezTo>
                <a:cubicBezTo>
                  <a:pt x="1226284" y="70767"/>
                  <a:pt x="1202154" y="72672"/>
                  <a:pt x="1183739" y="94897"/>
                </a:cubicBezTo>
                <a:cubicBezTo>
                  <a:pt x="1165324" y="117122"/>
                  <a:pt x="1167229" y="138077"/>
                  <a:pt x="1163419" y="166652"/>
                </a:cubicBezTo>
                <a:cubicBezTo>
                  <a:pt x="1159609" y="195227"/>
                  <a:pt x="1162784" y="225072"/>
                  <a:pt x="1163419" y="237772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任意多边形 12"/>
          <p:cNvSpPr/>
          <p:nvPr/>
        </p:nvSpPr>
        <p:spPr>
          <a:xfrm>
            <a:off x="2438400" y="3305175"/>
            <a:ext cx="2929255" cy="2138680"/>
          </a:xfrm>
          <a:custGeom>
            <a:avLst/>
            <a:gdLst>
              <a:gd name="connisteX0" fmla="*/ 173411 w 2929333"/>
              <a:gd name="connsiteY0" fmla="*/ 764 h 2138699"/>
              <a:gd name="connisteX1" fmla="*/ 214051 w 2929333"/>
              <a:gd name="connsiteY1" fmla="*/ 71884 h 2138699"/>
              <a:gd name="connisteX2" fmla="*/ 245166 w 2929333"/>
              <a:gd name="connsiteY2" fmla="*/ 143639 h 2138699"/>
              <a:gd name="connisteX3" fmla="*/ 316286 w 2929333"/>
              <a:gd name="connsiteY3" fmla="*/ 204599 h 2138699"/>
              <a:gd name="connisteX4" fmla="*/ 367086 w 2929333"/>
              <a:gd name="connsiteY4" fmla="*/ 276354 h 2138699"/>
              <a:gd name="connisteX5" fmla="*/ 428681 w 2929333"/>
              <a:gd name="connsiteY5" fmla="*/ 347474 h 2138699"/>
              <a:gd name="connisteX6" fmla="*/ 499801 w 2929333"/>
              <a:gd name="connsiteY6" fmla="*/ 388749 h 2138699"/>
              <a:gd name="connisteX7" fmla="*/ 561396 w 2929333"/>
              <a:gd name="connsiteY7" fmla="*/ 459869 h 2138699"/>
              <a:gd name="connisteX8" fmla="*/ 632516 w 2929333"/>
              <a:gd name="connsiteY8" fmla="*/ 520829 h 2138699"/>
              <a:gd name="connisteX9" fmla="*/ 704271 w 2929333"/>
              <a:gd name="connsiteY9" fmla="*/ 592584 h 2138699"/>
              <a:gd name="connisteX10" fmla="*/ 765231 w 2929333"/>
              <a:gd name="connsiteY10" fmla="*/ 663704 h 2138699"/>
              <a:gd name="connisteX11" fmla="*/ 836986 w 2929333"/>
              <a:gd name="connsiteY11" fmla="*/ 715139 h 2138699"/>
              <a:gd name="connisteX12" fmla="*/ 908106 w 2929333"/>
              <a:gd name="connsiteY12" fmla="*/ 735459 h 2138699"/>
              <a:gd name="connisteX13" fmla="*/ 979861 w 2929333"/>
              <a:gd name="connsiteY13" fmla="*/ 786259 h 2138699"/>
              <a:gd name="connisteX14" fmla="*/ 1050981 w 2929333"/>
              <a:gd name="connsiteY14" fmla="*/ 827534 h 2138699"/>
              <a:gd name="connisteX15" fmla="*/ 1122736 w 2929333"/>
              <a:gd name="connsiteY15" fmla="*/ 878334 h 2138699"/>
              <a:gd name="connisteX16" fmla="*/ 1204016 w 2929333"/>
              <a:gd name="connsiteY16" fmla="*/ 918974 h 2138699"/>
              <a:gd name="connisteX17" fmla="*/ 1275771 w 2929333"/>
              <a:gd name="connsiteY17" fmla="*/ 929134 h 2138699"/>
              <a:gd name="connisteX18" fmla="*/ 1346891 w 2929333"/>
              <a:gd name="connsiteY18" fmla="*/ 939294 h 2138699"/>
              <a:gd name="connisteX19" fmla="*/ 1428806 w 2929333"/>
              <a:gd name="connsiteY19" fmla="*/ 939294 h 2138699"/>
              <a:gd name="connisteX20" fmla="*/ 1499926 w 2929333"/>
              <a:gd name="connsiteY20" fmla="*/ 939294 h 2138699"/>
              <a:gd name="connisteX21" fmla="*/ 1571681 w 2929333"/>
              <a:gd name="connsiteY21" fmla="*/ 939294 h 2138699"/>
              <a:gd name="connisteX22" fmla="*/ 1642801 w 2929333"/>
              <a:gd name="connsiteY22" fmla="*/ 939294 h 2138699"/>
              <a:gd name="connisteX23" fmla="*/ 1714556 w 2929333"/>
              <a:gd name="connsiteY23" fmla="*/ 939294 h 2138699"/>
              <a:gd name="connisteX24" fmla="*/ 1795836 w 2929333"/>
              <a:gd name="connsiteY24" fmla="*/ 949454 h 2138699"/>
              <a:gd name="connisteX25" fmla="*/ 1877751 w 2929333"/>
              <a:gd name="connsiteY25" fmla="*/ 959614 h 2138699"/>
              <a:gd name="connisteX26" fmla="*/ 1949506 w 2929333"/>
              <a:gd name="connsiteY26" fmla="*/ 970409 h 2138699"/>
              <a:gd name="connisteX27" fmla="*/ 2040946 w 2929333"/>
              <a:gd name="connsiteY27" fmla="*/ 970409 h 2138699"/>
              <a:gd name="connisteX28" fmla="*/ 2112701 w 2929333"/>
              <a:gd name="connsiteY28" fmla="*/ 970409 h 2138699"/>
              <a:gd name="connisteX29" fmla="*/ 2183821 w 2929333"/>
              <a:gd name="connsiteY29" fmla="*/ 970409 h 2138699"/>
              <a:gd name="connisteX30" fmla="*/ 2275896 w 2929333"/>
              <a:gd name="connsiteY30" fmla="*/ 970409 h 2138699"/>
              <a:gd name="connisteX31" fmla="*/ 2347016 w 2929333"/>
              <a:gd name="connsiteY31" fmla="*/ 970409 h 2138699"/>
              <a:gd name="connisteX32" fmla="*/ 2428931 w 2929333"/>
              <a:gd name="connsiteY32" fmla="*/ 980569 h 2138699"/>
              <a:gd name="connisteX33" fmla="*/ 2500051 w 2929333"/>
              <a:gd name="connsiteY33" fmla="*/ 990729 h 2138699"/>
              <a:gd name="connisteX34" fmla="*/ 2571806 w 2929333"/>
              <a:gd name="connsiteY34" fmla="*/ 1000889 h 2138699"/>
              <a:gd name="connisteX35" fmla="*/ 2653086 w 2929333"/>
              <a:gd name="connsiteY35" fmla="*/ 1011049 h 2138699"/>
              <a:gd name="connisteX36" fmla="*/ 2724841 w 2929333"/>
              <a:gd name="connsiteY36" fmla="*/ 1051689 h 2138699"/>
              <a:gd name="connisteX37" fmla="*/ 2795961 w 2929333"/>
              <a:gd name="connsiteY37" fmla="*/ 1072009 h 2138699"/>
              <a:gd name="connisteX38" fmla="*/ 2867716 w 2929333"/>
              <a:gd name="connsiteY38" fmla="*/ 1143764 h 2138699"/>
              <a:gd name="connisteX39" fmla="*/ 2898196 w 2929333"/>
              <a:gd name="connsiteY39" fmla="*/ 1214884 h 2138699"/>
              <a:gd name="connisteX40" fmla="*/ 2908356 w 2929333"/>
              <a:gd name="connsiteY40" fmla="*/ 1296799 h 2138699"/>
              <a:gd name="connisteX41" fmla="*/ 2908356 w 2929333"/>
              <a:gd name="connsiteY41" fmla="*/ 1367919 h 2138699"/>
              <a:gd name="connisteX42" fmla="*/ 2928676 w 2929333"/>
              <a:gd name="connsiteY42" fmla="*/ 1439674 h 2138699"/>
              <a:gd name="connisteX43" fmla="*/ 2918516 w 2929333"/>
              <a:gd name="connsiteY43" fmla="*/ 1510794 h 2138699"/>
              <a:gd name="connisteX44" fmla="*/ 2877876 w 2929333"/>
              <a:gd name="connsiteY44" fmla="*/ 1582549 h 2138699"/>
              <a:gd name="connisteX45" fmla="*/ 2837236 w 2929333"/>
              <a:gd name="connsiteY45" fmla="*/ 1653669 h 2138699"/>
              <a:gd name="connisteX46" fmla="*/ 2775641 w 2929333"/>
              <a:gd name="connsiteY46" fmla="*/ 1725424 h 2138699"/>
              <a:gd name="connisteX47" fmla="*/ 2765481 w 2929333"/>
              <a:gd name="connsiteY47" fmla="*/ 1796544 h 2138699"/>
              <a:gd name="connisteX48" fmla="*/ 2765481 w 2929333"/>
              <a:gd name="connsiteY48" fmla="*/ 1868299 h 2138699"/>
              <a:gd name="connisteX49" fmla="*/ 2765481 w 2929333"/>
              <a:gd name="connsiteY49" fmla="*/ 1939419 h 2138699"/>
              <a:gd name="connisteX50" fmla="*/ 2775641 w 2929333"/>
              <a:gd name="connsiteY50" fmla="*/ 2011174 h 2138699"/>
              <a:gd name="connisteX51" fmla="*/ 2806756 w 2929333"/>
              <a:gd name="connsiteY51" fmla="*/ 2082294 h 2138699"/>
              <a:gd name="connisteX52" fmla="*/ 2735001 w 2929333"/>
              <a:gd name="connsiteY52" fmla="*/ 2133729 h 2138699"/>
              <a:gd name="connisteX53" fmla="*/ 2663881 w 2929333"/>
              <a:gd name="connsiteY53" fmla="*/ 2133729 h 2138699"/>
              <a:gd name="connisteX54" fmla="*/ 2592126 w 2929333"/>
              <a:gd name="connsiteY54" fmla="*/ 2123569 h 2138699"/>
              <a:gd name="connisteX55" fmla="*/ 2521006 w 2929333"/>
              <a:gd name="connsiteY55" fmla="*/ 2072134 h 2138699"/>
              <a:gd name="connisteX56" fmla="*/ 2489891 w 2929333"/>
              <a:gd name="connsiteY56" fmla="*/ 2001014 h 2138699"/>
              <a:gd name="connisteX57" fmla="*/ 2449251 w 2929333"/>
              <a:gd name="connsiteY57" fmla="*/ 1929259 h 2138699"/>
              <a:gd name="connisteX58" fmla="*/ 2418771 w 2929333"/>
              <a:gd name="connsiteY58" fmla="*/ 1858139 h 2138699"/>
              <a:gd name="connisteX59" fmla="*/ 2408611 w 2929333"/>
              <a:gd name="connsiteY59" fmla="*/ 1786384 h 2138699"/>
              <a:gd name="connisteX60" fmla="*/ 2378131 w 2929333"/>
              <a:gd name="connsiteY60" fmla="*/ 1705104 h 2138699"/>
              <a:gd name="connisteX61" fmla="*/ 2367336 w 2929333"/>
              <a:gd name="connsiteY61" fmla="*/ 1623189 h 2138699"/>
              <a:gd name="connisteX62" fmla="*/ 2367336 w 2929333"/>
              <a:gd name="connsiteY62" fmla="*/ 1552069 h 2138699"/>
              <a:gd name="connisteX63" fmla="*/ 2296216 w 2929333"/>
              <a:gd name="connsiteY63" fmla="*/ 1531114 h 2138699"/>
              <a:gd name="connisteX64" fmla="*/ 2214301 w 2929333"/>
              <a:gd name="connsiteY64" fmla="*/ 1520954 h 2138699"/>
              <a:gd name="connisteX65" fmla="*/ 2143181 w 2929333"/>
              <a:gd name="connsiteY65" fmla="*/ 1510794 h 2138699"/>
              <a:gd name="connisteX66" fmla="*/ 2040946 w 2929333"/>
              <a:gd name="connsiteY66" fmla="*/ 1500634 h 2138699"/>
              <a:gd name="connisteX67" fmla="*/ 1969826 w 2929333"/>
              <a:gd name="connsiteY67" fmla="*/ 1500634 h 2138699"/>
              <a:gd name="connisteX68" fmla="*/ 1898071 w 2929333"/>
              <a:gd name="connsiteY68" fmla="*/ 1500634 h 2138699"/>
              <a:gd name="connisteX69" fmla="*/ 1816791 w 2929333"/>
              <a:gd name="connsiteY69" fmla="*/ 1500634 h 2138699"/>
              <a:gd name="connisteX70" fmla="*/ 1745036 w 2929333"/>
              <a:gd name="connsiteY70" fmla="*/ 1500634 h 2138699"/>
              <a:gd name="connisteX71" fmla="*/ 1663756 w 2929333"/>
              <a:gd name="connsiteY71" fmla="*/ 1449834 h 2138699"/>
              <a:gd name="connisteX72" fmla="*/ 1551361 w 2929333"/>
              <a:gd name="connsiteY72" fmla="*/ 1399034 h 2138699"/>
              <a:gd name="connisteX73" fmla="*/ 1479606 w 2929333"/>
              <a:gd name="connsiteY73" fmla="*/ 1378079 h 2138699"/>
              <a:gd name="connisteX74" fmla="*/ 1408486 w 2929333"/>
              <a:gd name="connsiteY74" fmla="*/ 1337439 h 2138699"/>
              <a:gd name="connisteX75" fmla="*/ 1326571 w 2929333"/>
              <a:gd name="connsiteY75" fmla="*/ 1306959 h 2138699"/>
              <a:gd name="connisteX76" fmla="*/ 1255451 w 2929333"/>
              <a:gd name="connsiteY76" fmla="*/ 1276479 h 2138699"/>
              <a:gd name="connisteX77" fmla="*/ 1153216 w 2929333"/>
              <a:gd name="connsiteY77" fmla="*/ 1266319 h 2138699"/>
              <a:gd name="connisteX78" fmla="*/ 1071301 w 2929333"/>
              <a:gd name="connsiteY78" fmla="*/ 1256159 h 2138699"/>
              <a:gd name="connisteX79" fmla="*/ 1000181 w 2929333"/>
              <a:gd name="connsiteY79" fmla="*/ 1245364 h 2138699"/>
              <a:gd name="connisteX80" fmla="*/ 928426 w 2929333"/>
              <a:gd name="connsiteY80" fmla="*/ 1214884 h 2138699"/>
              <a:gd name="connisteX81" fmla="*/ 857306 w 2929333"/>
              <a:gd name="connsiteY81" fmla="*/ 1214884 h 2138699"/>
              <a:gd name="connisteX82" fmla="*/ 775391 w 2929333"/>
              <a:gd name="connsiteY82" fmla="*/ 1194564 h 2138699"/>
              <a:gd name="connisteX83" fmla="*/ 704271 w 2929333"/>
              <a:gd name="connsiteY83" fmla="*/ 1153924 h 2138699"/>
              <a:gd name="connisteX84" fmla="*/ 632516 w 2929333"/>
              <a:gd name="connsiteY84" fmla="*/ 1133604 h 2138699"/>
              <a:gd name="connisteX85" fmla="*/ 561396 w 2929333"/>
              <a:gd name="connsiteY85" fmla="*/ 1102489 h 2138699"/>
              <a:gd name="connisteX86" fmla="*/ 479481 w 2929333"/>
              <a:gd name="connsiteY86" fmla="*/ 1061849 h 2138699"/>
              <a:gd name="connisteX87" fmla="*/ 408361 w 2929333"/>
              <a:gd name="connsiteY87" fmla="*/ 990729 h 2138699"/>
              <a:gd name="connisteX88" fmla="*/ 377881 w 2929333"/>
              <a:gd name="connsiteY88" fmla="*/ 898654 h 2138699"/>
              <a:gd name="connisteX89" fmla="*/ 295966 w 2929333"/>
              <a:gd name="connsiteY89" fmla="*/ 796419 h 2138699"/>
              <a:gd name="connisteX90" fmla="*/ 224211 w 2929333"/>
              <a:gd name="connsiteY90" fmla="*/ 735459 h 2138699"/>
              <a:gd name="connisteX91" fmla="*/ 183571 w 2929333"/>
              <a:gd name="connsiteY91" fmla="*/ 663704 h 2138699"/>
              <a:gd name="connisteX92" fmla="*/ 203891 w 2929333"/>
              <a:gd name="connsiteY92" fmla="*/ 592584 h 2138699"/>
              <a:gd name="connisteX93" fmla="*/ 224211 w 2929333"/>
              <a:gd name="connsiteY93" fmla="*/ 510669 h 2138699"/>
              <a:gd name="connisteX94" fmla="*/ 224211 w 2929333"/>
              <a:gd name="connsiteY94" fmla="*/ 439549 h 2138699"/>
              <a:gd name="connisteX95" fmla="*/ 224211 w 2929333"/>
              <a:gd name="connsiteY95" fmla="*/ 367794 h 2138699"/>
              <a:gd name="connisteX96" fmla="*/ 193731 w 2929333"/>
              <a:gd name="connsiteY96" fmla="*/ 296674 h 2138699"/>
              <a:gd name="connisteX97" fmla="*/ 132771 w 2929333"/>
              <a:gd name="connsiteY97" fmla="*/ 224919 h 2138699"/>
              <a:gd name="connisteX98" fmla="*/ 71176 w 2929333"/>
              <a:gd name="connsiteY98" fmla="*/ 153799 h 2138699"/>
              <a:gd name="connisteX99" fmla="*/ 56 w 2929333"/>
              <a:gd name="connsiteY99" fmla="*/ 92204 h 2138699"/>
              <a:gd name="connisteX100" fmla="*/ 81336 w 2929333"/>
              <a:gd name="connsiteY100" fmla="*/ 61724 h 2138699"/>
              <a:gd name="connisteX101" fmla="*/ 153091 w 2929333"/>
              <a:gd name="connsiteY101" fmla="*/ 41404 h 2138699"/>
              <a:gd name="connisteX102" fmla="*/ 173411 w 2929333"/>
              <a:gd name="connsiteY102" fmla="*/ 764 h 2138699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  <a:cxn ang="0">
                <a:pos x="connisteX18" y="connsiteY18"/>
              </a:cxn>
              <a:cxn ang="0">
                <a:pos x="connisteX19" y="connsiteY19"/>
              </a:cxn>
              <a:cxn ang="0">
                <a:pos x="connisteX20" y="connsiteY20"/>
              </a:cxn>
              <a:cxn ang="0">
                <a:pos x="connisteX21" y="connsiteY21"/>
              </a:cxn>
              <a:cxn ang="0">
                <a:pos x="connisteX22" y="connsiteY22"/>
              </a:cxn>
              <a:cxn ang="0">
                <a:pos x="connisteX23" y="connsiteY23"/>
              </a:cxn>
              <a:cxn ang="0">
                <a:pos x="connisteX24" y="connsiteY24"/>
              </a:cxn>
              <a:cxn ang="0">
                <a:pos x="connisteX25" y="connsiteY25"/>
              </a:cxn>
              <a:cxn ang="0">
                <a:pos x="connisteX26" y="connsiteY26"/>
              </a:cxn>
              <a:cxn ang="0">
                <a:pos x="connisteX27" y="connsiteY27"/>
              </a:cxn>
              <a:cxn ang="0">
                <a:pos x="connisteX28" y="connsiteY28"/>
              </a:cxn>
              <a:cxn ang="0">
                <a:pos x="connisteX29" y="connsiteY29"/>
              </a:cxn>
              <a:cxn ang="0">
                <a:pos x="connisteX30" y="connsiteY30"/>
              </a:cxn>
              <a:cxn ang="0">
                <a:pos x="connisteX31" y="connsiteY31"/>
              </a:cxn>
              <a:cxn ang="0">
                <a:pos x="connisteX32" y="connsiteY32"/>
              </a:cxn>
              <a:cxn ang="0">
                <a:pos x="connisteX33" y="connsiteY33"/>
              </a:cxn>
              <a:cxn ang="0">
                <a:pos x="connisteX34" y="connsiteY34"/>
              </a:cxn>
              <a:cxn ang="0">
                <a:pos x="connisteX35" y="connsiteY35"/>
              </a:cxn>
              <a:cxn ang="0">
                <a:pos x="connisteX36" y="connsiteY36"/>
              </a:cxn>
              <a:cxn ang="0">
                <a:pos x="connisteX37" y="connsiteY37"/>
              </a:cxn>
              <a:cxn ang="0">
                <a:pos x="connisteX38" y="connsiteY38"/>
              </a:cxn>
              <a:cxn ang="0">
                <a:pos x="connisteX39" y="connsiteY39"/>
              </a:cxn>
              <a:cxn ang="0">
                <a:pos x="connisteX40" y="connsiteY40"/>
              </a:cxn>
              <a:cxn ang="0">
                <a:pos x="connisteX41" y="connsiteY41"/>
              </a:cxn>
              <a:cxn ang="0">
                <a:pos x="connisteX42" y="connsiteY42"/>
              </a:cxn>
              <a:cxn ang="0">
                <a:pos x="connisteX43" y="connsiteY43"/>
              </a:cxn>
              <a:cxn ang="0">
                <a:pos x="connisteX44" y="connsiteY44"/>
              </a:cxn>
              <a:cxn ang="0">
                <a:pos x="connisteX45" y="connsiteY45"/>
              </a:cxn>
              <a:cxn ang="0">
                <a:pos x="connisteX46" y="connsiteY46"/>
              </a:cxn>
              <a:cxn ang="0">
                <a:pos x="connisteX47" y="connsiteY47"/>
              </a:cxn>
              <a:cxn ang="0">
                <a:pos x="connisteX48" y="connsiteY48"/>
              </a:cxn>
              <a:cxn ang="0">
                <a:pos x="connisteX49" y="connsiteY49"/>
              </a:cxn>
              <a:cxn ang="0">
                <a:pos x="connisteX50" y="connsiteY50"/>
              </a:cxn>
              <a:cxn ang="0">
                <a:pos x="connisteX51" y="connsiteY51"/>
              </a:cxn>
              <a:cxn ang="0">
                <a:pos x="connisteX52" y="connsiteY52"/>
              </a:cxn>
              <a:cxn ang="0">
                <a:pos x="connisteX53" y="connsiteY53"/>
              </a:cxn>
              <a:cxn ang="0">
                <a:pos x="connisteX54" y="connsiteY54"/>
              </a:cxn>
              <a:cxn ang="0">
                <a:pos x="connisteX55" y="connsiteY55"/>
              </a:cxn>
              <a:cxn ang="0">
                <a:pos x="connisteX56" y="connsiteY56"/>
              </a:cxn>
              <a:cxn ang="0">
                <a:pos x="connisteX57" y="connsiteY57"/>
              </a:cxn>
              <a:cxn ang="0">
                <a:pos x="connisteX58" y="connsiteY58"/>
              </a:cxn>
              <a:cxn ang="0">
                <a:pos x="connisteX59" y="connsiteY59"/>
              </a:cxn>
              <a:cxn ang="0">
                <a:pos x="connisteX60" y="connsiteY60"/>
              </a:cxn>
              <a:cxn ang="0">
                <a:pos x="connisteX61" y="connsiteY61"/>
              </a:cxn>
              <a:cxn ang="0">
                <a:pos x="connisteX62" y="connsiteY62"/>
              </a:cxn>
              <a:cxn ang="0">
                <a:pos x="connisteX63" y="connsiteY63"/>
              </a:cxn>
              <a:cxn ang="0">
                <a:pos x="connisteX64" y="connsiteY64"/>
              </a:cxn>
              <a:cxn ang="0">
                <a:pos x="connisteX65" y="connsiteY65"/>
              </a:cxn>
              <a:cxn ang="0">
                <a:pos x="connisteX66" y="connsiteY66"/>
              </a:cxn>
              <a:cxn ang="0">
                <a:pos x="connisteX67" y="connsiteY67"/>
              </a:cxn>
              <a:cxn ang="0">
                <a:pos x="connisteX68" y="connsiteY68"/>
              </a:cxn>
              <a:cxn ang="0">
                <a:pos x="connisteX69" y="connsiteY69"/>
              </a:cxn>
              <a:cxn ang="0">
                <a:pos x="connisteX70" y="connsiteY70"/>
              </a:cxn>
              <a:cxn ang="0">
                <a:pos x="connisteX71" y="connsiteY71"/>
              </a:cxn>
              <a:cxn ang="0">
                <a:pos x="connisteX72" y="connsiteY72"/>
              </a:cxn>
              <a:cxn ang="0">
                <a:pos x="connisteX73" y="connsiteY73"/>
              </a:cxn>
              <a:cxn ang="0">
                <a:pos x="connisteX74" y="connsiteY74"/>
              </a:cxn>
              <a:cxn ang="0">
                <a:pos x="connisteX75" y="connsiteY75"/>
              </a:cxn>
              <a:cxn ang="0">
                <a:pos x="connisteX76" y="connsiteY76"/>
              </a:cxn>
              <a:cxn ang="0">
                <a:pos x="connisteX77" y="connsiteY77"/>
              </a:cxn>
              <a:cxn ang="0">
                <a:pos x="connisteX78" y="connsiteY78"/>
              </a:cxn>
              <a:cxn ang="0">
                <a:pos x="connisteX79" y="connsiteY79"/>
              </a:cxn>
              <a:cxn ang="0">
                <a:pos x="connisteX80" y="connsiteY80"/>
              </a:cxn>
              <a:cxn ang="0">
                <a:pos x="connisteX81" y="connsiteY81"/>
              </a:cxn>
              <a:cxn ang="0">
                <a:pos x="connisteX82" y="connsiteY82"/>
              </a:cxn>
              <a:cxn ang="0">
                <a:pos x="connisteX83" y="connsiteY83"/>
              </a:cxn>
              <a:cxn ang="0">
                <a:pos x="connisteX84" y="connsiteY84"/>
              </a:cxn>
              <a:cxn ang="0">
                <a:pos x="connisteX85" y="connsiteY85"/>
              </a:cxn>
              <a:cxn ang="0">
                <a:pos x="connisteX86" y="connsiteY86"/>
              </a:cxn>
              <a:cxn ang="0">
                <a:pos x="connisteX87" y="connsiteY87"/>
              </a:cxn>
              <a:cxn ang="0">
                <a:pos x="connisteX88" y="connsiteY88"/>
              </a:cxn>
              <a:cxn ang="0">
                <a:pos x="connisteX89" y="connsiteY89"/>
              </a:cxn>
              <a:cxn ang="0">
                <a:pos x="connisteX90" y="connsiteY90"/>
              </a:cxn>
              <a:cxn ang="0">
                <a:pos x="connisteX91" y="connsiteY91"/>
              </a:cxn>
              <a:cxn ang="0">
                <a:pos x="connisteX92" y="connsiteY92"/>
              </a:cxn>
              <a:cxn ang="0">
                <a:pos x="connisteX93" y="connsiteY93"/>
              </a:cxn>
              <a:cxn ang="0">
                <a:pos x="connisteX94" y="connsiteY94"/>
              </a:cxn>
              <a:cxn ang="0">
                <a:pos x="connisteX95" y="connsiteY95"/>
              </a:cxn>
              <a:cxn ang="0">
                <a:pos x="connisteX96" y="connsiteY96"/>
              </a:cxn>
              <a:cxn ang="0">
                <a:pos x="connisteX97" y="connsiteY97"/>
              </a:cxn>
              <a:cxn ang="0">
                <a:pos x="connisteX98" y="connsiteY98"/>
              </a:cxn>
              <a:cxn ang="0">
                <a:pos x="connisteX99" y="connsiteY99"/>
              </a:cxn>
              <a:cxn ang="0">
                <a:pos x="connisteX100" y="connsiteY100"/>
              </a:cxn>
              <a:cxn ang="0">
                <a:pos x="connisteX101" y="connsiteY101"/>
              </a:cxn>
              <a:cxn ang="0">
                <a:pos x="connisteX102" y="connsiteY102"/>
              </a:cxn>
            </a:cxnLst>
            <a:rect l="l" t="t" r="r" b="b"/>
            <a:pathLst>
              <a:path w="2929334" h="2138699">
                <a:moveTo>
                  <a:pt x="173412" y="765"/>
                </a:moveTo>
                <a:cubicBezTo>
                  <a:pt x="185477" y="7115"/>
                  <a:pt x="199447" y="43310"/>
                  <a:pt x="214052" y="71885"/>
                </a:cubicBezTo>
                <a:cubicBezTo>
                  <a:pt x="228657" y="100460"/>
                  <a:pt x="224847" y="116970"/>
                  <a:pt x="245167" y="143640"/>
                </a:cubicBezTo>
                <a:cubicBezTo>
                  <a:pt x="265487" y="170310"/>
                  <a:pt x="292157" y="177930"/>
                  <a:pt x="316287" y="204600"/>
                </a:cubicBezTo>
                <a:cubicBezTo>
                  <a:pt x="340417" y="231270"/>
                  <a:pt x="344862" y="247780"/>
                  <a:pt x="367087" y="276355"/>
                </a:cubicBezTo>
                <a:cubicBezTo>
                  <a:pt x="389312" y="304930"/>
                  <a:pt x="402012" y="325250"/>
                  <a:pt x="428682" y="347475"/>
                </a:cubicBezTo>
                <a:cubicBezTo>
                  <a:pt x="455352" y="369700"/>
                  <a:pt x="473132" y="366525"/>
                  <a:pt x="499802" y="388750"/>
                </a:cubicBezTo>
                <a:cubicBezTo>
                  <a:pt x="526472" y="410975"/>
                  <a:pt x="534727" y="433200"/>
                  <a:pt x="561397" y="459870"/>
                </a:cubicBezTo>
                <a:cubicBezTo>
                  <a:pt x="588067" y="486540"/>
                  <a:pt x="603942" y="494160"/>
                  <a:pt x="632517" y="520830"/>
                </a:cubicBezTo>
                <a:cubicBezTo>
                  <a:pt x="661092" y="547500"/>
                  <a:pt x="677602" y="564010"/>
                  <a:pt x="704272" y="592585"/>
                </a:cubicBezTo>
                <a:cubicBezTo>
                  <a:pt x="730942" y="621160"/>
                  <a:pt x="738562" y="638940"/>
                  <a:pt x="765232" y="663705"/>
                </a:cubicBezTo>
                <a:cubicBezTo>
                  <a:pt x="791902" y="688470"/>
                  <a:pt x="808412" y="700535"/>
                  <a:pt x="836987" y="715140"/>
                </a:cubicBezTo>
                <a:cubicBezTo>
                  <a:pt x="865562" y="729745"/>
                  <a:pt x="879532" y="721490"/>
                  <a:pt x="908107" y="735460"/>
                </a:cubicBezTo>
                <a:cubicBezTo>
                  <a:pt x="936682" y="749430"/>
                  <a:pt x="951287" y="767845"/>
                  <a:pt x="979862" y="786260"/>
                </a:cubicBezTo>
                <a:cubicBezTo>
                  <a:pt x="1008437" y="804675"/>
                  <a:pt x="1022407" y="809120"/>
                  <a:pt x="1050982" y="827535"/>
                </a:cubicBezTo>
                <a:cubicBezTo>
                  <a:pt x="1079557" y="845950"/>
                  <a:pt x="1092257" y="859920"/>
                  <a:pt x="1122737" y="878335"/>
                </a:cubicBezTo>
                <a:cubicBezTo>
                  <a:pt x="1153217" y="896750"/>
                  <a:pt x="1173537" y="908815"/>
                  <a:pt x="1204017" y="918975"/>
                </a:cubicBezTo>
                <a:cubicBezTo>
                  <a:pt x="1234497" y="929135"/>
                  <a:pt x="1247197" y="925325"/>
                  <a:pt x="1275772" y="929135"/>
                </a:cubicBezTo>
                <a:cubicBezTo>
                  <a:pt x="1304347" y="932945"/>
                  <a:pt x="1316412" y="937390"/>
                  <a:pt x="1346892" y="939295"/>
                </a:cubicBezTo>
                <a:cubicBezTo>
                  <a:pt x="1377372" y="941200"/>
                  <a:pt x="1398327" y="939295"/>
                  <a:pt x="1428807" y="939295"/>
                </a:cubicBezTo>
                <a:cubicBezTo>
                  <a:pt x="1459287" y="939295"/>
                  <a:pt x="1471352" y="939295"/>
                  <a:pt x="1499927" y="939295"/>
                </a:cubicBezTo>
                <a:cubicBezTo>
                  <a:pt x="1528502" y="939295"/>
                  <a:pt x="1543107" y="939295"/>
                  <a:pt x="1571682" y="939295"/>
                </a:cubicBezTo>
                <a:cubicBezTo>
                  <a:pt x="1600257" y="939295"/>
                  <a:pt x="1614227" y="939295"/>
                  <a:pt x="1642802" y="939295"/>
                </a:cubicBezTo>
                <a:cubicBezTo>
                  <a:pt x="1671377" y="939295"/>
                  <a:pt x="1684077" y="937390"/>
                  <a:pt x="1714557" y="939295"/>
                </a:cubicBezTo>
                <a:cubicBezTo>
                  <a:pt x="1745037" y="941200"/>
                  <a:pt x="1763452" y="945645"/>
                  <a:pt x="1795837" y="949455"/>
                </a:cubicBezTo>
                <a:cubicBezTo>
                  <a:pt x="1828222" y="953265"/>
                  <a:pt x="1847272" y="955170"/>
                  <a:pt x="1877752" y="959615"/>
                </a:cubicBezTo>
                <a:cubicBezTo>
                  <a:pt x="1908232" y="964060"/>
                  <a:pt x="1917122" y="968505"/>
                  <a:pt x="1949507" y="970410"/>
                </a:cubicBezTo>
                <a:cubicBezTo>
                  <a:pt x="1981892" y="972315"/>
                  <a:pt x="2008562" y="970410"/>
                  <a:pt x="2040947" y="970410"/>
                </a:cubicBezTo>
                <a:cubicBezTo>
                  <a:pt x="2073332" y="970410"/>
                  <a:pt x="2084127" y="970410"/>
                  <a:pt x="2112702" y="970410"/>
                </a:cubicBezTo>
                <a:cubicBezTo>
                  <a:pt x="2141277" y="970410"/>
                  <a:pt x="2151437" y="970410"/>
                  <a:pt x="2183822" y="970410"/>
                </a:cubicBezTo>
                <a:cubicBezTo>
                  <a:pt x="2216207" y="970410"/>
                  <a:pt x="2243512" y="970410"/>
                  <a:pt x="2275897" y="970410"/>
                </a:cubicBezTo>
                <a:cubicBezTo>
                  <a:pt x="2308282" y="970410"/>
                  <a:pt x="2316537" y="968505"/>
                  <a:pt x="2347017" y="970410"/>
                </a:cubicBezTo>
                <a:cubicBezTo>
                  <a:pt x="2377497" y="972315"/>
                  <a:pt x="2398452" y="976760"/>
                  <a:pt x="2428932" y="980570"/>
                </a:cubicBezTo>
                <a:cubicBezTo>
                  <a:pt x="2459412" y="984380"/>
                  <a:pt x="2471477" y="986920"/>
                  <a:pt x="2500052" y="990730"/>
                </a:cubicBezTo>
                <a:cubicBezTo>
                  <a:pt x="2528627" y="994540"/>
                  <a:pt x="2541327" y="997080"/>
                  <a:pt x="2571807" y="1000890"/>
                </a:cubicBezTo>
                <a:cubicBezTo>
                  <a:pt x="2602287" y="1004700"/>
                  <a:pt x="2622607" y="1000890"/>
                  <a:pt x="2653087" y="1011050"/>
                </a:cubicBezTo>
                <a:cubicBezTo>
                  <a:pt x="2683567" y="1021210"/>
                  <a:pt x="2696267" y="1039625"/>
                  <a:pt x="2724842" y="1051690"/>
                </a:cubicBezTo>
                <a:cubicBezTo>
                  <a:pt x="2753417" y="1063755"/>
                  <a:pt x="2767387" y="1053595"/>
                  <a:pt x="2795962" y="1072010"/>
                </a:cubicBezTo>
                <a:cubicBezTo>
                  <a:pt x="2824537" y="1090425"/>
                  <a:pt x="2847397" y="1115190"/>
                  <a:pt x="2867717" y="1143765"/>
                </a:cubicBezTo>
                <a:cubicBezTo>
                  <a:pt x="2888037" y="1172340"/>
                  <a:pt x="2889942" y="1184405"/>
                  <a:pt x="2898197" y="1214885"/>
                </a:cubicBezTo>
                <a:cubicBezTo>
                  <a:pt x="2906452" y="1245365"/>
                  <a:pt x="2906452" y="1266320"/>
                  <a:pt x="2908357" y="1296800"/>
                </a:cubicBezTo>
                <a:cubicBezTo>
                  <a:pt x="2910262" y="1327280"/>
                  <a:pt x="2904547" y="1339345"/>
                  <a:pt x="2908357" y="1367920"/>
                </a:cubicBezTo>
                <a:cubicBezTo>
                  <a:pt x="2912167" y="1396495"/>
                  <a:pt x="2926772" y="1411100"/>
                  <a:pt x="2928677" y="1439675"/>
                </a:cubicBezTo>
                <a:cubicBezTo>
                  <a:pt x="2930582" y="1468250"/>
                  <a:pt x="2928677" y="1482220"/>
                  <a:pt x="2918517" y="1510795"/>
                </a:cubicBezTo>
                <a:cubicBezTo>
                  <a:pt x="2908357" y="1539370"/>
                  <a:pt x="2894387" y="1553975"/>
                  <a:pt x="2877877" y="1582550"/>
                </a:cubicBezTo>
                <a:cubicBezTo>
                  <a:pt x="2861367" y="1611125"/>
                  <a:pt x="2857557" y="1625095"/>
                  <a:pt x="2837237" y="1653670"/>
                </a:cubicBezTo>
                <a:cubicBezTo>
                  <a:pt x="2816917" y="1682245"/>
                  <a:pt x="2790247" y="1696850"/>
                  <a:pt x="2775642" y="1725425"/>
                </a:cubicBezTo>
                <a:cubicBezTo>
                  <a:pt x="2761037" y="1754000"/>
                  <a:pt x="2767387" y="1767970"/>
                  <a:pt x="2765482" y="1796545"/>
                </a:cubicBezTo>
                <a:cubicBezTo>
                  <a:pt x="2763577" y="1825120"/>
                  <a:pt x="2765482" y="1839725"/>
                  <a:pt x="2765482" y="1868300"/>
                </a:cubicBezTo>
                <a:cubicBezTo>
                  <a:pt x="2765482" y="1896875"/>
                  <a:pt x="2763577" y="1910845"/>
                  <a:pt x="2765482" y="1939420"/>
                </a:cubicBezTo>
                <a:cubicBezTo>
                  <a:pt x="2767387" y="1967995"/>
                  <a:pt x="2767387" y="1982600"/>
                  <a:pt x="2775642" y="2011175"/>
                </a:cubicBezTo>
                <a:cubicBezTo>
                  <a:pt x="2783897" y="2039750"/>
                  <a:pt x="2815012" y="2057530"/>
                  <a:pt x="2806757" y="2082295"/>
                </a:cubicBezTo>
                <a:cubicBezTo>
                  <a:pt x="2798502" y="2107060"/>
                  <a:pt x="2763577" y="2123570"/>
                  <a:pt x="2735002" y="2133730"/>
                </a:cubicBezTo>
                <a:cubicBezTo>
                  <a:pt x="2706427" y="2143890"/>
                  <a:pt x="2692457" y="2135635"/>
                  <a:pt x="2663882" y="2133730"/>
                </a:cubicBezTo>
                <a:cubicBezTo>
                  <a:pt x="2635307" y="2131825"/>
                  <a:pt x="2620702" y="2135635"/>
                  <a:pt x="2592127" y="2123570"/>
                </a:cubicBezTo>
                <a:cubicBezTo>
                  <a:pt x="2563552" y="2111505"/>
                  <a:pt x="2541327" y="2096900"/>
                  <a:pt x="2521007" y="2072135"/>
                </a:cubicBezTo>
                <a:cubicBezTo>
                  <a:pt x="2500687" y="2047370"/>
                  <a:pt x="2504497" y="2029590"/>
                  <a:pt x="2489892" y="2001015"/>
                </a:cubicBezTo>
                <a:cubicBezTo>
                  <a:pt x="2475287" y="1972440"/>
                  <a:pt x="2463222" y="1957835"/>
                  <a:pt x="2449252" y="1929260"/>
                </a:cubicBezTo>
                <a:cubicBezTo>
                  <a:pt x="2435282" y="1900685"/>
                  <a:pt x="2427027" y="1886715"/>
                  <a:pt x="2418772" y="1858140"/>
                </a:cubicBezTo>
                <a:cubicBezTo>
                  <a:pt x="2410517" y="1829565"/>
                  <a:pt x="2416867" y="1816865"/>
                  <a:pt x="2408612" y="1786385"/>
                </a:cubicBezTo>
                <a:cubicBezTo>
                  <a:pt x="2400357" y="1755905"/>
                  <a:pt x="2386387" y="1737490"/>
                  <a:pt x="2378132" y="1705105"/>
                </a:cubicBezTo>
                <a:cubicBezTo>
                  <a:pt x="2369877" y="1672720"/>
                  <a:pt x="2369242" y="1653670"/>
                  <a:pt x="2367337" y="1623190"/>
                </a:cubicBezTo>
                <a:cubicBezTo>
                  <a:pt x="2365432" y="1592710"/>
                  <a:pt x="2381307" y="1570485"/>
                  <a:pt x="2367337" y="1552070"/>
                </a:cubicBezTo>
                <a:cubicBezTo>
                  <a:pt x="2353367" y="1533655"/>
                  <a:pt x="2326697" y="1537465"/>
                  <a:pt x="2296217" y="1531115"/>
                </a:cubicBezTo>
                <a:cubicBezTo>
                  <a:pt x="2265737" y="1524765"/>
                  <a:pt x="2244782" y="1524765"/>
                  <a:pt x="2214302" y="1520955"/>
                </a:cubicBezTo>
                <a:cubicBezTo>
                  <a:pt x="2183822" y="1517145"/>
                  <a:pt x="2178107" y="1514605"/>
                  <a:pt x="2143182" y="1510795"/>
                </a:cubicBezTo>
                <a:cubicBezTo>
                  <a:pt x="2108257" y="1506985"/>
                  <a:pt x="2075872" y="1502540"/>
                  <a:pt x="2040947" y="1500635"/>
                </a:cubicBezTo>
                <a:cubicBezTo>
                  <a:pt x="2006022" y="1498730"/>
                  <a:pt x="1998402" y="1500635"/>
                  <a:pt x="1969827" y="1500635"/>
                </a:cubicBezTo>
                <a:cubicBezTo>
                  <a:pt x="1941252" y="1500635"/>
                  <a:pt x="1928552" y="1500635"/>
                  <a:pt x="1898072" y="1500635"/>
                </a:cubicBezTo>
                <a:cubicBezTo>
                  <a:pt x="1867592" y="1500635"/>
                  <a:pt x="1847272" y="1500635"/>
                  <a:pt x="1816792" y="1500635"/>
                </a:cubicBezTo>
                <a:cubicBezTo>
                  <a:pt x="1786312" y="1500635"/>
                  <a:pt x="1775517" y="1510795"/>
                  <a:pt x="1745037" y="1500635"/>
                </a:cubicBezTo>
                <a:cubicBezTo>
                  <a:pt x="1714557" y="1490475"/>
                  <a:pt x="1702492" y="1470155"/>
                  <a:pt x="1663757" y="1449835"/>
                </a:cubicBezTo>
                <a:cubicBezTo>
                  <a:pt x="1625022" y="1429515"/>
                  <a:pt x="1588192" y="1413640"/>
                  <a:pt x="1551362" y="1399035"/>
                </a:cubicBezTo>
                <a:cubicBezTo>
                  <a:pt x="1514532" y="1384430"/>
                  <a:pt x="1508182" y="1390145"/>
                  <a:pt x="1479607" y="1378080"/>
                </a:cubicBezTo>
                <a:cubicBezTo>
                  <a:pt x="1451032" y="1366015"/>
                  <a:pt x="1438967" y="1351410"/>
                  <a:pt x="1408487" y="1337440"/>
                </a:cubicBezTo>
                <a:cubicBezTo>
                  <a:pt x="1378007" y="1323470"/>
                  <a:pt x="1357052" y="1319025"/>
                  <a:pt x="1326572" y="1306960"/>
                </a:cubicBezTo>
                <a:cubicBezTo>
                  <a:pt x="1296092" y="1294895"/>
                  <a:pt x="1290377" y="1284735"/>
                  <a:pt x="1255452" y="1276480"/>
                </a:cubicBezTo>
                <a:cubicBezTo>
                  <a:pt x="1220527" y="1268225"/>
                  <a:pt x="1190047" y="1270130"/>
                  <a:pt x="1153217" y="1266320"/>
                </a:cubicBezTo>
                <a:cubicBezTo>
                  <a:pt x="1116387" y="1262510"/>
                  <a:pt x="1101782" y="1260605"/>
                  <a:pt x="1071302" y="1256160"/>
                </a:cubicBezTo>
                <a:cubicBezTo>
                  <a:pt x="1040822" y="1251715"/>
                  <a:pt x="1028757" y="1253620"/>
                  <a:pt x="1000182" y="1245365"/>
                </a:cubicBezTo>
                <a:cubicBezTo>
                  <a:pt x="971607" y="1237110"/>
                  <a:pt x="957002" y="1221235"/>
                  <a:pt x="928427" y="1214885"/>
                </a:cubicBezTo>
                <a:cubicBezTo>
                  <a:pt x="899852" y="1208535"/>
                  <a:pt x="887787" y="1218695"/>
                  <a:pt x="857307" y="1214885"/>
                </a:cubicBezTo>
                <a:cubicBezTo>
                  <a:pt x="826827" y="1211075"/>
                  <a:pt x="805872" y="1206630"/>
                  <a:pt x="775392" y="1194565"/>
                </a:cubicBezTo>
                <a:cubicBezTo>
                  <a:pt x="744912" y="1182500"/>
                  <a:pt x="732847" y="1165990"/>
                  <a:pt x="704272" y="1153925"/>
                </a:cubicBezTo>
                <a:cubicBezTo>
                  <a:pt x="675697" y="1141860"/>
                  <a:pt x="661092" y="1143765"/>
                  <a:pt x="632517" y="1133605"/>
                </a:cubicBezTo>
                <a:cubicBezTo>
                  <a:pt x="603942" y="1123445"/>
                  <a:pt x="591877" y="1117095"/>
                  <a:pt x="561397" y="1102490"/>
                </a:cubicBezTo>
                <a:cubicBezTo>
                  <a:pt x="530917" y="1087885"/>
                  <a:pt x="509962" y="1084075"/>
                  <a:pt x="479482" y="1061850"/>
                </a:cubicBezTo>
                <a:cubicBezTo>
                  <a:pt x="449002" y="1039625"/>
                  <a:pt x="428682" y="1023115"/>
                  <a:pt x="408362" y="990730"/>
                </a:cubicBezTo>
                <a:cubicBezTo>
                  <a:pt x="388042" y="958345"/>
                  <a:pt x="400107" y="937390"/>
                  <a:pt x="377882" y="898655"/>
                </a:cubicBezTo>
                <a:cubicBezTo>
                  <a:pt x="355657" y="859920"/>
                  <a:pt x="326447" y="828805"/>
                  <a:pt x="295967" y="796420"/>
                </a:cubicBezTo>
                <a:cubicBezTo>
                  <a:pt x="265487" y="764035"/>
                  <a:pt x="246437" y="762130"/>
                  <a:pt x="224212" y="735460"/>
                </a:cubicBezTo>
                <a:cubicBezTo>
                  <a:pt x="201987" y="708790"/>
                  <a:pt x="187382" y="692280"/>
                  <a:pt x="183572" y="663705"/>
                </a:cubicBezTo>
                <a:cubicBezTo>
                  <a:pt x="179762" y="635130"/>
                  <a:pt x="195637" y="623065"/>
                  <a:pt x="203892" y="592585"/>
                </a:cubicBezTo>
                <a:cubicBezTo>
                  <a:pt x="212147" y="562105"/>
                  <a:pt x="220402" y="541150"/>
                  <a:pt x="224212" y="510670"/>
                </a:cubicBezTo>
                <a:cubicBezTo>
                  <a:pt x="228022" y="480190"/>
                  <a:pt x="224212" y="468125"/>
                  <a:pt x="224212" y="439550"/>
                </a:cubicBezTo>
                <a:cubicBezTo>
                  <a:pt x="224212" y="410975"/>
                  <a:pt x="230562" y="396370"/>
                  <a:pt x="224212" y="367795"/>
                </a:cubicBezTo>
                <a:cubicBezTo>
                  <a:pt x="217862" y="339220"/>
                  <a:pt x="212147" y="325250"/>
                  <a:pt x="193732" y="296675"/>
                </a:cubicBezTo>
                <a:cubicBezTo>
                  <a:pt x="175317" y="268100"/>
                  <a:pt x="157537" y="253495"/>
                  <a:pt x="132772" y="224920"/>
                </a:cubicBezTo>
                <a:cubicBezTo>
                  <a:pt x="108007" y="196345"/>
                  <a:pt x="97847" y="180470"/>
                  <a:pt x="71177" y="153800"/>
                </a:cubicBezTo>
                <a:cubicBezTo>
                  <a:pt x="44507" y="127130"/>
                  <a:pt x="-1848" y="110620"/>
                  <a:pt x="57" y="92205"/>
                </a:cubicBezTo>
                <a:cubicBezTo>
                  <a:pt x="1962" y="73790"/>
                  <a:pt x="50857" y="71885"/>
                  <a:pt x="81337" y="61725"/>
                </a:cubicBezTo>
                <a:cubicBezTo>
                  <a:pt x="111817" y="51565"/>
                  <a:pt x="134677" y="53470"/>
                  <a:pt x="153092" y="41405"/>
                </a:cubicBezTo>
                <a:cubicBezTo>
                  <a:pt x="171507" y="29340"/>
                  <a:pt x="161347" y="-5585"/>
                  <a:pt x="173412" y="765"/>
                </a:cubicBezTo>
                <a:close/>
              </a:path>
            </a:pathLst>
          </a:cu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2257425" y="2286000"/>
            <a:ext cx="21431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东部和西南部</a:t>
            </a:r>
            <a:endParaRPr lang="zh-CN" altLang="en-US" sz="2400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cxnSp>
        <p:nvCxnSpPr>
          <p:cNvPr id="15" name="直接连接符 14"/>
          <p:cNvCxnSpPr/>
          <p:nvPr/>
        </p:nvCxnSpPr>
        <p:spPr>
          <a:xfrm flipV="1">
            <a:off x="7696200" y="6087745"/>
            <a:ext cx="1111250" cy="8255"/>
          </a:xfrm>
          <a:prstGeom prst="line">
            <a:avLst/>
          </a:prstGeom>
          <a:ln w="571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" name="直接连接符 15"/>
          <p:cNvCxnSpPr/>
          <p:nvPr/>
        </p:nvCxnSpPr>
        <p:spPr>
          <a:xfrm flipV="1">
            <a:off x="3800475" y="6720205"/>
            <a:ext cx="1566863" cy="1588"/>
          </a:xfrm>
          <a:prstGeom prst="line">
            <a:avLst/>
          </a:prstGeom>
          <a:ln w="571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 bldLvl="0" animBg="1"/>
      <p:bldP spid="13" grpId="0" bldLvl="0" animBg="1"/>
      <p:bldP spid="1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rcRect r="2015"/>
          <a:stretch>
            <a:fillRect/>
          </a:stretch>
        </p:blipFill>
        <p:spPr>
          <a:xfrm>
            <a:off x="125730" y="184150"/>
            <a:ext cx="8832850" cy="6713220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7438390" y="2046605"/>
            <a:ext cx="6330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solidFill>
                  <a:srgbClr val="FF00FF"/>
                </a:solidFill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朝</a:t>
            </a:r>
            <a:endParaRPr lang="zh-CN" altLang="en-US" sz="2400">
              <a:solidFill>
                <a:srgbClr val="FF00FF"/>
              </a:solidFill>
              <a:latin typeface="方正粗黑宋简体" panose="02000000000000000000" charset="-122"/>
              <a:ea typeface="方正粗黑宋简体" panose="02000000000000000000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876800" y="495300"/>
            <a:ext cx="145923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俄罗斯</a:t>
            </a:r>
            <a:endParaRPr lang="en-US" altLang="zh-CN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984625" y="1351915"/>
            <a:ext cx="63309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蒙</a:t>
            </a:r>
            <a:endParaRPr lang="zh-CN" altLang="en-US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33070" y="854710"/>
            <a:ext cx="155067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哈萨克斯坦</a:t>
            </a:r>
            <a:endParaRPr lang="zh-CN" altLang="en-US" sz="200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17550" y="1586230"/>
            <a:ext cx="21736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8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吉尔吉斯斯坦</a:t>
            </a:r>
            <a:endParaRPr lang="zh-CN" altLang="en-US" sz="180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17550" y="1978660"/>
            <a:ext cx="21532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8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塔吉克斯坦</a:t>
            </a:r>
            <a:endParaRPr lang="zh-CN" altLang="en-US" sz="180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84455" y="2016125"/>
            <a:ext cx="63309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阿</a:t>
            </a:r>
            <a:endParaRPr lang="zh-CN" altLang="en-US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  <a:sym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4455" y="2492375"/>
            <a:ext cx="63309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巴</a:t>
            </a:r>
            <a:endParaRPr lang="zh-CN" altLang="en-US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94995" y="3683635"/>
            <a:ext cx="63309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印</a:t>
            </a:r>
            <a:endParaRPr lang="zh-CN" altLang="en-US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  <a:sym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350645" y="3168015"/>
            <a:ext cx="63309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尼</a:t>
            </a:r>
            <a:endParaRPr lang="zh-CN" altLang="en-US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  <a:sym typeface="+mn-ea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2390775" y="3479800"/>
            <a:ext cx="63309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不</a:t>
            </a:r>
            <a:endParaRPr lang="zh-CN" altLang="en-US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  <a:sym typeface="+mn-ea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3136265" y="4001770"/>
            <a:ext cx="63309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缅甸</a:t>
            </a:r>
            <a:endParaRPr lang="zh-CN" altLang="en-US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  <a:sym typeface="+mn-ea"/>
            </a:endParaRPr>
          </a:p>
        </p:txBody>
      </p:sp>
      <p:sp>
        <p:nvSpPr>
          <p:cNvPr id="16" name="文本框 15"/>
          <p:cNvSpPr txBox="1"/>
          <p:nvPr/>
        </p:nvSpPr>
        <p:spPr>
          <a:xfrm rot="18960000">
            <a:off x="4606925" y="4451985"/>
            <a:ext cx="633095" cy="8604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老 </a:t>
            </a:r>
            <a:endParaRPr lang="zh-CN" altLang="en-US" sz="200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  <a:sym typeface="+mn-ea"/>
            </a:endParaRPr>
          </a:p>
          <a:p>
            <a:r>
              <a:rPr lang="zh-CN" altLang="en-US" sz="20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挝</a:t>
            </a:r>
            <a:endParaRPr lang="zh-CN" altLang="en-US" sz="200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  <a:sym typeface="+mn-ea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5175250" y="5163185"/>
            <a:ext cx="6330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solidFill>
                  <a:srgbClr val="FF00FF"/>
                </a:solidFill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越</a:t>
            </a:r>
            <a:endParaRPr lang="zh-CN" altLang="en-US" sz="2400">
              <a:solidFill>
                <a:srgbClr val="FF00FF"/>
              </a:solidFill>
              <a:latin typeface="方正粗黑宋简体" panose="02000000000000000000" charset="-122"/>
              <a:ea typeface="方正粗黑宋简体" panose="02000000000000000000" charset="-122"/>
              <a:sym typeface="+mn-ea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7728585" y="2346960"/>
            <a:ext cx="63309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韩</a:t>
            </a:r>
            <a:endParaRPr lang="zh-CN" altLang="en-US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  <a:sym typeface="+mn-ea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8325485" y="2868930"/>
            <a:ext cx="63309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日</a:t>
            </a:r>
            <a:endParaRPr lang="zh-CN" altLang="en-US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  <a:sym typeface="+mn-ea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7362190" y="4889500"/>
            <a:ext cx="113347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菲律宾</a:t>
            </a:r>
            <a:endParaRPr lang="zh-CN" altLang="en-US" sz="2000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  <a:sym typeface="+mn-ea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6595745" y="5983605"/>
            <a:ext cx="63309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马</a:t>
            </a:r>
            <a:endParaRPr lang="zh-CN" altLang="en-US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  <a:sym typeface="+mn-ea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6077585" y="5983605"/>
            <a:ext cx="63309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文</a:t>
            </a:r>
            <a:endParaRPr lang="zh-CN" altLang="en-US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  <a:sym typeface="+mn-ea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6595745" y="6375400"/>
            <a:ext cx="97917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印尼</a:t>
            </a:r>
            <a:endParaRPr lang="zh-CN" altLang="en-US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  <a:sym typeface="+mn-ea"/>
            </a:endParaRPr>
          </a:p>
        </p:txBody>
      </p:sp>
      <p:sp>
        <p:nvSpPr>
          <p:cNvPr id="34855" name="矩形 5"/>
          <p:cNvSpPr>
            <a:spLocks noChangeArrowheads="1"/>
          </p:cNvSpPr>
          <p:nvPr/>
        </p:nvSpPr>
        <p:spPr bwMode="auto">
          <a:xfrm>
            <a:off x="0" y="45720"/>
            <a:ext cx="424434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pattFill prst="pct5">
                  <a:fgClr>
                    <a:srgbClr val="BBE0E3"/>
                  </a:fgClr>
                  <a:bgClr>
                    <a:srgbClr val="FFFFFF"/>
                  </a:bgClr>
                </a:patt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80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方正粗黑宋简体" panose="02000000000000000000" charset="-122"/>
                <a:ea typeface="方正粗黑宋简体" panose="02000000000000000000" charset="-122"/>
                <a:cs typeface="+mn-cs"/>
              </a:rPr>
              <a:t>写出数字所代表的国家。</a:t>
            </a:r>
            <a:endParaRPr kumimoji="1" lang="zh-CN" altLang="en-US" sz="280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方正粗黑宋简体" panose="02000000000000000000" charset="-122"/>
              <a:ea typeface="方正粗黑宋简体" panose="02000000000000000000" charset="-122"/>
              <a:cs typeface="+mn-cs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023870" y="495300"/>
            <a:ext cx="184213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00B05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面积最大</a:t>
            </a:r>
            <a:endParaRPr lang="zh-CN" altLang="en-US">
              <a:solidFill>
                <a:srgbClr val="00B05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33070" y="571500"/>
            <a:ext cx="184213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rgbClr val="00B05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最大内陆国</a:t>
            </a:r>
            <a:endParaRPr lang="zh-CN" altLang="en-US" sz="2000">
              <a:solidFill>
                <a:srgbClr val="00B05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4086860" y="793115"/>
            <a:ext cx="216535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latin typeface="方正粗黑宋简体" panose="02000000000000000000" charset="-122"/>
                <a:ea typeface="方正粗黑宋简体" panose="02000000000000000000" charset="-122"/>
              </a:rPr>
              <a:t>两段疆界线</a:t>
            </a:r>
            <a:endParaRPr lang="zh-CN" altLang="en-US" sz="2000"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225425" y="4073525"/>
            <a:ext cx="216535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latin typeface="方正粗黑宋简体" panose="02000000000000000000" charset="-122"/>
                <a:ea typeface="方正粗黑宋简体" panose="02000000000000000000" charset="-122"/>
              </a:rPr>
              <a:t>三段疆界线</a:t>
            </a:r>
            <a:endParaRPr lang="zh-CN" altLang="en-US" sz="2000"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4" grpId="0"/>
      <p:bldP spid="2" grpId="0"/>
      <p:bldP spid="3" grpId="0"/>
      <p:bldP spid="25" grpId="0"/>
      <p:bldP spid="26" grpId="0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8433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3513" y="122238"/>
            <a:ext cx="8772525" cy="433546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843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87" y="4513263"/>
            <a:ext cx="9194800" cy="22256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8875" y="5067300"/>
            <a:ext cx="661988" cy="2603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0313" y="5481638"/>
            <a:ext cx="661987" cy="2603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8875" y="5916613"/>
            <a:ext cx="1076325" cy="260350"/>
          </a:xfrm>
          <a:prstGeom prst="rect">
            <a:avLst/>
          </a:prstGeom>
          <a:noFill/>
          <a:ln w="9525">
            <a:noFill/>
          </a:ln>
        </p:spPr>
      </p:pic>
      <p:cxnSp>
        <p:nvCxnSpPr>
          <p:cNvPr id="15" name="直接连接符 14"/>
          <p:cNvCxnSpPr/>
          <p:nvPr/>
        </p:nvCxnSpPr>
        <p:spPr>
          <a:xfrm flipV="1">
            <a:off x="2240280" y="6619240"/>
            <a:ext cx="1453515" cy="7620"/>
          </a:xfrm>
          <a:prstGeom prst="line">
            <a:avLst/>
          </a:prstGeom>
          <a:ln w="571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8433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3513" y="122238"/>
            <a:ext cx="8772525" cy="433546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843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87" y="4513263"/>
            <a:ext cx="9194800" cy="22256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8875" y="5067300"/>
            <a:ext cx="661988" cy="2603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0313" y="5481638"/>
            <a:ext cx="661987" cy="2603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8875" y="5916613"/>
            <a:ext cx="1076325" cy="260350"/>
          </a:xfrm>
          <a:prstGeom prst="rect">
            <a:avLst/>
          </a:prstGeom>
          <a:noFill/>
          <a:ln w="9525">
            <a:noFill/>
          </a:ln>
        </p:spPr>
      </p:pic>
      <p:cxnSp>
        <p:nvCxnSpPr>
          <p:cNvPr id="15" name="直接连接符 14"/>
          <p:cNvCxnSpPr/>
          <p:nvPr/>
        </p:nvCxnSpPr>
        <p:spPr>
          <a:xfrm flipV="1">
            <a:off x="2240280" y="6619240"/>
            <a:ext cx="1453515" cy="7620"/>
          </a:xfrm>
          <a:prstGeom prst="line">
            <a:avLst/>
          </a:prstGeom>
          <a:ln w="571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8433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3513" y="122238"/>
            <a:ext cx="8772525" cy="433546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843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87" y="4513263"/>
            <a:ext cx="9194800" cy="22256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8875" y="5067300"/>
            <a:ext cx="661988" cy="2603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0313" y="5481638"/>
            <a:ext cx="661987" cy="2603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8875" y="5916613"/>
            <a:ext cx="1076325" cy="260350"/>
          </a:xfrm>
          <a:prstGeom prst="rect">
            <a:avLst/>
          </a:prstGeom>
          <a:noFill/>
          <a:ln w="9525">
            <a:noFill/>
          </a:ln>
        </p:spPr>
      </p:pic>
      <p:cxnSp>
        <p:nvCxnSpPr>
          <p:cNvPr id="15" name="直接连接符 14"/>
          <p:cNvCxnSpPr/>
          <p:nvPr/>
        </p:nvCxnSpPr>
        <p:spPr>
          <a:xfrm flipV="1">
            <a:off x="2240280" y="6619240"/>
            <a:ext cx="1453515" cy="7620"/>
          </a:xfrm>
          <a:prstGeom prst="line">
            <a:avLst/>
          </a:prstGeom>
          <a:ln w="571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9457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2238" y="133350"/>
            <a:ext cx="8856662" cy="59023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矩形 1"/>
          <p:cNvSpPr/>
          <p:nvPr/>
        </p:nvSpPr>
        <p:spPr>
          <a:xfrm>
            <a:off x="827088" y="1300163"/>
            <a:ext cx="433387" cy="544512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40" tIns="45720" rIns="91440" bIns="45720" anchor="t"/>
          <a:p>
            <a:pPr eaLnBrk="0" hangingPunct="0">
              <a:buSzTx/>
            </a:pPr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260475" y="3327400"/>
            <a:ext cx="514350" cy="54483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40" tIns="45720" rIns="91440" bIns="45720" anchor="t"/>
          <a:p>
            <a:pPr eaLnBrk="0" hangingPunct="0">
              <a:buSzTx/>
            </a:pPr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796290" y="4324668"/>
            <a:ext cx="495300" cy="544512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40" tIns="45720" rIns="91440" bIns="45720" anchor="t"/>
          <a:p>
            <a:pPr eaLnBrk="0" hangingPunct="0">
              <a:buSzTx/>
            </a:pPr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251200" y="5305425"/>
            <a:ext cx="482600" cy="605155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40" tIns="45720" rIns="91440" bIns="45720" anchor="t"/>
          <a:p>
            <a:pPr eaLnBrk="0" hangingPunct="0">
              <a:buSzTx/>
            </a:pPr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cxnSp>
        <p:nvCxnSpPr>
          <p:cNvPr id="11" name="直接连接符 10"/>
          <p:cNvCxnSpPr/>
          <p:nvPr/>
        </p:nvCxnSpPr>
        <p:spPr>
          <a:xfrm flipV="1">
            <a:off x="2933700" y="1842770"/>
            <a:ext cx="1566863" cy="1588"/>
          </a:xfrm>
          <a:prstGeom prst="line">
            <a:avLst/>
          </a:prstGeom>
          <a:ln w="571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直接连接符 11"/>
          <p:cNvCxnSpPr/>
          <p:nvPr/>
        </p:nvCxnSpPr>
        <p:spPr>
          <a:xfrm flipV="1">
            <a:off x="7070725" y="1846263"/>
            <a:ext cx="1566863" cy="1587"/>
          </a:xfrm>
          <a:prstGeom prst="line">
            <a:avLst/>
          </a:prstGeom>
          <a:ln w="571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" name="直接连接符 12"/>
          <p:cNvCxnSpPr/>
          <p:nvPr/>
        </p:nvCxnSpPr>
        <p:spPr>
          <a:xfrm flipV="1">
            <a:off x="5326063" y="3860800"/>
            <a:ext cx="1335087" cy="11113"/>
          </a:xfrm>
          <a:prstGeom prst="line">
            <a:avLst/>
          </a:prstGeom>
          <a:ln w="571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" name="直接连接符 13"/>
          <p:cNvCxnSpPr/>
          <p:nvPr/>
        </p:nvCxnSpPr>
        <p:spPr>
          <a:xfrm>
            <a:off x="2933700" y="4860925"/>
            <a:ext cx="3294063" cy="7938"/>
          </a:xfrm>
          <a:prstGeom prst="line">
            <a:avLst/>
          </a:prstGeom>
          <a:ln w="571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184" name="AutoShape 9"/>
          <p:cNvSpPr/>
          <p:nvPr/>
        </p:nvSpPr>
        <p:spPr>
          <a:xfrm>
            <a:off x="4068763" y="5372100"/>
            <a:ext cx="93662" cy="1217613"/>
          </a:xfrm>
          <a:prstGeom prst="leftBrace">
            <a:avLst>
              <a:gd name="adj1" fmla="val 98704"/>
              <a:gd name="adj2" fmla="val 50000"/>
            </a:avLst>
          </a:prstGeom>
          <a:noFill/>
          <a:ln w="571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p>
            <a:pPr eaLnBrk="0" hangingPunct="0"/>
            <a:endParaRPr lang="zh-CN" altLang="en-US" sz="2700" dirty="0">
              <a:solidFill>
                <a:srgbClr val="FF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185" name="文本框 2"/>
          <p:cNvSpPr txBox="1"/>
          <p:nvPr/>
        </p:nvSpPr>
        <p:spPr>
          <a:xfrm>
            <a:off x="4083050" y="5308600"/>
            <a:ext cx="998538" cy="5842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 eaLnBrk="0" hangingPunct="0"/>
            <a:r>
              <a:rPr lang="zh-CN" altLang="en-US" sz="3200" dirty="0">
                <a:solidFill>
                  <a:srgbClr val="F2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地震</a:t>
            </a:r>
            <a:endParaRPr lang="zh-CN" altLang="en-US" sz="3200" dirty="0">
              <a:solidFill>
                <a:srgbClr val="F2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7186" name="文本框 7"/>
          <p:cNvSpPr txBox="1"/>
          <p:nvPr/>
        </p:nvSpPr>
        <p:spPr>
          <a:xfrm>
            <a:off x="4083050" y="6230938"/>
            <a:ext cx="1525588" cy="582612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 eaLnBrk="0" hangingPunct="0"/>
            <a:r>
              <a:rPr lang="zh-CN" altLang="en-US" sz="3200" dirty="0">
                <a:solidFill>
                  <a:srgbClr val="F2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泥石流</a:t>
            </a:r>
            <a:r>
              <a:rPr lang="en-US" altLang="zh-CN" sz="3200" dirty="0">
                <a:solidFill>
                  <a:srgbClr val="F2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:</a:t>
            </a:r>
            <a:endParaRPr lang="en-US" altLang="zh-CN" sz="3200" dirty="0">
              <a:solidFill>
                <a:srgbClr val="F2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7187" name="AutoShape 9"/>
          <p:cNvSpPr/>
          <p:nvPr/>
        </p:nvSpPr>
        <p:spPr>
          <a:xfrm>
            <a:off x="5083175" y="5183188"/>
            <a:ext cx="76200" cy="795337"/>
          </a:xfrm>
          <a:prstGeom prst="leftBrace">
            <a:avLst>
              <a:gd name="adj1" fmla="val 98431"/>
              <a:gd name="adj2" fmla="val 50000"/>
            </a:avLst>
          </a:prstGeom>
          <a:noFill/>
          <a:ln w="571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p>
            <a:pPr eaLnBrk="0" hangingPunct="0"/>
            <a:endParaRPr lang="zh-CN" altLang="en-US" sz="2700" dirty="0">
              <a:solidFill>
                <a:srgbClr val="FF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162550" y="4967288"/>
            <a:ext cx="2019300" cy="4603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 eaLnBrk="0" hangingPunct="0"/>
            <a:r>
              <a:rPr lang="zh-CN" altLang="en-US" sz="2400" dirty="0">
                <a:solidFill>
                  <a:schemeClr val="tx1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撤</a:t>
            </a:r>
            <a:r>
              <a:rPr lang="zh-CN" altLang="en-US" sz="2400" dirty="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到空旷地带</a:t>
            </a:r>
            <a:endParaRPr lang="zh-CN" altLang="en-US" sz="2400" dirty="0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162550" y="5681663"/>
            <a:ext cx="2632075" cy="4603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 eaLnBrk="0" hangingPunct="0"/>
            <a:r>
              <a:rPr lang="zh-CN" altLang="en-US" sz="2400" dirty="0">
                <a:solidFill>
                  <a:schemeClr val="tx1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躲</a:t>
            </a:r>
            <a:r>
              <a:rPr lang="zh-CN" altLang="en-US" sz="2400" dirty="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在小开间的墙角</a:t>
            </a:r>
            <a:endParaRPr lang="zh-CN" altLang="en-US" sz="2400" dirty="0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457825" y="6323013"/>
            <a:ext cx="2735263" cy="398462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 eaLnBrk="0" hangingPunct="0"/>
            <a:r>
              <a:rPr lang="zh-CN" altLang="en-US" sz="2000" dirty="0">
                <a:solidFill>
                  <a:schemeClr val="tx1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垂直</a:t>
            </a:r>
            <a:r>
              <a:rPr lang="zh-CN" altLang="en-US" sz="2000" dirty="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于流动</a:t>
            </a:r>
            <a:r>
              <a:rPr lang="zh-CN" altLang="en-US" sz="2000" dirty="0">
                <a:solidFill>
                  <a:schemeClr val="tx1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方向</a:t>
            </a:r>
            <a:r>
              <a:rPr lang="zh-CN" altLang="en-US" sz="2000" dirty="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的山坡</a:t>
            </a:r>
            <a:endParaRPr lang="zh-CN" altLang="en-US" sz="2000" dirty="0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755130" y="3397250"/>
            <a:ext cx="211709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修建三峡水库</a:t>
            </a:r>
            <a:endParaRPr lang="zh-CN" altLang="en-US" sz="2400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3" grpId="0" bldLvl="0" animBg="1"/>
      <p:bldP spid="4" grpId="0" bldLvl="0" animBg="1"/>
      <p:bldP spid="10" grpId="0" bldLvl="0" animBg="1"/>
      <p:bldP spid="5" grpId="0"/>
      <p:bldP spid="6" grpId="0"/>
      <p:bldP spid="7" grpId="0"/>
      <p:bldP spid="8" grpId="0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/>
      <p:pic>
        <p:nvPicPr>
          <p:cNvPr id="14337" name="Picture 3"/>
          <p:cNvPicPr>
            <a:picLocks noChangeAspect="1"/>
          </p:cNvPicPr>
          <p:nvPr/>
        </p:nvPicPr>
        <p:blipFill>
          <a:blip r:embed="rId1"/>
          <a:srcRect l="14870" r="15880"/>
          <a:stretch>
            <a:fillRect/>
          </a:stretch>
        </p:blipFill>
        <p:spPr>
          <a:xfrm>
            <a:off x="92075" y="201613"/>
            <a:ext cx="8582025" cy="63404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/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2351405" y="916940"/>
            <a:ext cx="5193665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66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资料过关</a:t>
            </a:r>
            <a:endParaRPr lang="zh-CN" altLang="en-US" sz="660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379855" y="2469515"/>
            <a:ext cx="7136765" cy="3046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800"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P5</a:t>
            </a:r>
            <a:endParaRPr lang="en-US" altLang="zh-CN" sz="4800"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</a:endParaRPr>
          </a:p>
          <a:p>
            <a:r>
              <a:rPr lang="en-US" altLang="zh-CN" sz="4800"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     </a:t>
            </a:r>
            <a:r>
              <a:rPr lang="zh-CN" altLang="en-US" sz="4800">
                <a:solidFill>
                  <a:srgbClr val="FF00FF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填图：</a:t>
            </a:r>
            <a:r>
              <a:rPr lang="en-US" altLang="zh-CN" sz="4800">
                <a:solidFill>
                  <a:srgbClr val="FF00FF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1-5</a:t>
            </a:r>
            <a:endParaRPr lang="en-US" altLang="zh-CN" sz="4800">
              <a:solidFill>
                <a:srgbClr val="FF00FF"/>
              </a:solidFill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</a:endParaRPr>
          </a:p>
          <a:p>
            <a:r>
              <a:rPr lang="en-US" altLang="zh-CN" sz="4800">
                <a:solidFill>
                  <a:srgbClr val="FF00FF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     </a:t>
            </a:r>
            <a:r>
              <a:rPr lang="zh-CN" altLang="en-US" sz="4800">
                <a:solidFill>
                  <a:srgbClr val="FF00FF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速记：</a:t>
            </a:r>
            <a:r>
              <a:rPr lang="en-US" altLang="zh-CN" sz="4800">
                <a:solidFill>
                  <a:srgbClr val="FF00FF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1-3</a:t>
            </a:r>
            <a:endParaRPr lang="en-US" altLang="zh-CN" sz="4800">
              <a:solidFill>
                <a:srgbClr val="FF00FF"/>
              </a:solidFill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</a:endParaRPr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34645" y="1080453"/>
            <a:ext cx="8229600" cy="1143000"/>
          </a:xfrm>
        </p:spPr>
        <p:txBody>
          <a:bodyPr/>
          <a:p>
            <a:r>
              <a:rPr lang="zh-CN" altLang="en-US" sz="6000" b="1">
                <a:latin typeface="方正粗黑宋简体" panose="02000000000000000000" charset="-122"/>
                <a:ea typeface="方正粗黑宋简体" panose="02000000000000000000" charset="-122"/>
              </a:rPr>
              <a:t>第三章</a:t>
            </a:r>
            <a:endParaRPr lang="zh-CN" altLang="en-US" sz="6000" b="1"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2794000"/>
            <a:ext cx="8229600" cy="1525905"/>
          </a:xfrm>
        </p:spPr>
        <p:txBody>
          <a:bodyPr/>
          <a:p>
            <a:pPr marL="0" indent="0">
              <a:buNone/>
            </a:pPr>
            <a:r>
              <a:rPr lang="en-US" altLang="zh-CN" sz="6000" b="1">
                <a:latin typeface="方正粗黑宋简体" panose="02000000000000000000" charset="-122"/>
                <a:ea typeface="方正粗黑宋简体" panose="02000000000000000000" charset="-122"/>
              </a:rPr>
              <a:t>       </a:t>
            </a:r>
            <a:r>
              <a:rPr lang="zh-CN" altLang="en-US" sz="6000" b="1">
                <a:latin typeface="方正粗黑宋简体" panose="02000000000000000000" charset="-122"/>
                <a:ea typeface="方正粗黑宋简体" panose="02000000000000000000" charset="-122"/>
              </a:rPr>
              <a:t>中国的自然资源</a:t>
            </a:r>
            <a:endParaRPr lang="zh-CN" altLang="en-US" sz="6000" b="1"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9217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3508" y="116523"/>
            <a:ext cx="8896350" cy="40132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218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813" y="3867150"/>
            <a:ext cx="8896350" cy="286543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2270125" y="1177925"/>
            <a:ext cx="1184275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24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可再生</a:t>
            </a:r>
            <a:endParaRPr lang="zh-CN" altLang="en-US" sz="240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202113" y="1177925"/>
            <a:ext cx="1419225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24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非可再生</a:t>
            </a:r>
            <a:endParaRPr lang="zh-CN" altLang="en-US" sz="240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529388" y="2095500"/>
            <a:ext cx="1184275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24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保护</a:t>
            </a:r>
            <a:endParaRPr lang="zh-CN" altLang="en-US" sz="240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713663" y="2095500"/>
            <a:ext cx="1184275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24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培育</a:t>
            </a:r>
            <a:endParaRPr lang="zh-CN" altLang="en-US" sz="240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039813" y="3473450"/>
            <a:ext cx="1582737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24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节约使用</a:t>
            </a:r>
            <a:endParaRPr lang="zh-CN" altLang="en-US" sz="240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504825" y="3428683"/>
            <a:ext cx="8418513" cy="449262"/>
            <a:chOff x="794" y="5383"/>
            <a:chExt cx="13259" cy="707"/>
          </a:xfrm>
        </p:grpSpPr>
        <p:cxnSp>
          <p:nvCxnSpPr>
            <p:cNvPr id="7" name="直接连接符 6"/>
            <p:cNvCxnSpPr/>
            <p:nvPr/>
          </p:nvCxnSpPr>
          <p:spPr>
            <a:xfrm>
              <a:off x="13587" y="5383"/>
              <a:ext cx="466" cy="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/>
            <p:cNvCxnSpPr/>
            <p:nvPr/>
          </p:nvCxnSpPr>
          <p:spPr>
            <a:xfrm flipV="1">
              <a:off x="794" y="6074"/>
              <a:ext cx="546" cy="16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文本框 9"/>
          <p:cNvSpPr txBox="1"/>
          <p:nvPr/>
        </p:nvSpPr>
        <p:spPr>
          <a:xfrm>
            <a:off x="2982913" y="4029075"/>
            <a:ext cx="2754312" cy="398463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20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总量丰富，人均不足</a:t>
            </a:r>
            <a:endParaRPr lang="zh-CN" altLang="en-US" sz="200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1008063" y="4356100"/>
            <a:ext cx="1751013" cy="1111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flipV="1">
            <a:off x="1997075" y="4948238"/>
            <a:ext cx="1374775" cy="1428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3484563" y="4962525"/>
            <a:ext cx="2378075" cy="1587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6024563" y="4962525"/>
            <a:ext cx="1751013" cy="1111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7934325" y="4948238"/>
            <a:ext cx="1112838" cy="254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 flipV="1">
            <a:off x="517525" y="5468938"/>
            <a:ext cx="476250" cy="1428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 flipV="1">
            <a:off x="1104900" y="6061075"/>
            <a:ext cx="2032000" cy="254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>
            <a:off x="3371850" y="6051550"/>
            <a:ext cx="2122488" cy="1905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>
            <a:off x="5621338" y="6086475"/>
            <a:ext cx="2119313" cy="476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>
            <a:off x="7831138" y="6061075"/>
            <a:ext cx="1092200" cy="254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>
            <a:off x="517525" y="6575425"/>
            <a:ext cx="1752600" cy="952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 flipV="1">
            <a:off x="1044575" y="3867150"/>
            <a:ext cx="1409700" cy="95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569595" y="1978660"/>
            <a:ext cx="11430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>
            <a:off x="2270125" y="1978660"/>
            <a:ext cx="5349875" cy="254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>
            <a:off x="569595" y="3352800"/>
            <a:ext cx="125920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>
            <a:off x="1911985" y="3429000"/>
            <a:ext cx="266001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>
            <a:off x="6405245" y="3429000"/>
            <a:ext cx="9906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/>
        </p:nvSpPr>
        <p:spPr>
          <a:xfrm>
            <a:off x="2887345" y="6210935"/>
            <a:ext cx="55880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世界地球日：</a:t>
            </a:r>
            <a:r>
              <a:rPr lang="zh-CN" altLang="en-US" u="sng"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                         </a:t>
            </a:r>
            <a:r>
              <a:rPr lang="zh-CN" altLang="en-US"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。</a:t>
            </a:r>
            <a:endParaRPr lang="zh-CN" altLang="en-US"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301933" y="6242050"/>
            <a:ext cx="1419225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en-US" altLang="zh-CN" sz="24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4</a:t>
            </a:r>
            <a:r>
              <a:rPr lang="zh-CN" altLang="en-US" sz="24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月</a:t>
            </a:r>
            <a:r>
              <a:rPr lang="en-US" altLang="zh-CN" sz="24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22</a:t>
            </a:r>
            <a:r>
              <a:rPr lang="zh-CN" altLang="en-US" sz="24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日</a:t>
            </a:r>
            <a:endParaRPr lang="zh-CN" altLang="en-US" sz="240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cxnSp>
        <p:nvCxnSpPr>
          <p:cNvPr id="30" name="直接连接符 29"/>
          <p:cNvCxnSpPr/>
          <p:nvPr/>
        </p:nvCxnSpPr>
        <p:spPr>
          <a:xfrm flipV="1">
            <a:off x="513080" y="990600"/>
            <a:ext cx="3296920" cy="2286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 30"/>
          <p:cNvSpPr/>
          <p:nvPr/>
        </p:nvSpPr>
        <p:spPr>
          <a:xfrm>
            <a:off x="8382000" y="685800"/>
            <a:ext cx="457200" cy="381000"/>
          </a:xfrm>
          <a:prstGeom prst="rect">
            <a:avLst/>
          </a:prstGeom>
          <a:noFill/>
          <a:ln w="38100">
            <a:solidFill>
              <a:srgbClr val="0000F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2" name="矩形 31"/>
          <p:cNvSpPr/>
          <p:nvPr/>
        </p:nvSpPr>
        <p:spPr>
          <a:xfrm>
            <a:off x="517525" y="1177925"/>
            <a:ext cx="457200" cy="339725"/>
          </a:xfrm>
          <a:prstGeom prst="rect">
            <a:avLst/>
          </a:prstGeom>
          <a:noFill/>
          <a:ln w="38100">
            <a:solidFill>
              <a:srgbClr val="0000F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6" grpId="0"/>
      <p:bldP spid="10" grpId="0"/>
      <p:bldP spid="29" grpId="0"/>
      <p:bldP spid="32" grpId="0" bldLvl="0" animBg="1"/>
      <p:bldP spid="31" grpId="0" animBg="1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9217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0813" y="106363"/>
            <a:ext cx="8896350" cy="40132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218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813" y="3867150"/>
            <a:ext cx="8896350" cy="286543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2270125" y="1177925"/>
            <a:ext cx="1184275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24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可再生</a:t>
            </a:r>
            <a:endParaRPr lang="zh-CN" altLang="en-US" sz="240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202113" y="1177925"/>
            <a:ext cx="1419225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24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非可再生</a:t>
            </a:r>
            <a:endParaRPr lang="zh-CN" altLang="en-US" sz="240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529388" y="2095500"/>
            <a:ext cx="1184275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24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保护</a:t>
            </a:r>
            <a:endParaRPr lang="zh-CN" altLang="en-US" sz="240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713663" y="2095500"/>
            <a:ext cx="1184275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24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培育</a:t>
            </a:r>
            <a:endParaRPr lang="zh-CN" altLang="en-US" sz="240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039813" y="3473450"/>
            <a:ext cx="1582737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24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节约使用</a:t>
            </a:r>
            <a:endParaRPr lang="zh-CN" altLang="en-US" sz="240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504825" y="3417888"/>
            <a:ext cx="8418513" cy="449262"/>
            <a:chOff x="794" y="5383"/>
            <a:chExt cx="13259" cy="707"/>
          </a:xfrm>
        </p:grpSpPr>
        <p:cxnSp>
          <p:nvCxnSpPr>
            <p:cNvPr id="7" name="直接连接符 6"/>
            <p:cNvCxnSpPr/>
            <p:nvPr/>
          </p:nvCxnSpPr>
          <p:spPr>
            <a:xfrm>
              <a:off x="13587" y="5383"/>
              <a:ext cx="466" cy="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/>
            <p:cNvCxnSpPr/>
            <p:nvPr/>
          </p:nvCxnSpPr>
          <p:spPr>
            <a:xfrm flipV="1">
              <a:off x="794" y="6074"/>
              <a:ext cx="546" cy="16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文本框 9"/>
          <p:cNvSpPr txBox="1"/>
          <p:nvPr/>
        </p:nvSpPr>
        <p:spPr>
          <a:xfrm>
            <a:off x="2982913" y="4029075"/>
            <a:ext cx="2754312" cy="398463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20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总量丰富，人均不足</a:t>
            </a:r>
            <a:endParaRPr lang="zh-CN" altLang="en-US" sz="200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1008063" y="4356100"/>
            <a:ext cx="1751013" cy="1111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flipV="1">
            <a:off x="1997075" y="4948238"/>
            <a:ext cx="1374775" cy="1428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3484563" y="4962525"/>
            <a:ext cx="2378075" cy="1587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6024563" y="4962525"/>
            <a:ext cx="1751013" cy="1111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7934325" y="4948238"/>
            <a:ext cx="1112838" cy="254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 flipV="1">
            <a:off x="517525" y="5468938"/>
            <a:ext cx="476250" cy="1428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 flipV="1">
            <a:off x="1104900" y="6061075"/>
            <a:ext cx="2032000" cy="254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>
            <a:off x="3371850" y="6051550"/>
            <a:ext cx="2122488" cy="1905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>
            <a:off x="5621338" y="6086475"/>
            <a:ext cx="2119313" cy="476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>
            <a:off x="7831138" y="6061075"/>
            <a:ext cx="1092200" cy="254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>
            <a:off x="517525" y="6575425"/>
            <a:ext cx="1752600" cy="952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 flipV="1">
            <a:off x="1044575" y="3867150"/>
            <a:ext cx="1409700" cy="95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/>
        </p:nvSpPr>
        <p:spPr>
          <a:xfrm>
            <a:off x="2887345" y="6210935"/>
            <a:ext cx="55880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世界地球日：</a:t>
            </a:r>
            <a:r>
              <a:rPr lang="zh-CN" altLang="en-US" u="sng"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                         </a:t>
            </a:r>
            <a:r>
              <a:rPr lang="zh-CN" altLang="en-US"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。</a:t>
            </a:r>
            <a:endParaRPr lang="zh-CN" altLang="en-US"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332413" y="6210935"/>
            <a:ext cx="1419225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en-US" altLang="zh-CN" sz="24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4</a:t>
            </a:r>
            <a:r>
              <a:rPr lang="zh-CN" altLang="en-US" sz="24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月</a:t>
            </a:r>
            <a:r>
              <a:rPr lang="en-US" altLang="zh-CN" sz="24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22</a:t>
            </a:r>
            <a:r>
              <a:rPr lang="zh-CN" altLang="en-US" sz="24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日</a:t>
            </a:r>
            <a:endParaRPr lang="zh-CN" altLang="en-US" sz="240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cxnSp>
        <p:nvCxnSpPr>
          <p:cNvPr id="30" name="直接连接符 29"/>
          <p:cNvCxnSpPr/>
          <p:nvPr/>
        </p:nvCxnSpPr>
        <p:spPr>
          <a:xfrm flipV="1">
            <a:off x="513080" y="990600"/>
            <a:ext cx="3296920" cy="2286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 30"/>
          <p:cNvSpPr/>
          <p:nvPr/>
        </p:nvSpPr>
        <p:spPr>
          <a:xfrm>
            <a:off x="8382000" y="685800"/>
            <a:ext cx="457200" cy="381000"/>
          </a:xfrm>
          <a:prstGeom prst="rect">
            <a:avLst/>
          </a:prstGeom>
          <a:noFill/>
          <a:ln w="38100">
            <a:solidFill>
              <a:srgbClr val="0000F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2" name="矩形 31"/>
          <p:cNvSpPr/>
          <p:nvPr/>
        </p:nvSpPr>
        <p:spPr>
          <a:xfrm>
            <a:off x="517525" y="1177925"/>
            <a:ext cx="457200" cy="309880"/>
          </a:xfrm>
          <a:prstGeom prst="rect">
            <a:avLst/>
          </a:prstGeom>
          <a:noFill/>
          <a:ln w="38100">
            <a:solidFill>
              <a:srgbClr val="0000F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6" grpId="0"/>
      <p:bldP spid="10" grpId="0"/>
      <p:bldP spid="29" grpId="0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9217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3508" y="116523"/>
            <a:ext cx="8896350" cy="40132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218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813" y="3867150"/>
            <a:ext cx="8896350" cy="286543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2270125" y="1177925"/>
            <a:ext cx="1184275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24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可再生</a:t>
            </a:r>
            <a:endParaRPr lang="zh-CN" altLang="en-US" sz="240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202113" y="1177925"/>
            <a:ext cx="1419225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24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非可再生</a:t>
            </a:r>
            <a:endParaRPr lang="zh-CN" altLang="en-US" sz="240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529388" y="2095500"/>
            <a:ext cx="1184275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24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保护</a:t>
            </a:r>
            <a:endParaRPr lang="zh-CN" altLang="en-US" sz="240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713663" y="2095500"/>
            <a:ext cx="1184275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24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培育</a:t>
            </a:r>
            <a:endParaRPr lang="zh-CN" altLang="en-US" sz="240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039813" y="3473450"/>
            <a:ext cx="1582737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24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节约使用</a:t>
            </a:r>
            <a:endParaRPr lang="zh-CN" altLang="en-US" sz="240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504825" y="3428683"/>
            <a:ext cx="8418513" cy="449262"/>
            <a:chOff x="794" y="5383"/>
            <a:chExt cx="13259" cy="707"/>
          </a:xfrm>
        </p:grpSpPr>
        <p:cxnSp>
          <p:nvCxnSpPr>
            <p:cNvPr id="7" name="直接连接符 6"/>
            <p:cNvCxnSpPr/>
            <p:nvPr/>
          </p:nvCxnSpPr>
          <p:spPr>
            <a:xfrm>
              <a:off x="13587" y="5383"/>
              <a:ext cx="466" cy="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/>
            <p:cNvCxnSpPr/>
            <p:nvPr/>
          </p:nvCxnSpPr>
          <p:spPr>
            <a:xfrm flipV="1">
              <a:off x="794" y="6074"/>
              <a:ext cx="546" cy="16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文本框 9"/>
          <p:cNvSpPr txBox="1"/>
          <p:nvPr/>
        </p:nvSpPr>
        <p:spPr>
          <a:xfrm>
            <a:off x="2982913" y="4029075"/>
            <a:ext cx="2754312" cy="398463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20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总量丰富，人均不足</a:t>
            </a:r>
            <a:endParaRPr lang="zh-CN" altLang="en-US" sz="200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1008063" y="4356100"/>
            <a:ext cx="1751013" cy="1111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flipV="1">
            <a:off x="1997075" y="4948238"/>
            <a:ext cx="1374775" cy="1428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3484563" y="4962525"/>
            <a:ext cx="2378075" cy="1587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6024563" y="4962525"/>
            <a:ext cx="1751013" cy="1111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7934325" y="4948238"/>
            <a:ext cx="1112838" cy="254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 flipV="1">
            <a:off x="517525" y="5468938"/>
            <a:ext cx="476250" cy="1428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 flipV="1">
            <a:off x="1104900" y="6061075"/>
            <a:ext cx="2032000" cy="254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>
            <a:off x="3371850" y="6051550"/>
            <a:ext cx="2122488" cy="1905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>
            <a:off x="5621338" y="6086475"/>
            <a:ext cx="2119313" cy="476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>
            <a:off x="7831138" y="6061075"/>
            <a:ext cx="1092200" cy="254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>
            <a:off x="517525" y="6575425"/>
            <a:ext cx="1752600" cy="952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 flipV="1">
            <a:off x="1044575" y="3867150"/>
            <a:ext cx="1409700" cy="95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569595" y="1978660"/>
            <a:ext cx="11430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>
            <a:off x="2270125" y="1978660"/>
            <a:ext cx="5349875" cy="254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>
            <a:off x="569595" y="3352800"/>
            <a:ext cx="125920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>
            <a:off x="1911985" y="3429000"/>
            <a:ext cx="266001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>
            <a:off x="6405245" y="3429000"/>
            <a:ext cx="9906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/>
        </p:nvSpPr>
        <p:spPr>
          <a:xfrm>
            <a:off x="2887345" y="6210935"/>
            <a:ext cx="55880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世界地球日：</a:t>
            </a:r>
            <a:r>
              <a:rPr lang="zh-CN" altLang="en-US" u="sng"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                         </a:t>
            </a:r>
            <a:r>
              <a:rPr lang="zh-CN" altLang="en-US"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。</a:t>
            </a:r>
            <a:endParaRPr lang="zh-CN" altLang="en-US"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301933" y="6242050"/>
            <a:ext cx="1419225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en-US" altLang="zh-CN" sz="24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4</a:t>
            </a:r>
            <a:r>
              <a:rPr lang="zh-CN" altLang="en-US" sz="24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月</a:t>
            </a:r>
            <a:r>
              <a:rPr lang="en-US" altLang="zh-CN" sz="24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22</a:t>
            </a:r>
            <a:r>
              <a:rPr lang="zh-CN" altLang="en-US" sz="24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日</a:t>
            </a:r>
            <a:endParaRPr lang="zh-CN" altLang="en-US" sz="240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cxnSp>
        <p:nvCxnSpPr>
          <p:cNvPr id="30" name="直接连接符 29"/>
          <p:cNvCxnSpPr/>
          <p:nvPr/>
        </p:nvCxnSpPr>
        <p:spPr>
          <a:xfrm flipV="1">
            <a:off x="513080" y="990600"/>
            <a:ext cx="3296920" cy="2286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 30"/>
          <p:cNvSpPr/>
          <p:nvPr/>
        </p:nvSpPr>
        <p:spPr>
          <a:xfrm>
            <a:off x="8382000" y="685800"/>
            <a:ext cx="457200" cy="381000"/>
          </a:xfrm>
          <a:prstGeom prst="rect">
            <a:avLst/>
          </a:prstGeom>
          <a:noFill/>
          <a:ln w="38100">
            <a:solidFill>
              <a:srgbClr val="0000F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2" name="矩形 31"/>
          <p:cNvSpPr/>
          <p:nvPr/>
        </p:nvSpPr>
        <p:spPr>
          <a:xfrm>
            <a:off x="517525" y="1177925"/>
            <a:ext cx="457200" cy="351155"/>
          </a:xfrm>
          <a:prstGeom prst="rect">
            <a:avLst/>
          </a:prstGeom>
          <a:noFill/>
          <a:ln w="38100">
            <a:solidFill>
              <a:srgbClr val="0000F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6" grpId="0"/>
      <p:bldP spid="10" grpId="0"/>
      <p:bldP spid="29" grpId="0"/>
      <p:bldP spid="32" grpId="0" bldLvl="0" animBg="1"/>
      <p:bldP spid="31" grpId="0" bldLvl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rcRect r="2015"/>
          <a:stretch>
            <a:fillRect/>
          </a:stretch>
        </p:blipFill>
        <p:spPr>
          <a:xfrm>
            <a:off x="125730" y="184150"/>
            <a:ext cx="8832850" cy="6713220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7438390" y="2046605"/>
            <a:ext cx="6330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solidFill>
                  <a:srgbClr val="FF00FF"/>
                </a:solidFill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朝</a:t>
            </a:r>
            <a:endParaRPr lang="zh-CN" altLang="en-US" sz="2400">
              <a:solidFill>
                <a:srgbClr val="FF00FF"/>
              </a:solidFill>
              <a:latin typeface="方正粗黑宋简体" panose="02000000000000000000" charset="-122"/>
              <a:ea typeface="方正粗黑宋简体" panose="02000000000000000000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876800" y="495300"/>
            <a:ext cx="145923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俄罗斯</a:t>
            </a:r>
            <a:endParaRPr lang="en-US" altLang="zh-CN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984625" y="1351915"/>
            <a:ext cx="63309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蒙</a:t>
            </a:r>
            <a:endParaRPr lang="zh-CN" altLang="en-US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33070" y="854710"/>
            <a:ext cx="155067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哈萨克斯坦</a:t>
            </a:r>
            <a:endParaRPr lang="zh-CN" altLang="en-US" sz="200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17550" y="1586230"/>
            <a:ext cx="21736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8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吉尔吉斯斯坦</a:t>
            </a:r>
            <a:endParaRPr lang="zh-CN" altLang="en-US" sz="180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37870" y="2016125"/>
            <a:ext cx="21532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8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塔吉克斯坦</a:t>
            </a:r>
            <a:endParaRPr lang="zh-CN" altLang="en-US" sz="180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84455" y="2016125"/>
            <a:ext cx="63309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阿</a:t>
            </a:r>
            <a:endParaRPr lang="zh-CN" altLang="en-US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  <a:sym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4455" y="2492375"/>
            <a:ext cx="63309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巴</a:t>
            </a:r>
            <a:endParaRPr lang="zh-CN" altLang="en-US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94995" y="3683635"/>
            <a:ext cx="63309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印</a:t>
            </a:r>
            <a:endParaRPr lang="zh-CN" altLang="en-US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  <a:sym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350645" y="3168015"/>
            <a:ext cx="63309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尼</a:t>
            </a:r>
            <a:endParaRPr lang="zh-CN" altLang="en-US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  <a:sym typeface="+mn-ea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2390775" y="3479800"/>
            <a:ext cx="63309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不</a:t>
            </a:r>
            <a:endParaRPr lang="zh-CN" altLang="en-US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  <a:sym typeface="+mn-ea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3136265" y="4001770"/>
            <a:ext cx="63309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缅甸</a:t>
            </a:r>
            <a:endParaRPr lang="zh-CN" altLang="en-US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  <a:sym typeface="+mn-ea"/>
            </a:endParaRPr>
          </a:p>
        </p:txBody>
      </p:sp>
      <p:sp>
        <p:nvSpPr>
          <p:cNvPr id="16" name="文本框 15"/>
          <p:cNvSpPr txBox="1"/>
          <p:nvPr/>
        </p:nvSpPr>
        <p:spPr>
          <a:xfrm rot="18960000">
            <a:off x="4606925" y="4451985"/>
            <a:ext cx="633095" cy="8604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老 </a:t>
            </a:r>
            <a:endParaRPr lang="zh-CN" altLang="en-US" sz="200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  <a:sym typeface="+mn-ea"/>
            </a:endParaRPr>
          </a:p>
          <a:p>
            <a:r>
              <a:rPr lang="zh-CN" altLang="en-US" sz="20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挝</a:t>
            </a:r>
            <a:endParaRPr lang="zh-CN" altLang="en-US" sz="200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  <a:sym typeface="+mn-ea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5175250" y="5163185"/>
            <a:ext cx="6330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solidFill>
                  <a:srgbClr val="FF00FF"/>
                </a:solidFill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越</a:t>
            </a:r>
            <a:endParaRPr lang="zh-CN" altLang="en-US" sz="2400">
              <a:solidFill>
                <a:srgbClr val="FF00FF"/>
              </a:solidFill>
              <a:latin typeface="方正粗黑宋简体" panose="02000000000000000000" charset="-122"/>
              <a:ea typeface="方正粗黑宋简体" panose="02000000000000000000" charset="-122"/>
              <a:sym typeface="+mn-ea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7728585" y="2346960"/>
            <a:ext cx="63309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韩</a:t>
            </a:r>
            <a:endParaRPr lang="zh-CN" altLang="en-US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  <a:sym typeface="+mn-ea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8325485" y="2868930"/>
            <a:ext cx="63309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日</a:t>
            </a:r>
            <a:endParaRPr lang="zh-CN" altLang="en-US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  <a:sym typeface="+mn-ea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7362190" y="4889500"/>
            <a:ext cx="113347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菲律宾</a:t>
            </a:r>
            <a:endParaRPr lang="zh-CN" altLang="en-US" sz="2000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  <a:sym typeface="+mn-ea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6595745" y="5983605"/>
            <a:ext cx="63309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马</a:t>
            </a:r>
            <a:endParaRPr lang="zh-CN" altLang="en-US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  <a:sym typeface="+mn-ea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6077585" y="5983605"/>
            <a:ext cx="63309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文</a:t>
            </a:r>
            <a:endParaRPr lang="zh-CN" altLang="en-US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  <a:sym typeface="+mn-ea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6595745" y="6375400"/>
            <a:ext cx="97917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印尼</a:t>
            </a:r>
            <a:endParaRPr lang="zh-CN" altLang="en-US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  <a:sym typeface="+mn-ea"/>
            </a:endParaRPr>
          </a:p>
        </p:txBody>
      </p:sp>
      <p:sp>
        <p:nvSpPr>
          <p:cNvPr id="34855" name="矩形 5"/>
          <p:cNvSpPr>
            <a:spLocks noChangeArrowheads="1"/>
          </p:cNvSpPr>
          <p:nvPr/>
        </p:nvSpPr>
        <p:spPr bwMode="auto">
          <a:xfrm>
            <a:off x="0" y="45720"/>
            <a:ext cx="424434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pattFill prst="pct5">
                  <a:fgClr>
                    <a:srgbClr val="BBE0E3"/>
                  </a:fgClr>
                  <a:bgClr>
                    <a:srgbClr val="FFFFFF"/>
                  </a:bgClr>
                </a:patt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80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方正粗黑宋简体" panose="02000000000000000000" charset="-122"/>
                <a:ea typeface="方正粗黑宋简体" panose="02000000000000000000" charset="-122"/>
                <a:cs typeface="+mn-cs"/>
              </a:rPr>
              <a:t>写出数字所代表的国家。</a:t>
            </a:r>
            <a:endParaRPr kumimoji="1" lang="zh-CN" altLang="en-US" sz="280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方正粗黑宋简体" panose="02000000000000000000" charset="-122"/>
              <a:ea typeface="方正粗黑宋简体" panose="02000000000000000000" charset="-122"/>
              <a:cs typeface="+mn-cs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023870" y="495300"/>
            <a:ext cx="184213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00B05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面积最大</a:t>
            </a:r>
            <a:endParaRPr lang="zh-CN" altLang="en-US">
              <a:solidFill>
                <a:srgbClr val="00B05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33070" y="571500"/>
            <a:ext cx="184213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rgbClr val="00B05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最大内陆国</a:t>
            </a:r>
            <a:endParaRPr lang="zh-CN" altLang="en-US" sz="2000">
              <a:solidFill>
                <a:srgbClr val="00B05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4086860" y="793115"/>
            <a:ext cx="216535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latin typeface="方正粗黑宋简体" panose="02000000000000000000" charset="-122"/>
                <a:ea typeface="方正粗黑宋简体" panose="02000000000000000000" charset="-122"/>
              </a:rPr>
              <a:t>两段疆界线</a:t>
            </a:r>
            <a:endParaRPr lang="zh-CN" altLang="en-US" sz="2000"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225425" y="4073525"/>
            <a:ext cx="216535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latin typeface="方正粗黑宋简体" panose="02000000000000000000" charset="-122"/>
                <a:ea typeface="方正粗黑宋简体" panose="02000000000000000000" charset="-122"/>
              </a:rPr>
              <a:t>三段疆界线</a:t>
            </a:r>
            <a:endParaRPr lang="zh-CN" altLang="en-US" sz="2000"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4" grpId="0"/>
      <p:bldP spid="2" grpId="0"/>
      <p:bldP spid="3" grpId="0"/>
      <p:bldP spid="25" grpId="0"/>
      <p:bldP spid="26" grpId="0"/>
    </p:bld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4" name="图片 1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4785" y="162560"/>
            <a:ext cx="8761095" cy="661606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2701925" y="71438"/>
            <a:ext cx="3243263" cy="8286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zh-CN" altLang="en-US" sz="4800" dirty="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分布不均衡</a:t>
            </a:r>
            <a:endParaRPr lang="zh-CN" altLang="en-US" sz="4800" dirty="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17767" name="文本框 117766"/>
          <p:cNvSpPr txBox="1"/>
          <p:nvPr/>
        </p:nvSpPr>
        <p:spPr>
          <a:xfrm>
            <a:off x="5602288" y="2587625"/>
            <a:ext cx="1258887" cy="584200"/>
          </a:xfrm>
          <a:prstGeom prst="rect">
            <a:avLst/>
          </a:prstGeom>
          <a:noFill/>
          <a:ln w="38100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3200" dirty="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旱地</a:t>
            </a:r>
            <a:endParaRPr lang="zh-CN" altLang="en-US" sz="3200" dirty="0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208270" y="3633153"/>
            <a:ext cx="1258888" cy="584200"/>
          </a:xfrm>
          <a:prstGeom prst="rect">
            <a:avLst/>
          </a:prstGeom>
          <a:noFill/>
          <a:ln w="38100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3200" dirty="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水田</a:t>
            </a:r>
            <a:endParaRPr lang="zh-CN" altLang="en-US" sz="3200" dirty="0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945188" y="1512888"/>
            <a:ext cx="1258887" cy="582612"/>
          </a:xfrm>
          <a:prstGeom prst="rect">
            <a:avLst/>
          </a:prstGeom>
          <a:noFill/>
          <a:ln w="38100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3200" dirty="0">
                <a:solidFill>
                  <a:srgbClr val="00B05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草地</a:t>
            </a:r>
            <a:endParaRPr lang="zh-CN" altLang="en-US" sz="3200" dirty="0">
              <a:solidFill>
                <a:srgbClr val="00B05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 rot="1500000">
            <a:off x="7006908" y="552450"/>
            <a:ext cx="1258887" cy="582613"/>
          </a:xfrm>
          <a:prstGeom prst="rect">
            <a:avLst/>
          </a:prstGeom>
          <a:noFill/>
          <a:ln w="38100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3200" dirty="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林地</a:t>
            </a:r>
            <a:endParaRPr lang="zh-CN" altLang="en-US" sz="3200" dirty="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006600" y="2804478"/>
            <a:ext cx="1258888" cy="582612"/>
          </a:xfrm>
          <a:prstGeom prst="rect">
            <a:avLst/>
          </a:prstGeom>
          <a:noFill/>
          <a:ln w="38100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3200" dirty="0">
                <a:solidFill>
                  <a:srgbClr val="00B05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草地</a:t>
            </a:r>
            <a:endParaRPr lang="zh-CN" altLang="en-US" sz="3200" dirty="0">
              <a:solidFill>
                <a:srgbClr val="00B05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649413" y="1052513"/>
            <a:ext cx="1258887" cy="582612"/>
          </a:xfrm>
          <a:prstGeom prst="rect">
            <a:avLst/>
          </a:prstGeom>
          <a:noFill/>
          <a:ln w="38100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3200" dirty="0">
                <a:solidFill>
                  <a:srgbClr val="00B05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草地</a:t>
            </a:r>
            <a:endParaRPr lang="zh-CN" altLang="en-US" sz="3200" dirty="0">
              <a:solidFill>
                <a:srgbClr val="00B05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265805" y="3502025"/>
            <a:ext cx="1258888" cy="584200"/>
          </a:xfrm>
          <a:prstGeom prst="rect">
            <a:avLst/>
          </a:prstGeom>
          <a:noFill/>
          <a:ln w="38100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3200" dirty="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林地</a:t>
            </a:r>
            <a:endParaRPr lang="zh-CN" altLang="en-US" sz="3200" dirty="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749925" y="4279900"/>
            <a:ext cx="1257300" cy="584200"/>
          </a:xfrm>
          <a:prstGeom prst="rect">
            <a:avLst/>
          </a:prstGeom>
          <a:noFill/>
          <a:ln w="38100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3200" dirty="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林地</a:t>
            </a:r>
            <a:endParaRPr lang="zh-CN" altLang="en-US" sz="3200" dirty="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 rot="-240000">
            <a:off x="1487488" y="1843405"/>
            <a:ext cx="2892425" cy="582613"/>
          </a:xfrm>
          <a:prstGeom prst="rect">
            <a:avLst/>
          </a:prstGeom>
          <a:noFill/>
          <a:ln w="38100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3200" dirty="0">
                <a:latin typeface="方正粗黑宋简体" panose="02000000000000000000" charset="-122"/>
                <a:ea typeface="方正粗黑宋简体" panose="02000000000000000000" charset="-122"/>
              </a:rPr>
              <a:t>难以利用土地</a:t>
            </a:r>
            <a:endParaRPr lang="zh-CN" altLang="en-US" sz="3200" dirty="0"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470660" y="3695700"/>
            <a:ext cx="16160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400mm</a:t>
            </a:r>
            <a:endParaRPr lang="en-US" altLang="zh-CN"/>
          </a:p>
        </p:txBody>
      </p:sp>
      <p:sp>
        <p:nvSpPr>
          <p:cNvPr id="16" name="矩形 15"/>
          <p:cNvSpPr/>
          <p:nvPr/>
        </p:nvSpPr>
        <p:spPr>
          <a:xfrm>
            <a:off x="1371600" y="4419600"/>
            <a:ext cx="6858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1371600" y="5123180"/>
            <a:ext cx="685800" cy="3308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1371600" y="4724400"/>
            <a:ext cx="685800" cy="3308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1426210" y="5530215"/>
            <a:ext cx="685800" cy="3308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1371600" y="5861050"/>
            <a:ext cx="2168525" cy="7391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" name="任意多边形 20"/>
          <p:cNvSpPr/>
          <p:nvPr/>
        </p:nvSpPr>
        <p:spPr>
          <a:xfrm>
            <a:off x="2305685" y="505460"/>
            <a:ext cx="4684395" cy="3190875"/>
          </a:xfrm>
          <a:custGeom>
            <a:avLst/>
            <a:gdLst>
              <a:gd name="connisteX0" fmla="*/ 4531360 w 4684112"/>
              <a:gd name="connsiteY0" fmla="*/ 3814 h 3190809"/>
              <a:gd name="connisteX1" fmla="*/ 4602480 w 4684112"/>
              <a:gd name="connsiteY1" fmla="*/ 3814 h 3190809"/>
              <a:gd name="connisteX2" fmla="*/ 4674235 w 4684112"/>
              <a:gd name="connsiteY2" fmla="*/ 45089 h 3190809"/>
              <a:gd name="connisteX3" fmla="*/ 4674235 w 4684112"/>
              <a:gd name="connsiteY3" fmla="*/ 116209 h 3190809"/>
              <a:gd name="connisteX4" fmla="*/ 4674235 w 4684112"/>
              <a:gd name="connsiteY4" fmla="*/ 187964 h 3190809"/>
              <a:gd name="connisteX5" fmla="*/ 4561840 w 4684112"/>
              <a:gd name="connsiteY5" fmla="*/ 340999 h 3190809"/>
              <a:gd name="connisteX6" fmla="*/ 4490085 w 4684112"/>
              <a:gd name="connsiteY6" fmla="*/ 412119 h 3190809"/>
              <a:gd name="connisteX7" fmla="*/ 4459605 w 4684112"/>
              <a:gd name="connsiteY7" fmla="*/ 483874 h 3190809"/>
              <a:gd name="connisteX8" fmla="*/ 4429125 w 4684112"/>
              <a:gd name="connsiteY8" fmla="*/ 554994 h 3190809"/>
              <a:gd name="connisteX9" fmla="*/ 4418965 w 4684112"/>
              <a:gd name="connsiteY9" fmla="*/ 626749 h 3190809"/>
              <a:gd name="connisteX10" fmla="*/ 4418965 w 4684112"/>
              <a:gd name="connsiteY10" fmla="*/ 697869 h 3190809"/>
              <a:gd name="connisteX11" fmla="*/ 4418965 w 4684112"/>
              <a:gd name="connsiteY11" fmla="*/ 769624 h 3190809"/>
              <a:gd name="connisteX12" fmla="*/ 4439285 w 4684112"/>
              <a:gd name="connsiteY12" fmla="*/ 840744 h 3190809"/>
              <a:gd name="connisteX13" fmla="*/ 4398645 w 4684112"/>
              <a:gd name="connsiteY13" fmla="*/ 912499 h 3190809"/>
              <a:gd name="connisteX14" fmla="*/ 4326890 w 4684112"/>
              <a:gd name="connsiteY14" fmla="*/ 953139 h 3190809"/>
              <a:gd name="connisteX15" fmla="*/ 4276090 w 4684112"/>
              <a:gd name="connsiteY15" fmla="*/ 1024259 h 3190809"/>
              <a:gd name="connisteX16" fmla="*/ 4347210 w 4684112"/>
              <a:gd name="connsiteY16" fmla="*/ 1045214 h 3190809"/>
              <a:gd name="connisteX17" fmla="*/ 4418965 w 4684112"/>
              <a:gd name="connsiteY17" fmla="*/ 1055374 h 3190809"/>
              <a:gd name="connisteX18" fmla="*/ 4490085 w 4684112"/>
              <a:gd name="connsiteY18" fmla="*/ 1055374 h 3190809"/>
              <a:gd name="connisteX19" fmla="*/ 4561840 w 4684112"/>
              <a:gd name="connsiteY19" fmla="*/ 1126494 h 3190809"/>
              <a:gd name="connisteX20" fmla="*/ 4561840 w 4684112"/>
              <a:gd name="connsiteY20" fmla="*/ 1198249 h 3190809"/>
              <a:gd name="connisteX21" fmla="*/ 4490085 w 4684112"/>
              <a:gd name="connsiteY21" fmla="*/ 1269369 h 3190809"/>
              <a:gd name="connisteX22" fmla="*/ 4418965 w 4684112"/>
              <a:gd name="connsiteY22" fmla="*/ 1289689 h 3190809"/>
              <a:gd name="connisteX23" fmla="*/ 4347210 w 4684112"/>
              <a:gd name="connsiteY23" fmla="*/ 1289689 h 3190809"/>
              <a:gd name="connisteX24" fmla="*/ 4276090 w 4684112"/>
              <a:gd name="connsiteY24" fmla="*/ 1310009 h 3190809"/>
              <a:gd name="connisteX25" fmla="*/ 4214495 w 4684112"/>
              <a:gd name="connsiteY25" fmla="*/ 1381764 h 3190809"/>
              <a:gd name="connisteX26" fmla="*/ 4153535 w 4684112"/>
              <a:gd name="connsiteY26" fmla="*/ 1452884 h 3190809"/>
              <a:gd name="connisteX27" fmla="*/ 4071620 w 4684112"/>
              <a:gd name="connsiteY27" fmla="*/ 1524639 h 3190809"/>
              <a:gd name="connisteX28" fmla="*/ 4000500 w 4684112"/>
              <a:gd name="connsiteY28" fmla="*/ 1534799 h 3190809"/>
              <a:gd name="connisteX29" fmla="*/ 3928745 w 4684112"/>
              <a:gd name="connsiteY29" fmla="*/ 1555119 h 3190809"/>
              <a:gd name="connisteX30" fmla="*/ 3857625 w 4684112"/>
              <a:gd name="connsiteY30" fmla="*/ 1575439 h 3190809"/>
              <a:gd name="connisteX31" fmla="*/ 3785870 w 4684112"/>
              <a:gd name="connsiteY31" fmla="*/ 1595759 h 3190809"/>
              <a:gd name="connisteX32" fmla="*/ 3714750 w 4684112"/>
              <a:gd name="connsiteY32" fmla="*/ 1595759 h 3190809"/>
              <a:gd name="connisteX33" fmla="*/ 3632835 w 4684112"/>
              <a:gd name="connsiteY33" fmla="*/ 1575439 h 3190809"/>
              <a:gd name="connisteX34" fmla="*/ 3561715 w 4684112"/>
              <a:gd name="connsiteY34" fmla="*/ 1565279 h 3190809"/>
              <a:gd name="connisteX35" fmla="*/ 3479800 w 4684112"/>
              <a:gd name="connsiteY35" fmla="*/ 1575439 h 3190809"/>
              <a:gd name="connisteX36" fmla="*/ 3408680 w 4684112"/>
              <a:gd name="connsiteY36" fmla="*/ 1626874 h 3190809"/>
              <a:gd name="connisteX37" fmla="*/ 3368040 w 4684112"/>
              <a:gd name="connsiteY37" fmla="*/ 1697994 h 3190809"/>
              <a:gd name="connisteX38" fmla="*/ 3296285 w 4684112"/>
              <a:gd name="connsiteY38" fmla="*/ 1769749 h 3190809"/>
              <a:gd name="connisteX39" fmla="*/ 3225165 w 4684112"/>
              <a:gd name="connsiteY39" fmla="*/ 1800229 h 3190809"/>
              <a:gd name="connisteX40" fmla="*/ 3153410 w 4684112"/>
              <a:gd name="connsiteY40" fmla="*/ 1830709 h 3190809"/>
              <a:gd name="connisteX41" fmla="*/ 3082290 w 4684112"/>
              <a:gd name="connsiteY41" fmla="*/ 1851029 h 3190809"/>
              <a:gd name="connisteX42" fmla="*/ 3010535 w 4684112"/>
              <a:gd name="connsiteY42" fmla="*/ 1901829 h 3190809"/>
              <a:gd name="connisteX43" fmla="*/ 2939415 w 4684112"/>
              <a:gd name="connsiteY43" fmla="*/ 1943104 h 3190809"/>
              <a:gd name="connisteX44" fmla="*/ 2867660 w 4684112"/>
              <a:gd name="connsiteY44" fmla="*/ 1983744 h 3190809"/>
              <a:gd name="connisteX45" fmla="*/ 2796540 w 4684112"/>
              <a:gd name="connsiteY45" fmla="*/ 2024384 h 3190809"/>
              <a:gd name="connisteX46" fmla="*/ 2724785 w 4684112"/>
              <a:gd name="connsiteY46" fmla="*/ 2075819 h 3190809"/>
              <a:gd name="connisteX47" fmla="*/ 2653665 w 4684112"/>
              <a:gd name="connsiteY47" fmla="*/ 2116459 h 3190809"/>
              <a:gd name="connisteX48" fmla="*/ 2581910 w 4684112"/>
              <a:gd name="connsiteY48" fmla="*/ 2126619 h 3190809"/>
              <a:gd name="connisteX49" fmla="*/ 2499995 w 4684112"/>
              <a:gd name="connsiteY49" fmla="*/ 2157099 h 3190809"/>
              <a:gd name="connisteX50" fmla="*/ 2428875 w 4684112"/>
              <a:gd name="connsiteY50" fmla="*/ 2198374 h 3190809"/>
              <a:gd name="connisteX51" fmla="*/ 2357120 w 4684112"/>
              <a:gd name="connsiteY51" fmla="*/ 2239014 h 3190809"/>
              <a:gd name="connisteX52" fmla="*/ 2296160 w 4684112"/>
              <a:gd name="connsiteY52" fmla="*/ 2310134 h 3190809"/>
              <a:gd name="connisteX53" fmla="*/ 2275840 w 4684112"/>
              <a:gd name="connsiteY53" fmla="*/ 2381889 h 3190809"/>
              <a:gd name="connisteX54" fmla="*/ 2275840 w 4684112"/>
              <a:gd name="connsiteY54" fmla="*/ 2453009 h 3190809"/>
              <a:gd name="connisteX55" fmla="*/ 2275840 w 4684112"/>
              <a:gd name="connsiteY55" fmla="*/ 2524764 h 3190809"/>
              <a:gd name="connisteX56" fmla="*/ 2286000 w 4684112"/>
              <a:gd name="connsiteY56" fmla="*/ 2606044 h 3190809"/>
              <a:gd name="connisteX57" fmla="*/ 2225040 w 4684112"/>
              <a:gd name="connsiteY57" fmla="*/ 2677799 h 3190809"/>
              <a:gd name="connisteX58" fmla="*/ 2153285 w 4684112"/>
              <a:gd name="connsiteY58" fmla="*/ 2698119 h 3190809"/>
              <a:gd name="connisteX59" fmla="*/ 2071370 w 4684112"/>
              <a:gd name="connsiteY59" fmla="*/ 2698119 h 3190809"/>
              <a:gd name="connisteX60" fmla="*/ 2071370 w 4684112"/>
              <a:gd name="connsiteY60" fmla="*/ 2769874 h 3190809"/>
              <a:gd name="connisteX61" fmla="*/ 2122805 w 4684112"/>
              <a:gd name="connsiteY61" fmla="*/ 2840994 h 3190809"/>
              <a:gd name="connisteX62" fmla="*/ 2051050 w 4684112"/>
              <a:gd name="connsiteY62" fmla="*/ 2902589 h 3190809"/>
              <a:gd name="connisteX63" fmla="*/ 1979930 w 4684112"/>
              <a:gd name="connsiteY63" fmla="*/ 2902589 h 3190809"/>
              <a:gd name="connisteX64" fmla="*/ 1908175 w 4684112"/>
              <a:gd name="connsiteY64" fmla="*/ 2902589 h 3190809"/>
              <a:gd name="connisteX65" fmla="*/ 1847215 w 4684112"/>
              <a:gd name="connsiteY65" fmla="*/ 2830834 h 3190809"/>
              <a:gd name="connisteX66" fmla="*/ 1775460 w 4684112"/>
              <a:gd name="connsiteY66" fmla="*/ 2800354 h 3190809"/>
              <a:gd name="connisteX67" fmla="*/ 1704340 w 4684112"/>
              <a:gd name="connsiteY67" fmla="*/ 2769874 h 3190809"/>
              <a:gd name="connisteX68" fmla="*/ 1632585 w 4684112"/>
              <a:gd name="connsiteY68" fmla="*/ 2769874 h 3190809"/>
              <a:gd name="connisteX69" fmla="*/ 1561465 w 4684112"/>
              <a:gd name="connsiteY69" fmla="*/ 2769874 h 3190809"/>
              <a:gd name="connisteX70" fmla="*/ 1489710 w 4684112"/>
              <a:gd name="connsiteY70" fmla="*/ 2800354 h 3190809"/>
              <a:gd name="connisteX71" fmla="*/ 1428750 w 4684112"/>
              <a:gd name="connsiteY71" fmla="*/ 2871474 h 3190809"/>
              <a:gd name="connisteX72" fmla="*/ 1377950 w 4684112"/>
              <a:gd name="connsiteY72" fmla="*/ 2943229 h 3190809"/>
              <a:gd name="connisteX73" fmla="*/ 1367155 w 4684112"/>
              <a:gd name="connsiteY73" fmla="*/ 3014349 h 3190809"/>
              <a:gd name="connisteX74" fmla="*/ 1316355 w 4684112"/>
              <a:gd name="connsiteY74" fmla="*/ 3086104 h 3190809"/>
              <a:gd name="connisteX75" fmla="*/ 1245235 w 4684112"/>
              <a:gd name="connsiteY75" fmla="*/ 3147064 h 3190809"/>
              <a:gd name="connisteX76" fmla="*/ 1163320 w 4684112"/>
              <a:gd name="connsiteY76" fmla="*/ 3177544 h 3190809"/>
              <a:gd name="connisteX77" fmla="*/ 1092200 w 4684112"/>
              <a:gd name="connsiteY77" fmla="*/ 3188339 h 3190809"/>
              <a:gd name="connisteX78" fmla="*/ 1020445 w 4684112"/>
              <a:gd name="connsiteY78" fmla="*/ 3188339 h 3190809"/>
              <a:gd name="connisteX79" fmla="*/ 949325 w 4684112"/>
              <a:gd name="connsiteY79" fmla="*/ 3167384 h 3190809"/>
              <a:gd name="connisteX80" fmla="*/ 642620 w 4684112"/>
              <a:gd name="connsiteY80" fmla="*/ 3106424 h 3190809"/>
              <a:gd name="connisteX81" fmla="*/ 571500 w 4684112"/>
              <a:gd name="connsiteY81" fmla="*/ 3106424 h 3190809"/>
              <a:gd name="connisteX82" fmla="*/ 499745 w 4684112"/>
              <a:gd name="connsiteY82" fmla="*/ 3075944 h 3190809"/>
              <a:gd name="connisteX83" fmla="*/ 428625 w 4684112"/>
              <a:gd name="connsiteY83" fmla="*/ 3045464 h 3190809"/>
              <a:gd name="connisteX84" fmla="*/ 356870 w 4684112"/>
              <a:gd name="connsiteY84" fmla="*/ 3045464 h 3190809"/>
              <a:gd name="connisteX85" fmla="*/ 285750 w 4684112"/>
              <a:gd name="connsiteY85" fmla="*/ 3045464 h 3190809"/>
              <a:gd name="connisteX86" fmla="*/ 213995 w 4684112"/>
              <a:gd name="connsiteY86" fmla="*/ 3034669 h 3190809"/>
              <a:gd name="connisteX87" fmla="*/ 142875 w 4684112"/>
              <a:gd name="connsiteY87" fmla="*/ 3045464 h 3190809"/>
              <a:gd name="connisteX88" fmla="*/ 71120 w 4684112"/>
              <a:gd name="connsiteY88" fmla="*/ 3086104 h 3190809"/>
              <a:gd name="connisteX89" fmla="*/ 0 w 4684112"/>
              <a:gd name="connsiteY89" fmla="*/ 3136904 h 3190809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  <a:cxn ang="0">
                <a:pos x="connisteX18" y="connsiteY18"/>
              </a:cxn>
              <a:cxn ang="0">
                <a:pos x="connisteX19" y="connsiteY19"/>
              </a:cxn>
              <a:cxn ang="0">
                <a:pos x="connisteX20" y="connsiteY20"/>
              </a:cxn>
              <a:cxn ang="0">
                <a:pos x="connisteX21" y="connsiteY21"/>
              </a:cxn>
              <a:cxn ang="0">
                <a:pos x="connisteX22" y="connsiteY22"/>
              </a:cxn>
              <a:cxn ang="0">
                <a:pos x="connisteX23" y="connsiteY23"/>
              </a:cxn>
              <a:cxn ang="0">
                <a:pos x="connisteX24" y="connsiteY24"/>
              </a:cxn>
              <a:cxn ang="0">
                <a:pos x="connisteX25" y="connsiteY25"/>
              </a:cxn>
              <a:cxn ang="0">
                <a:pos x="connisteX26" y="connsiteY26"/>
              </a:cxn>
              <a:cxn ang="0">
                <a:pos x="connisteX27" y="connsiteY27"/>
              </a:cxn>
              <a:cxn ang="0">
                <a:pos x="connisteX28" y="connsiteY28"/>
              </a:cxn>
              <a:cxn ang="0">
                <a:pos x="connisteX29" y="connsiteY29"/>
              </a:cxn>
              <a:cxn ang="0">
                <a:pos x="connisteX30" y="connsiteY30"/>
              </a:cxn>
              <a:cxn ang="0">
                <a:pos x="connisteX31" y="connsiteY31"/>
              </a:cxn>
              <a:cxn ang="0">
                <a:pos x="connisteX32" y="connsiteY32"/>
              </a:cxn>
              <a:cxn ang="0">
                <a:pos x="connisteX33" y="connsiteY33"/>
              </a:cxn>
              <a:cxn ang="0">
                <a:pos x="connisteX34" y="connsiteY34"/>
              </a:cxn>
              <a:cxn ang="0">
                <a:pos x="connisteX35" y="connsiteY35"/>
              </a:cxn>
              <a:cxn ang="0">
                <a:pos x="connisteX36" y="connsiteY36"/>
              </a:cxn>
              <a:cxn ang="0">
                <a:pos x="connisteX37" y="connsiteY37"/>
              </a:cxn>
              <a:cxn ang="0">
                <a:pos x="connisteX38" y="connsiteY38"/>
              </a:cxn>
              <a:cxn ang="0">
                <a:pos x="connisteX39" y="connsiteY39"/>
              </a:cxn>
              <a:cxn ang="0">
                <a:pos x="connisteX40" y="connsiteY40"/>
              </a:cxn>
              <a:cxn ang="0">
                <a:pos x="connisteX41" y="connsiteY41"/>
              </a:cxn>
              <a:cxn ang="0">
                <a:pos x="connisteX42" y="connsiteY42"/>
              </a:cxn>
              <a:cxn ang="0">
                <a:pos x="connisteX43" y="connsiteY43"/>
              </a:cxn>
              <a:cxn ang="0">
                <a:pos x="connisteX44" y="connsiteY44"/>
              </a:cxn>
              <a:cxn ang="0">
                <a:pos x="connisteX45" y="connsiteY45"/>
              </a:cxn>
              <a:cxn ang="0">
                <a:pos x="connisteX46" y="connsiteY46"/>
              </a:cxn>
              <a:cxn ang="0">
                <a:pos x="connisteX47" y="connsiteY47"/>
              </a:cxn>
              <a:cxn ang="0">
                <a:pos x="connisteX48" y="connsiteY48"/>
              </a:cxn>
              <a:cxn ang="0">
                <a:pos x="connisteX49" y="connsiteY49"/>
              </a:cxn>
              <a:cxn ang="0">
                <a:pos x="connisteX50" y="connsiteY50"/>
              </a:cxn>
              <a:cxn ang="0">
                <a:pos x="connisteX51" y="connsiteY51"/>
              </a:cxn>
              <a:cxn ang="0">
                <a:pos x="connisteX52" y="connsiteY52"/>
              </a:cxn>
              <a:cxn ang="0">
                <a:pos x="connisteX53" y="connsiteY53"/>
              </a:cxn>
              <a:cxn ang="0">
                <a:pos x="connisteX54" y="connsiteY54"/>
              </a:cxn>
              <a:cxn ang="0">
                <a:pos x="connisteX55" y="connsiteY55"/>
              </a:cxn>
              <a:cxn ang="0">
                <a:pos x="connisteX56" y="connsiteY56"/>
              </a:cxn>
              <a:cxn ang="0">
                <a:pos x="connisteX57" y="connsiteY57"/>
              </a:cxn>
              <a:cxn ang="0">
                <a:pos x="connisteX58" y="connsiteY58"/>
              </a:cxn>
              <a:cxn ang="0">
                <a:pos x="connisteX59" y="connsiteY59"/>
              </a:cxn>
              <a:cxn ang="0">
                <a:pos x="connisteX60" y="connsiteY60"/>
              </a:cxn>
              <a:cxn ang="0">
                <a:pos x="connisteX61" y="connsiteY61"/>
              </a:cxn>
              <a:cxn ang="0">
                <a:pos x="connisteX62" y="connsiteY62"/>
              </a:cxn>
              <a:cxn ang="0">
                <a:pos x="connisteX63" y="connsiteY63"/>
              </a:cxn>
              <a:cxn ang="0">
                <a:pos x="connisteX64" y="connsiteY64"/>
              </a:cxn>
              <a:cxn ang="0">
                <a:pos x="connisteX65" y="connsiteY65"/>
              </a:cxn>
              <a:cxn ang="0">
                <a:pos x="connisteX66" y="connsiteY66"/>
              </a:cxn>
              <a:cxn ang="0">
                <a:pos x="connisteX67" y="connsiteY67"/>
              </a:cxn>
              <a:cxn ang="0">
                <a:pos x="connisteX68" y="connsiteY68"/>
              </a:cxn>
              <a:cxn ang="0">
                <a:pos x="connisteX69" y="connsiteY69"/>
              </a:cxn>
              <a:cxn ang="0">
                <a:pos x="connisteX70" y="connsiteY70"/>
              </a:cxn>
              <a:cxn ang="0">
                <a:pos x="connisteX71" y="connsiteY71"/>
              </a:cxn>
              <a:cxn ang="0">
                <a:pos x="connisteX72" y="connsiteY72"/>
              </a:cxn>
              <a:cxn ang="0">
                <a:pos x="connisteX73" y="connsiteY73"/>
              </a:cxn>
              <a:cxn ang="0">
                <a:pos x="connisteX74" y="connsiteY74"/>
              </a:cxn>
              <a:cxn ang="0">
                <a:pos x="connisteX75" y="connsiteY75"/>
              </a:cxn>
              <a:cxn ang="0">
                <a:pos x="connisteX76" y="connsiteY76"/>
              </a:cxn>
              <a:cxn ang="0">
                <a:pos x="connisteX77" y="connsiteY77"/>
              </a:cxn>
              <a:cxn ang="0">
                <a:pos x="connisteX78" y="connsiteY78"/>
              </a:cxn>
              <a:cxn ang="0">
                <a:pos x="connisteX79" y="connsiteY79"/>
              </a:cxn>
              <a:cxn ang="0">
                <a:pos x="connisteX80" y="connsiteY80"/>
              </a:cxn>
              <a:cxn ang="0">
                <a:pos x="connisteX81" y="connsiteY81"/>
              </a:cxn>
              <a:cxn ang="0">
                <a:pos x="connisteX82" y="connsiteY82"/>
              </a:cxn>
              <a:cxn ang="0">
                <a:pos x="connisteX83" y="connsiteY83"/>
              </a:cxn>
              <a:cxn ang="0">
                <a:pos x="connisteX84" y="connsiteY84"/>
              </a:cxn>
              <a:cxn ang="0">
                <a:pos x="connisteX85" y="connsiteY85"/>
              </a:cxn>
              <a:cxn ang="0">
                <a:pos x="connisteX86" y="connsiteY86"/>
              </a:cxn>
              <a:cxn ang="0">
                <a:pos x="connisteX87" y="connsiteY87"/>
              </a:cxn>
              <a:cxn ang="0">
                <a:pos x="connisteX88" y="connsiteY88"/>
              </a:cxn>
              <a:cxn ang="0">
                <a:pos x="connisteX89" y="connsiteY89"/>
              </a:cxn>
            </a:cxnLst>
            <a:rect l="l" t="t" r="r" b="b"/>
            <a:pathLst>
              <a:path w="4684113" h="3190809">
                <a:moveTo>
                  <a:pt x="4531360" y="3814"/>
                </a:moveTo>
                <a:cubicBezTo>
                  <a:pt x="4544060" y="3179"/>
                  <a:pt x="4573905" y="-4441"/>
                  <a:pt x="4602480" y="3814"/>
                </a:cubicBezTo>
                <a:cubicBezTo>
                  <a:pt x="4631055" y="12069"/>
                  <a:pt x="4659630" y="22864"/>
                  <a:pt x="4674235" y="45089"/>
                </a:cubicBezTo>
                <a:cubicBezTo>
                  <a:pt x="4688840" y="67314"/>
                  <a:pt x="4674235" y="87634"/>
                  <a:pt x="4674235" y="116209"/>
                </a:cubicBezTo>
                <a:cubicBezTo>
                  <a:pt x="4674235" y="144784"/>
                  <a:pt x="4696460" y="142879"/>
                  <a:pt x="4674235" y="187964"/>
                </a:cubicBezTo>
                <a:cubicBezTo>
                  <a:pt x="4652010" y="233049"/>
                  <a:pt x="4598670" y="295914"/>
                  <a:pt x="4561840" y="340999"/>
                </a:cubicBezTo>
                <a:cubicBezTo>
                  <a:pt x="4525010" y="386084"/>
                  <a:pt x="4510405" y="383544"/>
                  <a:pt x="4490085" y="412119"/>
                </a:cubicBezTo>
                <a:cubicBezTo>
                  <a:pt x="4469765" y="440694"/>
                  <a:pt x="4471670" y="455299"/>
                  <a:pt x="4459605" y="483874"/>
                </a:cubicBezTo>
                <a:cubicBezTo>
                  <a:pt x="4447540" y="512449"/>
                  <a:pt x="4437380" y="526419"/>
                  <a:pt x="4429125" y="554994"/>
                </a:cubicBezTo>
                <a:cubicBezTo>
                  <a:pt x="4420870" y="583569"/>
                  <a:pt x="4420870" y="598174"/>
                  <a:pt x="4418965" y="626749"/>
                </a:cubicBezTo>
                <a:cubicBezTo>
                  <a:pt x="4417060" y="655324"/>
                  <a:pt x="4418965" y="669294"/>
                  <a:pt x="4418965" y="697869"/>
                </a:cubicBezTo>
                <a:cubicBezTo>
                  <a:pt x="4418965" y="726444"/>
                  <a:pt x="4415155" y="741049"/>
                  <a:pt x="4418965" y="769624"/>
                </a:cubicBezTo>
                <a:cubicBezTo>
                  <a:pt x="4422775" y="798199"/>
                  <a:pt x="4443095" y="812169"/>
                  <a:pt x="4439285" y="840744"/>
                </a:cubicBezTo>
                <a:cubicBezTo>
                  <a:pt x="4435475" y="869319"/>
                  <a:pt x="4420870" y="890274"/>
                  <a:pt x="4398645" y="912499"/>
                </a:cubicBezTo>
                <a:cubicBezTo>
                  <a:pt x="4376420" y="934724"/>
                  <a:pt x="4351655" y="930914"/>
                  <a:pt x="4326890" y="953139"/>
                </a:cubicBezTo>
                <a:cubicBezTo>
                  <a:pt x="4302125" y="975364"/>
                  <a:pt x="4272280" y="1005844"/>
                  <a:pt x="4276090" y="1024259"/>
                </a:cubicBezTo>
                <a:cubicBezTo>
                  <a:pt x="4279900" y="1042674"/>
                  <a:pt x="4318635" y="1038864"/>
                  <a:pt x="4347210" y="1045214"/>
                </a:cubicBezTo>
                <a:cubicBezTo>
                  <a:pt x="4375785" y="1051564"/>
                  <a:pt x="4390390" y="1053469"/>
                  <a:pt x="4418965" y="1055374"/>
                </a:cubicBezTo>
                <a:cubicBezTo>
                  <a:pt x="4447540" y="1057279"/>
                  <a:pt x="4461510" y="1041404"/>
                  <a:pt x="4490085" y="1055374"/>
                </a:cubicBezTo>
                <a:cubicBezTo>
                  <a:pt x="4518660" y="1069344"/>
                  <a:pt x="4547235" y="1097919"/>
                  <a:pt x="4561840" y="1126494"/>
                </a:cubicBezTo>
                <a:cubicBezTo>
                  <a:pt x="4576445" y="1155069"/>
                  <a:pt x="4576445" y="1169674"/>
                  <a:pt x="4561840" y="1198249"/>
                </a:cubicBezTo>
                <a:cubicBezTo>
                  <a:pt x="4547235" y="1226824"/>
                  <a:pt x="4518660" y="1250954"/>
                  <a:pt x="4490085" y="1269369"/>
                </a:cubicBezTo>
                <a:cubicBezTo>
                  <a:pt x="4461510" y="1287784"/>
                  <a:pt x="4447540" y="1285879"/>
                  <a:pt x="4418965" y="1289689"/>
                </a:cubicBezTo>
                <a:cubicBezTo>
                  <a:pt x="4390390" y="1293499"/>
                  <a:pt x="4375785" y="1285879"/>
                  <a:pt x="4347210" y="1289689"/>
                </a:cubicBezTo>
                <a:cubicBezTo>
                  <a:pt x="4318635" y="1293499"/>
                  <a:pt x="4302760" y="1291594"/>
                  <a:pt x="4276090" y="1310009"/>
                </a:cubicBezTo>
                <a:cubicBezTo>
                  <a:pt x="4249420" y="1328424"/>
                  <a:pt x="4239260" y="1353189"/>
                  <a:pt x="4214495" y="1381764"/>
                </a:cubicBezTo>
                <a:cubicBezTo>
                  <a:pt x="4189730" y="1410339"/>
                  <a:pt x="4182110" y="1424309"/>
                  <a:pt x="4153535" y="1452884"/>
                </a:cubicBezTo>
                <a:cubicBezTo>
                  <a:pt x="4124960" y="1481459"/>
                  <a:pt x="4102100" y="1508129"/>
                  <a:pt x="4071620" y="1524639"/>
                </a:cubicBezTo>
                <a:cubicBezTo>
                  <a:pt x="4041140" y="1541149"/>
                  <a:pt x="4029075" y="1528449"/>
                  <a:pt x="4000500" y="1534799"/>
                </a:cubicBezTo>
                <a:cubicBezTo>
                  <a:pt x="3971925" y="1541149"/>
                  <a:pt x="3957320" y="1546864"/>
                  <a:pt x="3928745" y="1555119"/>
                </a:cubicBezTo>
                <a:cubicBezTo>
                  <a:pt x="3900170" y="1563374"/>
                  <a:pt x="3886200" y="1567184"/>
                  <a:pt x="3857625" y="1575439"/>
                </a:cubicBezTo>
                <a:cubicBezTo>
                  <a:pt x="3829050" y="1583694"/>
                  <a:pt x="3814445" y="1591949"/>
                  <a:pt x="3785870" y="1595759"/>
                </a:cubicBezTo>
                <a:cubicBezTo>
                  <a:pt x="3757295" y="1599569"/>
                  <a:pt x="3745230" y="1599569"/>
                  <a:pt x="3714750" y="1595759"/>
                </a:cubicBezTo>
                <a:cubicBezTo>
                  <a:pt x="3684270" y="1591949"/>
                  <a:pt x="3663315" y="1581789"/>
                  <a:pt x="3632835" y="1575439"/>
                </a:cubicBezTo>
                <a:cubicBezTo>
                  <a:pt x="3602355" y="1569089"/>
                  <a:pt x="3592195" y="1565279"/>
                  <a:pt x="3561715" y="1565279"/>
                </a:cubicBezTo>
                <a:cubicBezTo>
                  <a:pt x="3531235" y="1565279"/>
                  <a:pt x="3510280" y="1563374"/>
                  <a:pt x="3479800" y="1575439"/>
                </a:cubicBezTo>
                <a:cubicBezTo>
                  <a:pt x="3449320" y="1587504"/>
                  <a:pt x="3430905" y="1602109"/>
                  <a:pt x="3408680" y="1626874"/>
                </a:cubicBezTo>
                <a:cubicBezTo>
                  <a:pt x="3386455" y="1651639"/>
                  <a:pt x="3390265" y="1669419"/>
                  <a:pt x="3368040" y="1697994"/>
                </a:cubicBezTo>
                <a:cubicBezTo>
                  <a:pt x="3345815" y="1726569"/>
                  <a:pt x="3324860" y="1749429"/>
                  <a:pt x="3296285" y="1769749"/>
                </a:cubicBezTo>
                <a:cubicBezTo>
                  <a:pt x="3267710" y="1790069"/>
                  <a:pt x="3253740" y="1788164"/>
                  <a:pt x="3225165" y="1800229"/>
                </a:cubicBezTo>
                <a:cubicBezTo>
                  <a:pt x="3196590" y="1812294"/>
                  <a:pt x="3181985" y="1820549"/>
                  <a:pt x="3153410" y="1830709"/>
                </a:cubicBezTo>
                <a:cubicBezTo>
                  <a:pt x="3124835" y="1840869"/>
                  <a:pt x="3110865" y="1837059"/>
                  <a:pt x="3082290" y="1851029"/>
                </a:cubicBezTo>
                <a:cubicBezTo>
                  <a:pt x="3053715" y="1864999"/>
                  <a:pt x="3039110" y="1883414"/>
                  <a:pt x="3010535" y="1901829"/>
                </a:cubicBezTo>
                <a:cubicBezTo>
                  <a:pt x="2981960" y="1920244"/>
                  <a:pt x="2967990" y="1926594"/>
                  <a:pt x="2939415" y="1943104"/>
                </a:cubicBezTo>
                <a:cubicBezTo>
                  <a:pt x="2910840" y="1959614"/>
                  <a:pt x="2896235" y="1967234"/>
                  <a:pt x="2867660" y="1983744"/>
                </a:cubicBezTo>
                <a:cubicBezTo>
                  <a:pt x="2839085" y="2000254"/>
                  <a:pt x="2825115" y="2005969"/>
                  <a:pt x="2796540" y="2024384"/>
                </a:cubicBezTo>
                <a:cubicBezTo>
                  <a:pt x="2767965" y="2042799"/>
                  <a:pt x="2753360" y="2057404"/>
                  <a:pt x="2724785" y="2075819"/>
                </a:cubicBezTo>
                <a:cubicBezTo>
                  <a:pt x="2696210" y="2094234"/>
                  <a:pt x="2682240" y="2106299"/>
                  <a:pt x="2653665" y="2116459"/>
                </a:cubicBezTo>
                <a:cubicBezTo>
                  <a:pt x="2625090" y="2126619"/>
                  <a:pt x="2612390" y="2118364"/>
                  <a:pt x="2581910" y="2126619"/>
                </a:cubicBezTo>
                <a:cubicBezTo>
                  <a:pt x="2551430" y="2134874"/>
                  <a:pt x="2530475" y="2142494"/>
                  <a:pt x="2499995" y="2157099"/>
                </a:cubicBezTo>
                <a:cubicBezTo>
                  <a:pt x="2469515" y="2171704"/>
                  <a:pt x="2457450" y="2181864"/>
                  <a:pt x="2428875" y="2198374"/>
                </a:cubicBezTo>
                <a:cubicBezTo>
                  <a:pt x="2400300" y="2214884"/>
                  <a:pt x="2383790" y="2216789"/>
                  <a:pt x="2357120" y="2239014"/>
                </a:cubicBezTo>
                <a:cubicBezTo>
                  <a:pt x="2330450" y="2261239"/>
                  <a:pt x="2312670" y="2281559"/>
                  <a:pt x="2296160" y="2310134"/>
                </a:cubicBezTo>
                <a:cubicBezTo>
                  <a:pt x="2279650" y="2338709"/>
                  <a:pt x="2279650" y="2353314"/>
                  <a:pt x="2275840" y="2381889"/>
                </a:cubicBezTo>
                <a:cubicBezTo>
                  <a:pt x="2272030" y="2410464"/>
                  <a:pt x="2275840" y="2424434"/>
                  <a:pt x="2275840" y="2453009"/>
                </a:cubicBezTo>
                <a:cubicBezTo>
                  <a:pt x="2275840" y="2481584"/>
                  <a:pt x="2273935" y="2494284"/>
                  <a:pt x="2275840" y="2524764"/>
                </a:cubicBezTo>
                <a:cubicBezTo>
                  <a:pt x="2277745" y="2555244"/>
                  <a:pt x="2296160" y="2575564"/>
                  <a:pt x="2286000" y="2606044"/>
                </a:cubicBezTo>
                <a:cubicBezTo>
                  <a:pt x="2275840" y="2636524"/>
                  <a:pt x="2251710" y="2659384"/>
                  <a:pt x="2225040" y="2677799"/>
                </a:cubicBezTo>
                <a:cubicBezTo>
                  <a:pt x="2198370" y="2696214"/>
                  <a:pt x="2183765" y="2694309"/>
                  <a:pt x="2153285" y="2698119"/>
                </a:cubicBezTo>
                <a:cubicBezTo>
                  <a:pt x="2122805" y="2701929"/>
                  <a:pt x="2087880" y="2683514"/>
                  <a:pt x="2071370" y="2698119"/>
                </a:cubicBezTo>
                <a:cubicBezTo>
                  <a:pt x="2054860" y="2712724"/>
                  <a:pt x="2061210" y="2741299"/>
                  <a:pt x="2071370" y="2769874"/>
                </a:cubicBezTo>
                <a:cubicBezTo>
                  <a:pt x="2081530" y="2798449"/>
                  <a:pt x="2126615" y="2814324"/>
                  <a:pt x="2122805" y="2840994"/>
                </a:cubicBezTo>
                <a:cubicBezTo>
                  <a:pt x="2118995" y="2867664"/>
                  <a:pt x="2079625" y="2890524"/>
                  <a:pt x="2051050" y="2902589"/>
                </a:cubicBezTo>
                <a:cubicBezTo>
                  <a:pt x="2022475" y="2914654"/>
                  <a:pt x="2008505" y="2902589"/>
                  <a:pt x="1979930" y="2902589"/>
                </a:cubicBezTo>
                <a:cubicBezTo>
                  <a:pt x="1951355" y="2902589"/>
                  <a:pt x="1934845" y="2917194"/>
                  <a:pt x="1908175" y="2902589"/>
                </a:cubicBezTo>
                <a:cubicBezTo>
                  <a:pt x="1881505" y="2887984"/>
                  <a:pt x="1873885" y="2851154"/>
                  <a:pt x="1847215" y="2830834"/>
                </a:cubicBezTo>
                <a:cubicBezTo>
                  <a:pt x="1820545" y="2810514"/>
                  <a:pt x="1804035" y="2812419"/>
                  <a:pt x="1775460" y="2800354"/>
                </a:cubicBezTo>
                <a:cubicBezTo>
                  <a:pt x="1746885" y="2788289"/>
                  <a:pt x="1732915" y="2776224"/>
                  <a:pt x="1704340" y="2769874"/>
                </a:cubicBezTo>
                <a:cubicBezTo>
                  <a:pt x="1675765" y="2763524"/>
                  <a:pt x="1661160" y="2769874"/>
                  <a:pt x="1632585" y="2769874"/>
                </a:cubicBezTo>
                <a:cubicBezTo>
                  <a:pt x="1604010" y="2769874"/>
                  <a:pt x="1590040" y="2763524"/>
                  <a:pt x="1561465" y="2769874"/>
                </a:cubicBezTo>
                <a:cubicBezTo>
                  <a:pt x="1532890" y="2776224"/>
                  <a:pt x="1516380" y="2780034"/>
                  <a:pt x="1489710" y="2800354"/>
                </a:cubicBezTo>
                <a:cubicBezTo>
                  <a:pt x="1463040" y="2820674"/>
                  <a:pt x="1450975" y="2842899"/>
                  <a:pt x="1428750" y="2871474"/>
                </a:cubicBezTo>
                <a:cubicBezTo>
                  <a:pt x="1406525" y="2900049"/>
                  <a:pt x="1390015" y="2914654"/>
                  <a:pt x="1377950" y="2943229"/>
                </a:cubicBezTo>
                <a:cubicBezTo>
                  <a:pt x="1365885" y="2971804"/>
                  <a:pt x="1379220" y="2985774"/>
                  <a:pt x="1367155" y="3014349"/>
                </a:cubicBezTo>
                <a:cubicBezTo>
                  <a:pt x="1355090" y="3042924"/>
                  <a:pt x="1340485" y="3059434"/>
                  <a:pt x="1316355" y="3086104"/>
                </a:cubicBezTo>
                <a:cubicBezTo>
                  <a:pt x="1292225" y="3112774"/>
                  <a:pt x="1275715" y="3128649"/>
                  <a:pt x="1245235" y="3147064"/>
                </a:cubicBezTo>
                <a:cubicBezTo>
                  <a:pt x="1214755" y="3165479"/>
                  <a:pt x="1193800" y="3169289"/>
                  <a:pt x="1163320" y="3177544"/>
                </a:cubicBezTo>
                <a:cubicBezTo>
                  <a:pt x="1132840" y="3185799"/>
                  <a:pt x="1120775" y="3186434"/>
                  <a:pt x="1092200" y="3188339"/>
                </a:cubicBezTo>
                <a:cubicBezTo>
                  <a:pt x="1063625" y="3190244"/>
                  <a:pt x="1049020" y="3192784"/>
                  <a:pt x="1020445" y="3188339"/>
                </a:cubicBezTo>
                <a:cubicBezTo>
                  <a:pt x="991870" y="3183894"/>
                  <a:pt x="1024890" y="3183894"/>
                  <a:pt x="949325" y="3167384"/>
                </a:cubicBezTo>
                <a:cubicBezTo>
                  <a:pt x="873760" y="3150874"/>
                  <a:pt x="718185" y="3118489"/>
                  <a:pt x="642620" y="3106424"/>
                </a:cubicBezTo>
                <a:cubicBezTo>
                  <a:pt x="567055" y="3094359"/>
                  <a:pt x="600075" y="3112774"/>
                  <a:pt x="571500" y="3106424"/>
                </a:cubicBezTo>
                <a:cubicBezTo>
                  <a:pt x="542925" y="3100074"/>
                  <a:pt x="528320" y="3088009"/>
                  <a:pt x="499745" y="3075944"/>
                </a:cubicBezTo>
                <a:cubicBezTo>
                  <a:pt x="471170" y="3063879"/>
                  <a:pt x="457200" y="3051814"/>
                  <a:pt x="428625" y="3045464"/>
                </a:cubicBezTo>
                <a:cubicBezTo>
                  <a:pt x="400050" y="3039114"/>
                  <a:pt x="385445" y="3045464"/>
                  <a:pt x="356870" y="3045464"/>
                </a:cubicBezTo>
                <a:cubicBezTo>
                  <a:pt x="328295" y="3045464"/>
                  <a:pt x="314325" y="3047369"/>
                  <a:pt x="285750" y="3045464"/>
                </a:cubicBezTo>
                <a:cubicBezTo>
                  <a:pt x="257175" y="3043559"/>
                  <a:pt x="242570" y="3034669"/>
                  <a:pt x="213995" y="3034669"/>
                </a:cubicBezTo>
                <a:cubicBezTo>
                  <a:pt x="185420" y="3034669"/>
                  <a:pt x="171450" y="3035304"/>
                  <a:pt x="142875" y="3045464"/>
                </a:cubicBezTo>
                <a:cubicBezTo>
                  <a:pt x="114300" y="3055624"/>
                  <a:pt x="99695" y="3067689"/>
                  <a:pt x="71120" y="3086104"/>
                </a:cubicBezTo>
                <a:cubicBezTo>
                  <a:pt x="42545" y="3104519"/>
                  <a:pt x="12700" y="3127379"/>
                  <a:pt x="0" y="3136904"/>
                </a:cubicBezTo>
              </a:path>
            </a:pathLst>
          </a:custGeom>
          <a:noFill/>
          <a:ln w="76200"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.000000"/>
                                          </p:val>
                                        </p:tav>
                                        <p:tav tm="100000">
                                          <p:val>
                                            <p:fltVal val="0.00000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7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7767" grpId="0"/>
      <p:bldP spid="2" grpId="0"/>
      <p:bldP spid="3" grpId="0"/>
      <p:bldP spid="4" grpId="0"/>
      <p:bldP spid="5" grpId="0"/>
      <p:bldP spid="6" grpId="0"/>
      <p:bldP spid="7" grpId="0"/>
      <p:bldP spid="8" grpId="0"/>
      <p:bldP spid="10" grpId="0"/>
      <p:bldP spid="12" grpId="0"/>
      <p:bldP spid="16" grpId="0" animBg="1"/>
      <p:bldP spid="17" grpId="0" bldLvl="0" animBg="1"/>
      <p:bldP spid="18" grpId="0" bldLvl="0" animBg="1"/>
      <p:bldP spid="19" grpId="0" bldLvl="0" animBg="1"/>
      <p:bldP spid="20" grpId="0" bldLvl="0" animBg="1"/>
      <p:bldP spid="21" grpId="0" animBg="1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4" name="图片 1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4785" y="162560"/>
            <a:ext cx="8761095" cy="661606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2701925" y="71438"/>
            <a:ext cx="3243263" cy="8286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zh-CN" altLang="en-US" sz="4800" dirty="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分布不均衡</a:t>
            </a:r>
            <a:endParaRPr lang="zh-CN" altLang="en-US" sz="4800" dirty="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17767" name="文本框 117766"/>
          <p:cNvSpPr txBox="1"/>
          <p:nvPr/>
        </p:nvSpPr>
        <p:spPr>
          <a:xfrm>
            <a:off x="5602288" y="2587625"/>
            <a:ext cx="1258887" cy="584200"/>
          </a:xfrm>
          <a:prstGeom prst="rect">
            <a:avLst/>
          </a:prstGeom>
          <a:noFill/>
          <a:ln w="38100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3200" dirty="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旱地</a:t>
            </a:r>
            <a:endParaRPr lang="zh-CN" altLang="en-US" sz="3200" dirty="0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208270" y="3633153"/>
            <a:ext cx="1258888" cy="584200"/>
          </a:xfrm>
          <a:prstGeom prst="rect">
            <a:avLst/>
          </a:prstGeom>
          <a:noFill/>
          <a:ln w="38100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3200" dirty="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水田</a:t>
            </a:r>
            <a:endParaRPr lang="zh-CN" altLang="en-US" sz="3200" dirty="0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945188" y="1512888"/>
            <a:ext cx="1258887" cy="582612"/>
          </a:xfrm>
          <a:prstGeom prst="rect">
            <a:avLst/>
          </a:prstGeom>
          <a:noFill/>
          <a:ln w="38100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3200" dirty="0">
                <a:solidFill>
                  <a:srgbClr val="00B05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草地</a:t>
            </a:r>
            <a:endParaRPr lang="zh-CN" altLang="en-US" sz="3200" dirty="0">
              <a:solidFill>
                <a:srgbClr val="00B05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 rot="1500000">
            <a:off x="7006908" y="552450"/>
            <a:ext cx="1258887" cy="582613"/>
          </a:xfrm>
          <a:prstGeom prst="rect">
            <a:avLst/>
          </a:prstGeom>
          <a:noFill/>
          <a:ln w="38100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3200" dirty="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林地</a:t>
            </a:r>
            <a:endParaRPr lang="zh-CN" altLang="en-US" sz="3200" dirty="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006600" y="2804478"/>
            <a:ext cx="1258888" cy="582612"/>
          </a:xfrm>
          <a:prstGeom prst="rect">
            <a:avLst/>
          </a:prstGeom>
          <a:noFill/>
          <a:ln w="38100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3200" dirty="0">
                <a:solidFill>
                  <a:srgbClr val="00B05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草地</a:t>
            </a:r>
            <a:endParaRPr lang="zh-CN" altLang="en-US" sz="3200" dirty="0">
              <a:solidFill>
                <a:srgbClr val="00B05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649413" y="1052513"/>
            <a:ext cx="1258887" cy="582612"/>
          </a:xfrm>
          <a:prstGeom prst="rect">
            <a:avLst/>
          </a:prstGeom>
          <a:noFill/>
          <a:ln w="38100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3200" dirty="0">
                <a:solidFill>
                  <a:srgbClr val="00B05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草地</a:t>
            </a:r>
            <a:endParaRPr lang="zh-CN" altLang="en-US" sz="3200" dirty="0">
              <a:solidFill>
                <a:srgbClr val="00B05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265805" y="3502025"/>
            <a:ext cx="1258888" cy="584200"/>
          </a:xfrm>
          <a:prstGeom prst="rect">
            <a:avLst/>
          </a:prstGeom>
          <a:noFill/>
          <a:ln w="38100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3200" dirty="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林地</a:t>
            </a:r>
            <a:endParaRPr lang="zh-CN" altLang="en-US" sz="3200" dirty="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749925" y="4279900"/>
            <a:ext cx="1257300" cy="584200"/>
          </a:xfrm>
          <a:prstGeom prst="rect">
            <a:avLst/>
          </a:prstGeom>
          <a:noFill/>
          <a:ln w="38100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3200" dirty="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林地</a:t>
            </a:r>
            <a:endParaRPr lang="zh-CN" altLang="en-US" sz="3200" dirty="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 rot="-240000">
            <a:off x="1487488" y="1843405"/>
            <a:ext cx="2892425" cy="582613"/>
          </a:xfrm>
          <a:prstGeom prst="rect">
            <a:avLst/>
          </a:prstGeom>
          <a:noFill/>
          <a:ln w="38100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3200" dirty="0">
                <a:latin typeface="方正粗黑宋简体" panose="02000000000000000000" charset="-122"/>
                <a:ea typeface="方正粗黑宋简体" panose="02000000000000000000" charset="-122"/>
              </a:rPr>
              <a:t>难以利用土地</a:t>
            </a:r>
            <a:endParaRPr lang="zh-CN" altLang="en-US" sz="3200" dirty="0"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470660" y="3695700"/>
            <a:ext cx="16160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400mm</a:t>
            </a:r>
            <a:endParaRPr lang="en-US" altLang="zh-CN"/>
          </a:p>
        </p:txBody>
      </p:sp>
      <p:sp>
        <p:nvSpPr>
          <p:cNvPr id="16" name="矩形 15"/>
          <p:cNvSpPr/>
          <p:nvPr/>
        </p:nvSpPr>
        <p:spPr>
          <a:xfrm>
            <a:off x="1371600" y="4419600"/>
            <a:ext cx="6858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1371600" y="5123180"/>
            <a:ext cx="685800" cy="3308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1371600" y="4724400"/>
            <a:ext cx="685800" cy="3308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1426210" y="5530215"/>
            <a:ext cx="685800" cy="3308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1371600" y="5861050"/>
            <a:ext cx="2168525" cy="7391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" name="任意多边形 20"/>
          <p:cNvSpPr/>
          <p:nvPr/>
        </p:nvSpPr>
        <p:spPr>
          <a:xfrm>
            <a:off x="2305685" y="505460"/>
            <a:ext cx="4684395" cy="3190875"/>
          </a:xfrm>
          <a:custGeom>
            <a:avLst/>
            <a:gdLst>
              <a:gd name="connisteX0" fmla="*/ 4531360 w 4684112"/>
              <a:gd name="connsiteY0" fmla="*/ 3814 h 3190809"/>
              <a:gd name="connisteX1" fmla="*/ 4602480 w 4684112"/>
              <a:gd name="connsiteY1" fmla="*/ 3814 h 3190809"/>
              <a:gd name="connisteX2" fmla="*/ 4674235 w 4684112"/>
              <a:gd name="connsiteY2" fmla="*/ 45089 h 3190809"/>
              <a:gd name="connisteX3" fmla="*/ 4674235 w 4684112"/>
              <a:gd name="connsiteY3" fmla="*/ 116209 h 3190809"/>
              <a:gd name="connisteX4" fmla="*/ 4674235 w 4684112"/>
              <a:gd name="connsiteY4" fmla="*/ 187964 h 3190809"/>
              <a:gd name="connisteX5" fmla="*/ 4561840 w 4684112"/>
              <a:gd name="connsiteY5" fmla="*/ 340999 h 3190809"/>
              <a:gd name="connisteX6" fmla="*/ 4490085 w 4684112"/>
              <a:gd name="connsiteY6" fmla="*/ 412119 h 3190809"/>
              <a:gd name="connisteX7" fmla="*/ 4459605 w 4684112"/>
              <a:gd name="connsiteY7" fmla="*/ 483874 h 3190809"/>
              <a:gd name="connisteX8" fmla="*/ 4429125 w 4684112"/>
              <a:gd name="connsiteY8" fmla="*/ 554994 h 3190809"/>
              <a:gd name="connisteX9" fmla="*/ 4418965 w 4684112"/>
              <a:gd name="connsiteY9" fmla="*/ 626749 h 3190809"/>
              <a:gd name="connisteX10" fmla="*/ 4418965 w 4684112"/>
              <a:gd name="connsiteY10" fmla="*/ 697869 h 3190809"/>
              <a:gd name="connisteX11" fmla="*/ 4418965 w 4684112"/>
              <a:gd name="connsiteY11" fmla="*/ 769624 h 3190809"/>
              <a:gd name="connisteX12" fmla="*/ 4439285 w 4684112"/>
              <a:gd name="connsiteY12" fmla="*/ 840744 h 3190809"/>
              <a:gd name="connisteX13" fmla="*/ 4398645 w 4684112"/>
              <a:gd name="connsiteY13" fmla="*/ 912499 h 3190809"/>
              <a:gd name="connisteX14" fmla="*/ 4326890 w 4684112"/>
              <a:gd name="connsiteY14" fmla="*/ 953139 h 3190809"/>
              <a:gd name="connisteX15" fmla="*/ 4276090 w 4684112"/>
              <a:gd name="connsiteY15" fmla="*/ 1024259 h 3190809"/>
              <a:gd name="connisteX16" fmla="*/ 4347210 w 4684112"/>
              <a:gd name="connsiteY16" fmla="*/ 1045214 h 3190809"/>
              <a:gd name="connisteX17" fmla="*/ 4418965 w 4684112"/>
              <a:gd name="connsiteY17" fmla="*/ 1055374 h 3190809"/>
              <a:gd name="connisteX18" fmla="*/ 4490085 w 4684112"/>
              <a:gd name="connsiteY18" fmla="*/ 1055374 h 3190809"/>
              <a:gd name="connisteX19" fmla="*/ 4561840 w 4684112"/>
              <a:gd name="connsiteY19" fmla="*/ 1126494 h 3190809"/>
              <a:gd name="connisteX20" fmla="*/ 4561840 w 4684112"/>
              <a:gd name="connsiteY20" fmla="*/ 1198249 h 3190809"/>
              <a:gd name="connisteX21" fmla="*/ 4490085 w 4684112"/>
              <a:gd name="connsiteY21" fmla="*/ 1269369 h 3190809"/>
              <a:gd name="connisteX22" fmla="*/ 4418965 w 4684112"/>
              <a:gd name="connsiteY22" fmla="*/ 1289689 h 3190809"/>
              <a:gd name="connisteX23" fmla="*/ 4347210 w 4684112"/>
              <a:gd name="connsiteY23" fmla="*/ 1289689 h 3190809"/>
              <a:gd name="connisteX24" fmla="*/ 4276090 w 4684112"/>
              <a:gd name="connsiteY24" fmla="*/ 1310009 h 3190809"/>
              <a:gd name="connisteX25" fmla="*/ 4214495 w 4684112"/>
              <a:gd name="connsiteY25" fmla="*/ 1381764 h 3190809"/>
              <a:gd name="connisteX26" fmla="*/ 4153535 w 4684112"/>
              <a:gd name="connsiteY26" fmla="*/ 1452884 h 3190809"/>
              <a:gd name="connisteX27" fmla="*/ 4071620 w 4684112"/>
              <a:gd name="connsiteY27" fmla="*/ 1524639 h 3190809"/>
              <a:gd name="connisteX28" fmla="*/ 4000500 w 4684112"/>
              <a:gd name="connsiteY28" fmla="*/ 1534799 h 3190809"/>
              <a:gd name="connisteX29" fmla="*/ 3928745 w 4684112"/>
              <a:gd name="connsiteY29" fmla="*/ 1555119 h 3190809"/>
              <a:gd name="connisteX30" fmla="*/ 3857625 w 4684112"/>
              <a:gd name="connsiteY30" fmla="*/ 1575439 h 3190809"/>
              <a:gd name="connisteX31" fmla="*/ 3785870 w 4684112"/>
              <a:gd name="connsiteY31" fmla="*/ 1595759 h 3190809"/>
              <a:gd name="connisteX32" fmla="*/ 3714750 w 4684112"/>
              <a:gd name="connsiteY32" fmla="*/ 1595759 h 3190809"/>
              <a:gd name="connisteX33" fmla="*/ 3632835 w 4684112"/>
              <a:gd name="connsiteY33" fmla="*/ 1575439 h 3190809"/>
              <a:gd name="connisteX34" fmla="*/ 3561715 w 4684112"/>
              <a:gd name="connsiteY34" fmla="*/ 1565279 h 3190809"/>
              <a:gd name="connisteX35" fmla="*/ 3479800 w 4684112"/>
              <a:gd name="connsiteY35" fmla="*/ 1575439 h 3190809"/>
              <a:gd name="connisteX36" fmla="*/ 3408680 w 4684112"/>
              <a:gd name="connsiteY36" fmla="*/ 1626874 h 3190809"/>
              <a:gd name="connisteX37" fmla="*/ 3368040 w 4684112"/>
              <a:gd name="connsiteY37" fmla="*/ 1697994 h 3190809"/>
              <a:gd name="connisteX38" fmla="*/ 3296285 w 4684112"/>
              <a:gd name="connsiteY38" fmla="*/ 1769749 h 3190809"/>
              <a:gd name="connisteX39" fmla="*/ 3225165 w 4684112"/>
              <a:gd name="connsiteY39" fmla="*/ 1800229 h 3190809"/>
              <a:gd name="connisteX40" fmla="*/ 3153410 w 4684112"/>
              <a:gd name="connsiteY40" fmla="*/ 1830709 h 3190809"/>
              <a:gd name="connisteX41" fmla="*/ 3082290 w 4684112"/>
              <a:gd name="connsiteY41" fmla="*/ 1851029 h 3190809"/>
              <a:gd name="connisteX42" fmla="*/ 3010535 w 4684112"/>
              <a:gd name="connsiteY42" fmla="*/ 1901829 h 3190809"/>
              <a:gd name="connisteX43" fmla="*/ 2939415 w 4684112"/>
              <a:gd name="connsiteY43" fmla="*/ 1943104 h 3190809"/>
              <a:gd name="connisteX44" fmla="*/ 2867660 w 4684112"/>
              <a:gd name="connsiteY44" fmla="*/ 1983744 h 3190809"/>
              <a:gd name="connisteX45" fmla="*/ 2796540 w 4684112"/>
              <a:gd name="connsiteY45" fmla="*/ 2024384 h 3190809"/>
              <a:gd name="connisteX46" fmla="*/ 2724785 w 4684112"/>
              <a:gd name="connsiteY46" fmla="*/ 2075819 h 3190809"/>
              <a:gd name="connisteX47" fmla="*/ 2653665 w 4684112"/>
              <a:gd name="connsiteY47" fmla="*/ 2116459 h 3190809"/>
              <a:gd name="connisteX48" fmla="*/ 2581910 w 4684112"/>
              <a:gd name="connsiteY48" fmla="*/ 2126619 h 3190809"/>
              <a:gd name="connisteX49" fmla="*/ 2499995 w 4684112"/>
              <a:gd name="connsiteY49" fmla="*/ 2157099 h 3190809"/>
              <a:gd name="connisteX50" fmla="*/ 2428875 w 4684112"/>
              <a:gd name="connsiteY50" fmla="*/ 2198374 h 3190809"/>
              <a:gd name="connisteX51" fmla="*/ 2357120 w 4684112"/>
              <a:gd name="connsiteY51" fmla="*/ 2239014 h 3190809"/>
              <a:gd name="connisteX52" fmla="*/ 2296160 w 4684112"/>
              <a:gd name="connsiteY52" fmla="*/ 2310134 h 3190809"/>
              <a:gd name="connisteX53" fmla="*/ 2275840 w 4684112"/>
              <a:gd name="connsiteY53" fmla="*/ 2381889 h 3190809"/>
              <a:gd name="connisteX54" fmla="*/ 2275840 w 4684112"/>
              <a:gd name="connsiteY54" fmla="*/ 2453009 h 3190809"/>
              <a:gd name="connisteX55" fmla="*/ 2275840 w 4684112"/>
              <a:gd name="connsiteY55" fmla="*/ 2524764 h 3190809"/>
              <a:gd name="connisteX56" fmla="*/ 2286000 w 4684112"/>
              <a:gd name="connsiteY56" fmla="*/ 2606044 h 3190809"/>
              <a:gd name="connisteX57" fmla="*/ 2225040 w 4684112"/>
              <a:gd name="connsiteY57" fmla="*/ 2677799 h 3190809"/>
              <a:gd name="connisteX58" fmla="*/ 2153285 w 4684112"/>
              <a:gd name="connsiteY58" fmla="*/ 2698119 h 3190809"/>
              <a:gd name="connisteX59" fmla="*/ 2071370 w 4684112"/>
              <a:gd name="connsiteY59" fmla="*/ 2698119 h 3190809"/>
              <a:gd name="connisteX60" fmla="*/ 2071370 w 4684112"/>
              <a:gd name="connsiteY60" fmla="*/ 2769874 h 3190809"/>
              <a:gd name="connisteX61" fmla="*/ 2122805 w 4684112"/>
              <a:gd name="connsiteY61" fmla="*/ 2840994 h 3190809"/>
              <a:gd name="connisteX62" fmla="*/ 2051050 w 4684112"/>
              <a:gd name="connsiteY62" fmla="*/ 2902589 h 3190809"/>
              <a:gd name="connisteX63" fmla="*/ 1979930 w 4684112"/>
              <a:gd name="connsiteY63" fmla="*/ 2902589 h 3190809"/>
              <a:gd name="connisteX64" fmla="*/ 1908175 w 4684112"/>
              <a:gd name="connsiteY64" fmla="*/ 2902589 h 3190809"/>
              <a:gd name="connisteX65" fmla="*/ 1847215 w 4684112"/>
              <a:gd name="connsiteY65" fmla="*/ 2830834 h 3190809"/>
              <a:gd name="connisteX66" fmla="*/ 1775460 w 4684112"/>
              <a:gd name="connsiteY66" fmla="*/ 2800354 h 3190809"/>
              <a:gd name="connisteX67" fmla="*/ 1704340 w 4684112"/>
              <a:gd name="connsiteY67" fmla="*/ 2769874 h 3190809"/>
              <a:gd name="connisteX68" fmla="*/ 1632585 w 4684112"/>
              <a:gd name="connsiteY68" fmla="*/ 2769874 h 3190809"/>
              <a:gd name="connisteX69" fmla="*/ 1561465 w 4684112"/>
              <a:gd name="connsiteY69" fmla="*/ 2769874 h 3190809"/>
              <a:gd name="connisteX70" fmla="*/ 1489710 w 4684112"/>
              <a:gd name="connsiteY70" fmla="*/ 2800354 h 3190809"/>
              <a:gd name="connisteX71" fmla="*/ 1428750 w 4684112"/>
              <a:gd name="connsiteY71" fmla="*/ 2871474 h 3190809"/>
              <a:gd name="connisteX72" fmla="*/ 1377950 w 4684112"/>
              <a:gd name="connsiteY72" fmla="*/ 2943229 h 3190809"/>
              <a:gd name="connisteX73" fmla="*/ 1367155 w 4684112"/>
              <a:gd name="connsiteY73" fmla="*/ 3014349 h 3190809"/>
              <a:gd name="connisteX74" fmla="*/ 1316355 w 4684112"/>
              <a:gd name="connsiteY74" fmla="*/ 3086104 h 3190809"/>
              <a:gd name="connisteX75" fmla="*/ 1245235 w 4684112"/>
              <a:gd name="connsiteY75" fmla="*/ 3147064 h 3190809"/>
              <a:gd name="connisteX76" fmla="*/ 1163320 w 4684112"/>
              <a:gd name="connsiteY76" fmla="*/ 3177544 h 3190809"/>
              <a:gd name="connisteX77" fmla="*/ 1092200 w 4684112"/>
              <a:gd name="connsiteY77" fmla="*/ 3188339 h 3190809"/>
              <a:gd name="connisteX78" fmla="*/ 1020445 w 4684112"/>
              <a:gd name="connsiteY78" fmla="*/ 3188339 h 3190809"/>
              <a:gd name="connisteX79" fmla="*/ 949325 w 4684112"/>
              <a:gd name="connsiteY79" fmla="*/ 3167384 h 3190809"/>
              <a:gd name="connisteX80" fmla="*/ 642620 w 4684112"/>
              <a:gd name="connsiteY80" fmla="*/ 3106424 h 3190809"/>
              <a:gd name="connisteX81" fmla="*/ 571500 w 4684112"/>
              <a:gd name="connsiteY81" fmla="*/ 3106424 h 3190809"/>
              <a:gd name="connisteX82" fmla="*/ 499745 w 4684112"/>
              <a:gd name="connsiteY82" fmla="*/ 3075944 h 3190809"/>
              <a:gd name="connisteX83" fmla="*/ 428625 w 4684112"/>
              <a:gd name="connsiteY83" fmla="*/ 3045464 h 3190809"/>
              <a:gd name="connisteX84" fmla="*/ 356870 w 4684112"/>
              <a:gd name="connsiteY84" fmla="*/ 3045464 h 3190809"/>
              <a:gd name="connisteX85" fmla="*/ 285750 w 4684112"/>
              <a:gd name="connsiteY85" fmla="*/ 3045464 h 3190809"/>
              <a:gd name="connisteX86" fmla="*/ 213995 w 4684112"/>
              <a:gd name="connsiteY86" fmla="*/ 3034669 h 3190809"/>
              <a:gd name="connisteX87" fmla="*/ 142875 w 4684112"/>
              <a:gd name="connsiteY87" fmla="*/ 3045464 h 3190809"/>
              <a:gd name="connisteX88" fmla="*/ 71120 w 4684112"/>
              <a:gd name="connsiteY88" fmla="*/ 3086104 h 3190809"/>
              <a:gd name="connisteX89" fmla="*/ 0 w 4684112"/>
              <a:gd name="connsiteY89" fmla="*/ 3136904 h 3190809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  <a:cxn ang="0">
                <a:pos x="connisteX18" y="connsiteY18"/>
              </a:cxn>
              <a:cxn ang="0">
                <a:pos x="connisteX19" y="connsiteY19"/>
              </a:cxn>
              <a:cxn ang="0">
                <a:pos x="connisteX20" y="connsiteY20"/>
              </a:cxn>
              <a:cxn ang="0">
                <a:pos x="connisteX21" y="connsiteY21"/>
              </a:cxn>
              <a:cxn ang="0">
                <a:pos x="connisteX22" y="connsiteY22"/>
              </a:cxn>
              <a:cxn ang="0">
                <a:pos x="connisteX23" y="connsiteY23"/>
              </a:cxn>
              <a:cxn ang="0">
                <a:pos x="connisteX24" y="connsiteY24"/>
              </a:cxn>
              <a:cxn ang="0">
                <a:pos x="connisteX25" y="connsiteY25"/>
              </a:cxn>
              <a:cxn ang="0">
                <a:pos x="connisteX26" y="connsiteY26"/>
              </a:cxn>
              <a:cxn ang="0">
                <a:pos x="connisteX27" y="connsiteY27"/>
              </a:cxn>
              <a:cxn ang="0">
                <a:pos x="connisteX28" y="connsiteY28"/>
              </a:cxn>
              <a:cxn ang="0">
                <a:pos x="connisteX29" y="connsiteY29"/>
              </a:cxn>
              <a:cxn ang="0">
                <a:pos x="connisteX30" y="connsiteY30"/>
              </a:cxn>
              <a:cxn ang="0">
                <a:pos x="connisteX31" y="connsiteY31"/>
              </a:cxn>
              <a:cxn ang="0">
                <a:pos x="connisteX32" y="connsiteY32"/>
              </a:cxn>
              <a:cxn ang="0">
                <a:pos x="connisteX33" y="connsiteY33"/>
              </a:cxn>
              <a:cxn ang="0">
                <a:pos x="connisteX34" y="connsiteY34"/>
              </a:cxn>
              <a:cxn ang="0">
                <a:pos x="connisteX35" y="connsiteY35"/>
              </a:cxn>
              <a:cxn ang="0">
                <a:pos x="connisteX36" y="connsiteY36"/>
              </a:cxn>
              <a:cxn ang="0">
                <a:pos x="connisteX37" y="connsiteY37"/>
              </a:cxn>
              <a:cxn ang="0">
                <a:pos x="connisteX38" y="connsiteY38"/>
              </a:cxn>
              <a:cxn ang="0">
                <a:pos x="connisteX39" y="connsiteY39"/>
              </a:cxn>
              <a:cxn ang="0">
                <a:pos x="connisteX40" y="connsiteY40"/>
              </a:cxn>
              <a:cxn ang="0">
                <a:pos x="connisteX41" y="connsiteY41"/>
              </a:cxn>
              <a:cxn ang="0">
                <a:pos x="connisteX42" y="connsiteY42"/>
              </a:cxn>
              <a:cxn ang="0">
                <a:pos x="connisteX43" y="connsiteY43"/>
              </a:cxn>
              <a:cxn ang="0">
                <a:pos x="connisteX44" y="connsiteY44"/>
              </a:cxn>
              <a:cxn ang="0">
                <a:pos x="connisteX45" y="connsiteY45"/>
              </a:cxn>
              <a:cxn ang="0">
                <a:pos x="connisteX46" y="connsiteY46"/>
              </a:cxn>
              <a:cxn ang="0">
                <a:pos x="connisteX47" y="connsiteY47"/>
              </a:cxn>
              <a:cxn ang="0">
                <a:pos x="connisteX48" y="connsiteY48"/>
              </a:cxn>
              <a:cxn ang="0">
                <a:pos x="connisteX49" y="connsiteY49"/>
              </a:cxn>
              <a:cxn ang="0">
                <a:pos x="connisteX50" y="connsiteY50"/>
              </a:cxn>
              <a:cxn ang="0">
                <a:pos x="connisteX51" y="connsiteY51"/>
              </a:cxn>
              <a:cxn ang="0">
                <a:pos x="connisteX52" y="connsiteY52"/>
              </a:cxn>
              <a:cxn ang="0">
                <a:pos x="connisteX53" y="connsiteY53"/>
              </a:cxn>
              <a:cxn ang="0">
                <a:pos x="connisteX54" y="connsiteY54"/>
              </a:cxn>
              <a:cxn ang="0">
                <a:pos x="connisteX55" y="connsiteY55"/>
              </a:cxn>
              <a:cxn ang="0">
                <a:pos x="connisteX56" y="connsiteY56"/>
              </a:cxn>
              <a:cxn ang="0">
                <a:pos x="connisteX57" y="connsiteY57"/>
              </a:cxn>
              <a:cxn ang="0">
                <a:pos x="connisteX58" y="connsiteY58"/>
              </a:cxn>
              <a:cxn ang="0">
                <a:pos x="connisteX59" y="connsiteY59"/>
              </a:cxn>
              <a:cxn ang="0">
                <a:pos x="connisteX60" y="connsiteY60"/>
              </a:cxn>
              <a:cxn ang="0">
                <a:pos x="connisteX61" y="connsiteY61"/>
              </a:cxn>
              <a:cxn ang="0">
                <a:pos x="connisteX62" y="connsiteY62"/>
              </a:cxn>
              <a:cxn ang="0">
                <a:pos x="connisteX63" y="connsiteY63"/>
              </a:cxn>
              <a:cxn ang="0">
                <a:pos x="connisteX64" y="connsiteY64"/>
              </a:cxn>
              <a:cxn ang="0">
                <a:pos x="connisteX65" y="connsiteY65"/>
              </a:cxn>
              <a:cxn ang="0">
                <a:pos x="connisteX66" y="connsiteY66"/>
              </a:cxn>
              <a:cxn ang="0">
                <a:pos x="connisteX67" y="connsiteY67"/>
              </a:cxn>
              <a:cxn ang="0">
                <a:pos x="connisteX68" y="connsiteY68"/>
              </a:cxn>
              <a:cxn ang="0">
                <a:pos x="connisteX69" y="connsiteY69"/>
              </a:cxn>
              <a:cxn ang="0">
                <a:pos x="connisteX70" y="connsiteY70"/>
              </a:cxn>
              <a:cxn ang="0">
                <a:pos x="connisteX71" y="connsiteY71"/>
              </a:cxn>
              <a:cxn ang="0">
                <a:pos x="connisteX72" y="connsiteY72"/>
              </a:cxn>
              <a:cxn ang="0">
                <a:pos x="connisteX73" y="connsiteY73"/>
              </a:cxn>
              <a:cxn ang="0">
                <a:pos x="connisteX74" y="connsiteY74"/>
              </a:cxn>
              <a:cxn ang="0">
                <a:pos x="connisteX75" y="connsiteY75"/>
              </a:cxn>
              <a:cxn ang="0">
                <a:pos x="connisteX76" y="connsiteY76"/>
              </a:cxn>
              <a:cxn ang="0">
                <a:pos x="connisteX77" y="connsiteY77"/>
              </a:cxn>
              <a:cxn ang="0">
                <a:pos x="connisteX78" y="connsiteY78"/>
              </a:cxn>
              <a:cxn ang="0">
                <a:pos x="connisteX79" y="connsiteY79"/>
              </a:cxn>
              <a:cxn ang="0">
                <a:pos x="connisteX80" y="connsiteY80"/>
              </a:cxn>
              <a:cxn ang="0">
                <a:pos x="connisteX81" y="connsiteY81"/>
              </a:cxn>
              <a:cxn ang="0">
                <a:pos x="connisteX82" y="connsiteY82"/>
              </a:cxn>
              <a:cxn ang="0">
                <a:pos x="connisteX83" y="connsiteY83"/>
              </a:cxn>
              <a:cxn ang="0">
                <a:pos x="connisteX84" y="connsiteY84"/>
              </a:cxn>
              <a:cxn ang="0">
                <a:pos x="connisteX85" y="connsiteY85"/>
              </a:cxn>
              <a:cxn ang="0">
                <a:pos x="connisteX86" y="connsiteY86"/>
              </a:cxn>
              <a:cxn ang="0">
                <a:pos x="connisteX87" y="connsiteY87"/>
              </a:cxn>
              <a:cxn ang="0">
                <a:pos x="connisteX88" y="connsiteY88"/>
              </a:cxn>
              <a:cxn ang="0">
                <a:pos x="connisteX89" y="connsiteY89"/>
              </a:cxn>
            </a:cxnLst>
            <a:rect l="l" t="t" r="r" b="b"/>
            <a:pathLst>
              <a:path w="4684113" h="3190809">
                <a:moveTo>
                  <a:pt x="4531360" y="3814"/>
                </a:moveTo>
                <a:cubicBezTo>
                  <a:pt x="4544060" y="3179"/>
                  <a:pt x="4573905" y="-4441"/>
                  <a:pt x="4602480" y="3814"/>
                </a:cubicBezTo>
                <a:cubicBezTo>
                  <a:pt x="4631055" y="12069"/>
                  <a:pt x="4659630" y="22864"/>
                  <a:pt x="4674235" y="45089"/>
                </a:cubicBezTo>
                <a:cubicBezTo>
                  <a:pt x="4688840" y="67314"/>
                  <a:pt x="4674235" y="87634"/>
                  <a:pt x="4674235" y="116209"/>
                </a:cubicBezTo>
                <a:cubicBezTo>
                  <a:pt x="4674235" y="144784"/>
                  <a:pt x="4696460" y="142879"/>
                  <a:pt x="4674235" y="187964"/>
                </a:cubicBezTo>
                <a:cubicBezTo>
                  <a:pt x="4652010" y="233049"/>
                  <a:pt x="4598670" y="295914"/>
                  <a:pt x="4561840" y="340999"/>
                </a:cubicBezTo>
                <a:cubicBezTo>
                  <a:pt x="4525010" y="386084"/>
                  <a:pt x="4510405" y="383544"/>
                  <a:pt x="4490085" y="412119"/>
                </a:cubicBezTo>
                <a:cubicBezTo>
                  <a:pt x="4469765" y="440694"/>
                  <a:pt x="4471670" y="455299"/>
                  <a:pt x="4459605" y="483874"/>
                </a:cubicBezTo>
                <a:cubicBezTo>
                  <a:pt x="4447540" y="512449"/>
                  <a:pt x="4437380" y="526419"/>
                  <a:pt x="4429125" y="554994"/>
                </a:cubicBezTo>
                <a:cubicBezTo>
                  <a:pt x="4420870" y="583569"/>
                  <a:pt x="4420870" y="598174"/>
                  <a:pt x="4418965" y="626749"/>
                </a:cubicBezTo>
                <a:cubicBezTo>
                  <a:pt x="4417060" y="655324"/>
                  <a:pt x="4418965" y="669294"/>
                  <a:pt x="4418965" y="697869"/>
                </a:cubicBezTo>
                <a:cubicBezTo>
                  <a:pt x="4418965" y="726444"/>
                  <a:pt x="4415155" y="741049"/>
                  <a:pt x="4418965" y="769624"/>
                </a:cubicBezTo>
                <a:cubicBezTo>
                  <a:pt x="4422775" y="798199"/>
                  <a:pt x="4443095" y="812169"/>
                  <a:pt x="4439285" y="840744"/>
                </a:cubicBezTo>
                <a:cubicBezTo>
                  <a:pt x="4435475" y="869319"/>
                  <a:pt x="4420870" y="890274"/>
                  <a:pt x="4398645" y="912499"/>
                </a:cubicBezTo>
                <a:cubicBezTo>
                  <a:pt x="4376420" y="934724"/>
                  <a:pt x="4351655" y="930914"/>
                  <a:pt x="4326890" y="953139"/>
                </a:cubicBezTo>
                <a:cubicBezTo>
                  <a:pt x="4302125" y="975364"/>
                  <a:pt x="4272280" y="1005844"/>
                  <a:pt x="4276090" y="1024259"/>
                </a:cubicBezTo>
                <a:cubicBezTo>
                  <a:pt x="4279900" y="1042674"/>
                  <a:pt x="4318635" y="1038864"/>
                  <a:pt x="4347210" y="1045214"/>
                </a:cubicBezTo>
                <a:cubicBezTo>
                  <a:pt x="4375785" y="1051564"/>
                  <a:pt x="4390390" y="1053469"/>
                  <a:pt x="4418965" y="1055374"/>
                </a:cubicBezTo>
                <a:cubicBezTo>
                  <a:pt x="4447540" y="1057279"/>
                  <a:pt x="4461510" y="1041404"/>
                  <a:pt x="4490085" y="1055374"/>
                </a:cubicBezTo>
                <a:cubicBezTo>
                  <a:pt x="4518660" y="1069344"/>
                  <a:pt x="4547235" y="1097919"/>
                  <a:pt x="4561840" y="1126494"/>
                </a:cubicBezTo>
                <a:cubicBezTo>
                  <a:pt x="4576445" y="1155069"/>
                  <a:pt x="4576445" y="1169674"/>
                  <a:pt x="4561840" y="1198249"/>
                </a:cubicBezTo>
                <a:cubicBezTo>
                  <a:pt x="4547235" y="1226824"/>
                  <a:pt x="4518660" y="1250954"/>
                  <a:pt x="4490085" y="1269369"/>
                </a:cubicBezTo>
                <a:cubicBezTo>
                  <a:pt x="4461510" y="1287784"/>
                  <a:pt x="4447540" y="1285879"/>
                  <a:pt x="4418965" y="1289689"/>
                </a:cubicBezTo>
                <a:cubicBezTo>
                  <a:pt x="4390390" y="1293499"/>
                  <a:pt x="4375785" y="1285879"/>
                  <a:pt x="4347210" y="1289689"/>
                </a:cubicBezTo>
                <a:cubicBezTo>
                  <a:pt x="4318635" y="1293499"/>
                  <a:pt x="4302760" y="1291594"/>
                  <a:pt x="4276090" y="1310009"/>
                </a:cubicBezTo>
                <a:cubicBezTo>
                  <a:pt x="4249420" y="1328424"/>
                  <a:pt x="4239260" y="1353189"/>
                  <a:pt x="4214495" y="1381764"/>
                </a:cubicBezTo>
                <a:cubicBezTo>
                  <a:pt x="4189730" y="1410339"/>
                  <a:pt x="4182110" y="1424309"/>
                  <a:pt x="4153535" y="1452884"/>
                </a:cubicBezTo>
                <a:cubicBezTo>
                  <a:pt x="4124960" y="1481459"/>
                  <a:pt x="4102100" y="1508129"/>
                  <a:pt x="4071620" y="1524639"/>
                </a:cubicBezTo>
                <a:cubicBezTo>
                  <a:pt x="4041140" y="1541149"/>
                  <a:pt x="4029075" y="1528449"/>
                  <a:pt x="4000500" y="1534799"/>
                </a:cubicBezTo>
                <a:cubicBezTo>
                  <a:pt x="3971925" y="1541149"/>
                  <a:pt x="3957320" y="1546864"/>
                  <a:pt x="3928745" y="1555119"/>
                </a:cubicBezTo>
                <a:cubicBezTo>
                  <a:pt x="3900170" y="1563374"/>
                  <a:pt x="3886200" y="1567184"/>
                  <a:pt x="3857625" y="1575439"/>
                </a:cubicBezTo>
                <a:cubicBezTo>
                  <a:pt x="3829050" y="1583694"/>
                  <a:pt x="3814445" y="1591949"/>
                  <a:pt x="3785870" y="1595759"/>
                </a:cubicBezTo>
                <a:cubicBezTo>
                  <a:pt x="3757295" y="1599569"/>
                  <a:pt x="3745230" y="1599569"/>
                  <a:pt x="3714750" y="1595759"/>
                </a:cubicBezTo>
                <a:cubicBezTo>
                  <a:pt x="3684270" y="1591949"/>
                  <a:pt x="3663315" y="1581789"/>
                  <a:pt x="3632835" y="1575439"/>
                </a:cubicBezTo>
                <a:cubicBezTo>
                  <a:pt x="3602355" y="1569089"/>
                  <a:pt x="3592195" y="1565279"/>
                  <a:pt x="3561715" y="1565279"/>
                </a:cubicBezTo>
                <a:cubicBezTo>
                  <a:pt x="3531235" y="1565279"/>
                  <a:pt x="3510280" y="1563374"/>
                  <a:pt x="3479800" y="1575439"/>
                </a:cubicBezTo>
                <a:cubicBezTo>
                  <a:pt x="3449320" y="1587504"/>
                  <a:pt x="3430905" y="1602109"/>
                  <a:pt x="3408680" y="1626874"/>
                </a:cubicBezTo>
                <a:cubicBezTo>
                  <a:pt x="3386455" y="1651639"/>
                  <a:pt x="3390265" y="1669419"/>
                  <a:pt x="3368040" y="1697994"/>
                </a:cubicBezTo>
                <a:cubicBezTo>
                  <a:pt x="3345815" y="1726569"/>
                  <a:pt x="3324860" y="1749429"/>
                  <a:pt x="3296285" y="1769749"/>
                </a:cubicBezTo>
                <a:cubicBezTo>
                  <a:pt x="3267710" y="1790069"/>
                  <a:pt x="3253740" y="1788164"/>
                  <a:pt x="3225165" y="1800229"/>
                </a:cubicBezTo>
                <a:cubicBezTo>
                  <a:pt x="3196590" y="1812294"/>
                  <a:pt x="3181985" y="1820549"/>
                  <a:pt x="3153410" y="1830709"/>
                </a:cubicBezTo>
                <a:cubicBezTo>
                  <a:pt x="3124835" y="1840869"/>
                  <a:pt x="3110865" y="1837059"/>
                  <a:pt x="3082290" y="1851029"/>
                </a:cubicBezTo>
                <a:cubicBezTo>
                  <a:pt x="3053715" y="1864999"/>
                  <a:pt x="3039110" y="1883414"/>
                  <a:pt x="3010535" y="1901829"/>
                </a:cubicBezTo>
                <a:cubicBezTo>
                  <a:pt x="2981960" y="1920244"/>
                  <a:pt x="2967990" y="1926594"/>
                  <a:pt x="2939415" y="1943104"/>
                </a:cubicBezTo>
                <a:cubicBezTo>
                  <a:pt x="2910840" y="1959614"/>
                  <a:pt x="2896235" y="1967234"/>
                  <a:pt x="2867660" y="1983744"/>
                </a:cubicBezTo>
                <a:cubicBezTo>
                  <a:pt x="2839085" y="2000254"/>
                  <a:pt x="2825115" y="2005969"/>
                  <a:pt x="2796540" y="2024384"/>
                </a:cubicBezTo>
                <a:cubicBezTo>
                  <a:pt x="2767965" y="2042799"/>
                  <a:pt x="2753360" y="2057404"/>
                  <a:pt x="2724785" y="2075819"/>
                </a:cubicBezTo>
                <a:cubicBezTo>
                  <a:pt x="2696210" y="2094234"/>
                  <a:pt x="2682240" y="2106299"/>
                  <a:pt x="2653665" y="2116459"/>
                </a:cubicBezTo>
                <a:cubicBezTo>
                  <a:pt x="2625090" y="2126619"/>
                  <a:pt x="2612390" y="2118364"/>
                  <a:pt x="2581910" y="2126619"/>
                </a:cubicBezTo>
                <a:cubicBezTo>
                  <a:pt x="2551430" y="2134874"/>
                  <a:pt x="2530475" y="2142494"/>
                  <a:pt x="2499995" y="2157099"/>
                </a:cubicBezTo>
                <a:cubicBezTo>
                  <a:pt x="2469515" y="2171704"/>
                  <a:pt x="2457450" y="2181864"/>
                  <a:pt x="2428875" y="2198374"/>
                </a:cubicBezTo>
                <a:cubicBezTo>
                  <a:pt x="2400300" y="2214884"/>
                  <a:pt x="2383790" y="2216789"/>
                  <a:pt x="2357120" y="2239014"/>
                </a:cubicBezTo>
                <a:cubicBezTo>
                  <a:pt x="2330450" y="2261239"/>
                  <a:pt x="2312670" y="2281559"/>
                  <a:pt x="2296160" y="2310134"/>
                </a:cubicBezTo>
                <a:cubicBezTo>
                  <a:pt x="2279650" y="2338709"/>
                  <a:pt x="2279650" y="2353314"/>
                  <a:pt x="2275840" y="2381889"/>
                </a:cubicBezTo>
                <a:cubicBezTo>
                  <a:pt x="2272030" y="2410464"/>
                  <a:pt x="2275840" y="2424434"/>
                  <a:pt x="2275840" y="2453009"/>
                </a:cubicBezTo>
                <a:cubicBezTo>
                  <a:pt x="2275840" y="2481584"/>
                  <a:pt x="2273935" y="2494284"/>
                  <a:pt x="2275840" y="2524764"/>
                </a:cubicBezTo>
                <a:cubicBezTo>
                  <a:pt x="2277745" y="2555244"/>
                  <a:pt x="2296160" y="2575564"/>
                  <a:pt x="2286000" y="2606044"/>
                </a:cubicBezTo>
                <a:cubicBezTo>
                  <a:pt x="2275840" y="2636524"/>
                  <a:pt x="2251710" y="2659384"/>
                  <a:pt x="2225040" y="2677799"/>
                </a:cubicBezTo>
                <a:cubicBezTo>
                  <a:pt x="2198370" y="2696214"/>
                  <a:pt x="2183765" y="2694309"/>
                  <a:pt x="2153285" y="2698119"/>
                </a:cubicBezTo>
                <a:cubicBezTo>
                  <a:pt x="2122805" y="2701929"/>
                  <a:pt x="2087880" y="2683514"/>
                  <a:pt x="2071370" y="2698119"/>
                </a:cubicBezTo>
                <a:cubicBezTo>
                  <a:pt x="2054860" y="2712724"/>
                  <a:pt x="2061210" y="2741299"/>
                  <a:pt x="2071370" y="2769874"/>
                </a:cubicBezTo>
                <a:cubicBezTo>
                  <a:pt x="2081530" y="2798449"/>
                  <a:pt x="2126615" y="2814324"/>
                  <a:pt x="2122805" y="2840994"/>
                </a:cubicBezTo>
                <a:cubicBezTo>
                  <a:pt x="2118995" y="2867664"/>
                  <a:pt x="2079625" y="2890524"/>
                  <a:pt x="2051050" y="2902589"/>
                </a:cubicBezTo>
                <a:cubicBezTo>
                  <a:pt x="2022475" y="2914654"/>
                  <a:pt x="2008505" y="2902589"/>
                  <a:pt x="1979930" y="2902589"/>
                </a:cubicBezTo>
                <a:cubicBezTo>
                  <a:pt x="1951355" y="2902589"/>
                  <a:pt x="1934845" y="2917194"/>
                  <a:pt x="1908175" y="2902589"/>
                </a:cubicBezTo>
                <a:cubicBezTo>
                  <a:pt x="1881505" y="2887984"/>
                  <a:pt x="1873885" y="2851154"/>
                  <a:pt x="1847215" y="2830834"/>
                </a:cubicBezTo>
                <a:cubicBezTo>
                  <a:pt x="1820545" y="2810514"/>
                  <a:pt x="1804035" y="2812419"/>
                  <a:pt x="1775460" y="2800354"/>
                </a:cubicBezTo>
                <a:cubicBezTo>
                  <a:pt x="1746885" y="2788289"/>
                  <a:pt x="1732915" y="2776224"/>
                  <a:pt x="1704340" y="2769874"/>
                </a:cubicBezTo>
                <a:cubicBezTo>
                  <a:pt x="1675765" y="2763524"/>
                  <a:pt x="1661160" y="2769874"/>
                  <a:pt x="1632585" y="2769874"/>
                </a:cubicBezTo>
                <a:cubicBezTo>
                  <a:pt x="1604010" y="2769874"/>
                  <a:pt x="1590040" y="2763524"/>
                  <a:pt x="1561465" y="2769874"/>
                </a:cubicBezTo>
                <a:cubicBezTo>
                  <a:pt x="1532890" y="2776224"/>
                  <a:pt x="1516380" y="2780034"/>
                  <a:pt x="1489710" y="2800354"/>
                </a:cubicBezTo>
                <a:cubicBezTo>
                  <a:pt x="1463040" y="2820674"/>
                  <a:pt x="1450975" y="2842899"/>
                  <a:pt x="1428750" y="2871474"/>
                </a:cubicBezTo>
                <a:cubicBezTo>
                  <a:pt x="1406525" y="2900049"/>
                  <a:pt x="1390015" y="2914654"/>
                  <a:pt x="1377950" y="2943229"/>
                </a:cubicBezTo>
                <a:cubicBezTo>
                  <a:pt x="1365885" y="2971804"/>
                  <a:pt x="1379220" y="2985774"/>
                  <a:pt x="1367155" y="3014349"/>
                </a:cubicBezTo>
                <a:cubicBezTo>
                  <a:pt x="1355090" y="3042924"/>
                  <a:pt x="1340485" y="3059434"/>
                  <a:pt x="1316355" y="3086104"/>
                </a:cubicBezTo>
                <a:cubicBezTo>
                  <a:pt x="1292225" y="3112774"/>
                  <a:pt x="1275715" y="3128649"/>
                  <a:pt x="1245235" y="3147064"/>
                </a:cubicBezTo>
                <a:cubicBezTo>
                  <a:pt x="1214755" y="3165479"/>
                  <a:pt x="1193800" y="3169289"/>
                  <a:pt x="1163320" y="3177544"/>
                </a:cubicBezTo>
                <a:cubicBezTo>
                  <a:pt x="1132840" y="3185799"/>
                  <a:pt x="1120775" y="3186434"/>
                  <a:pt x="1092200" y="3188339"/>
                </a:cubicBezTo>
                <a:cubicBezTo>
                  <a:pt x="1063625" y="3190244"/>
                  <a:pt x="1049020" y="3192784"/>
                  <a:pt x="1020445" y="3188339"/>
                </a:cubicBezTo>
                <a:cubicBezTo>
                  <a:pt x="991870" y="3183894"/>
                  <a:pt x="1024890" y="3183894"/>
                  <a:pt x="949325" y="3167384"/>
                </a:cubicBezTo>
                <a:cubicBezTo>
                  <a:pt x="873760" y="3150874"/>
                  <a:pt x="718185" y="3118489"/>
                  <a:pt x="642620" y="3106424"/>
                </a:cubicBezTo>
                <a:cubicBezTo>
                  <a:pt x="567055" y="3094359"/>
                  <a:pt x="600075" y="3112774"/>
                  <a:pt x="571500" y="3106424"/>
                </a:cubicBezTo>
                <a:cubicBezTo>
                  <a:pt x="542925" y="3100074"/>
                  <a:pt x="528320" y="3088009"/>
                  <a:pt x="499745" y="3075944"/>
                </a:cubicBezTo>
                <a:cubicBezTo>
                  <a:pt x="471170" y="3063879"/>
                  <a:pt x="457200" y="3051814"/>
                  <a:pt x="428625" y="3045464"/>
                </a:cubicBezTo>
                <a:cubicBezTo>
                  <a:pt x="400050" y="3039114"/>
                  <a:pt x="385445" y="3045464"/>
                  <a:pt x="356870" y="3045464"/>
                </a:cubicBezTo>
                <a:cubicBezTo>
                  <a:pt x="328295" y="3045464"/>
                  <a:pt x="314325" y="3047369"/>
                  <a:pt x="285750" y="3045464"/>
                </a:cubicBezTo>
                <a:cubicBezTo>
                  <a:pt x="257175" y="3043559"/>
                  <a:pt x="242570" y="3034669"/>
                  <a:pt x="213995" y="3034669"/>
                </a:cubicBezTo>
                <a:cubicBezTo>
                  <a:pt x="185420" y="3034669"/>
                  <a:pt x="171450" y="3035304"/>
                  <a:pt x="142875" y="3045464"/>
                </a:cubicBezTo>
                <a:cubicBezTo>
                  <a:pt x="114300" y="3055624"/>
                  <a:pt x="99695" y="3067689"/>
                  <a:pt x="71120" y="3086104"/>
                </a:cubicBezTo>
                <a:cubicBezTo>
                  <a:pt x="42545" y="3104519"/>
                  <a:pt x="12700" y="3127379"/>
                  <a:pt x="0" y="3136904"/>
                </a:cubicBezTo>
              </a:path>
            </a:pathLst>
          </a:custGeom>
          <a:noFill/>
          <a:ln w="76200"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7767" grpId="0"/>
      <p:bldP spid="2" grpId="0"/>
      <p:bldP spid="3" grpId="0"/>
      <p:bldP spid="4" grpId="0"/>
      <p:bldP spid="5" grpId="0"/>
      <p:bldP spid="6" grpId="0"/>
      <p:bldP spid="7" grpId="0"/>
      <p:bldP spid="8" grpId="0"/>
      <p:bldP spid="10" grpId="0"/>
      <p:bldP spid="12" grpId="0"/>
      <p:bldP spid="21" grpId="0" animBg="1"/>
      <p:bldP spid="16" grpId="0" animBg="1"/>
      <p:bldP spid="17" grpId="0" animBg="1"/>
      <p:bldP spid="18" grpId="0" animBg="1"/>
      <p:bldP spid="19" grpId="0" animBg="1"/>
      <p:bldP spid="20" grpId="0" animBg="1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4" name="图片 1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4785" y="162560"/>
            <a:ext cx="8761095" cy="661606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2701925" y="71438"/>
            <a:ext cx="3243263" cy="8286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zh-CN" altLang="en-US" sz="4800" dirty="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分布不均衡</a:t>
            </a:r>
            <a:endParaRPr lang="zh-CN" altLang="en-US" sz="4800" dirty="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17767" name="文本框 117766"/>
          <p:cNvSpPr txBox="1"/>
          <p:nvPr/>
        </p:nvSpPr>
        <p:spPr>
          <a:xfrm>
            <a:off x="5602288" y="2587625"/>
            <a:ext cx="1258887" cy="584200"/>
          </a:xfrm>
          <a:prstGeom prst="rect">
            <a:avLst/>
          </a:prstGeom>
          <a:noFill/>
          <a:ln w="38100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3200" dirty="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旱地</a:t>
            </a:r>
            <a:endParaRPr lang="zh-CN" altLang="en-US" sz="3200" dirty="0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208270" y="3633153"/>
            <a:ext cx="1258888" cy="584200"/>
          </a:xfrm>
          <a:prstGeom prst="rect">
            <a:avLst/>
          </a:prstGeom>
          <a:noFill/>
          <a:ln w="38100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3200" dirty="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水田</a:t>
            </a:r>
            <a:endParaRPr lang="zh-CN" altLang="en-US" sz="3200" dirty="0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945188" y="1512888"/>
            <a:ext cx="1258887" cy="582612"/>
          </a:xfrm>
          <a:prstGeom prst="rect">
            <a:avLst/>
          </a:prstGeom>
          <a:noFill/>
          <a:ln w="38100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3200" dirty="0">
                <a:solidFill>
                  <a:srgbClr val="00B05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草地</a:t>
            </a:r>
            <a:endParaRPr lang="zh-CN" altLang="en-US" sz="3200" dirty="0">
              <a:solidFill>
                <a:srgbClr val="00B05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 rot="1500000">
            <a:off x="7006908" y="552450"/>
            <a:ext cx="1258887" cy="582613"/>
          </a:xfrm>
          <a:prstGeom prst="rect">
            <a:avLst/>
          </a:prstGeom>
          <a:noFill/>
          <a:ln w="38100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3200" dirty="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林地</a:t>
            </a:r>
            <a:endParaRPr lang="zh-CN" altLang="en-US" sz="3200" dirty="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006600" y="2804478"/>
            <a:ext cx="1258888" cy="582612"/>
          </a:xfrm>
          <a:prstGeom prst="rect">
            <a:avLst/>
          </a:prstGeom>
          <a:noFill/>
          <a:ln w="38100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3200" dirty="0">
                <a:solidFill>
                  <a:srgbClr val="00B05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草地</a:t>
            </a:r>
            <a:endParaRPr lang="zh-CN" altLang="en-US" sz="3200" dirty="0">
              <a:solidFill>
                <a:srgbClr val="00B05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649413" y="1052513"/>
            <a:ext cx="1258887" cy="582612"/>
          </a:xfrm>
          <a:prstGeom prst="rect">
            <a:avLst/>
          </a:prstGeom>
          <a:noFill/>
          <a:ln w="38100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3200" dirty="0">
                <a:solidFill>
                  <a:srgbClr val="00B05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草地</a:t>
            </a:r>
            <a:endParaRPr lang="zh-CN" altLang="en-US" sz="3200" dirty="0">
              <a:solidFill>
                <a:srgbClr val="00B05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265805" y="3502025"/>
            <a:ext cx="1258888" cy="584200"/>
          </a:xfrm>
          <a:prstGeom prst="rect">
            <a:avLst/>
          </a:prstGeom>
          <a:noFill/>
          <a:ln w="38100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3200" dirty="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林地</a:t>
            </a:r>
            <a:endParaRPr lang="zh-CN" altLang="en-US" sz="3200" dirty="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749925" y="4279900"/>
            <a:ext cx="1257300" cy="584200"/>
          </a:xfrm>
          <a:prstGeom prst="rect">
            <a:avLst/>
          </a:prstGeom>
          <a:noFill/>
          <a:ln w="38100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3200" dirty="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林地</a:t>
            </a:r>
            <a:endParaRPr lang="zh-CN" altLang="en-US" sz="3200" dirty="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 rot="-240000">
            <a:off x="1487488" y="1843405"/>
            <a:ext cx="2892425" cy="582613"/>
          </a:xfrm>
          <a:prstGeom prst="rect">
            <a:avLst/>
          </a:prstGeom>
          <a:noFill/>
          <a:ln w="38100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3200" dirty="0">
                <a:latin typeface="方正粗黑宋简体" panose="02000000000000000000" charset="-122"/>
                <a:ea typeface="方正粗黑宋简体" panose="02000000000000000000" charset="-122"/>
              </a:rPr>
              <a:t>难以利用土地</a:t>
            </a:r>
            <a:endParaRPr lang="zh-CN" altLang="en-US" sz="3200" dirty="0"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470660" y="3695700"/>
            <a:ext cx="16160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400mm</a:t>
            </a:r>
            <a:endParaRPr lang="en-US" altLang="zh-CN"/>
          </a:p>
        </p:txBody>
      </p:sp>
      <p:sp>
        <p:nvSpPr>
          <p:cNvPr id="16" name="矩形 15"/>
          <p:cNvSpPr/>
          <p:nvPr/>
        </p:nvSpPr>
        <p:spPr>
          <a:xfrm>
            <a:off x="1371600" y="4419600"/>
            <a:ext cx="6858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1371600" y="5123180"/>
            <a:ext cx="685800" cy="3308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1371600" y="4724400"/>
            <a:ext cx="685800" cy="3308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1426210" y="5530215"/>
            <a:ext cx="685800" cy="3308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1371600" y="5861050"/>
            <a:ext cx="2168525" cy="7391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" name="任意多边形 20"/>
          <p:cNvSpPr/>
          <p:nvPr/>
        </p:nvSpPr>
        <p:spPr>
          <a:xfrm>
            <a:off x="2305685" y="505460"/>
            <a:ext cx="4684395" cy="3190875"/>
          </a:xfrm>
          <a:custGeom>
            <a:avLst/>
            <a:gdLst>
              <a:gd name="connisteX0" fmla="*/ 4531360 w 4684112"/>
              <a:gd name="connsiteY0" fmla="*/ 3814 h 3190809"/>
              <a:gd name="connisteX1" fmla="*/ 4602480 w 4684112"/>
              <a:gd name="connsiteY1" fmla="*/ 3814 h 3190809"/>
              <a:gd name="connisteX2" fmla="*/ 4674235 w 4684112"/>
              <a:gd name="connsiteY2" fmla="*/ 45089 h 3190809"/>
              <a:gd name="connisteX3" fmla="*/ 4674235 w 4684112"/>
              <a:gd name="connsiteY3" fmla="*/ 116209 h 3190809"/>
              <a:gd name="connisteX4" fmla="*/ 4674235 w 4684112"/>
              <a:gd name="connsiteY4" fmla="*/ 187964 h 3190809"/>
              <a:gd name="connisteX5" fmla="*/ 4561840 w 4684112"/>
              <a:gd name="connsiteY5" fmla="*/ 340999 h 3190809"/>
              <a:gd name="connisteX6" fmla="*/ 4490085 w 4684112"/>
              <a:gd name="connsiteY6" fmla="*/ 412119 h 3190809"/>
              <a:gd name="connisteX7" fmla="*/ 4459605 w 4684112"/>
              <a:gd name="connsiteY7" fmla="*/ 483874 h 3190809"/>
              <a:gd name="connisteX8" fmla="*/ 4429125 w 4684112"/>
              <a:gd name="connsiteY8" fmla="*/ 554994 h 3190809"/>
              <a:gd name="connisteX9" fmla="*/ 4418965 w 4684112"/>
              <a:gd name="connsiteY9" fmla="*/ 626749 h 3190809"/>
              <a:gd name="connisteX10" fmla="*/ 4418965 w 4684112"/>
              <a:gd name="connsiteY10" fmla="*/ 697869 h 3190809"/>
              <a:gd name="connisteX11" fmla="*/ 4418965 w 4684112"/>
              <a:gd name="connsiteY11" fmla="*/ 769624 h 3190809"/>
              <a:gd name="connisteX12" fmla="*/ 4439285 w 4684112"/>
              <a:gd name="connsiteY12" fmla="*/ 840744 h 3190809"/>
              <a:gd name="connisteX13" fmla="*/ 4398645 w 4684112"/>
              <a:gd name="connsiteY13" fmla="*/ 912499 h 3190809"/>
              <a:gd name="connisteX14" fmla="*/ 4326890 w 4684112"/>
              <a:gd name="connsiteY14" fmla="*/ 953139 h 3190809"/>
              <a:gd name="connisteX15" fmla="*/ 4276090 w 4684112"/>
              <a:gd name="connsiteY15" fmla="*/ 1024259 h 3190809"/>
              <a:gd name="connisteX16" fmla="*/ 4347210 w 4684112"/>
              <a:gd name="connsiteY16" fmla="*/ 1045214 h 3190809"/>
              <a:gd name="connisteX17" fmla="*/ 4418965 w 4684112"/>
              <a:gd name="connsiteY17" fmla="*/ 1055374 h 3190809"/>
              <a:gd name="connisteX18" fmla="*/ 4490085 w 4684112"/>
              <a:gd name="connsiteY18" fmla="*/ 1055374 h 3190809"/>
              <a:gd name="connisteX19" fmla="*/ 4561840 w 4684112"/>
              <a:gd name="connsiteY19" fmla="*/ 1126494 h 3190809"/>
              <a:gd name="connisteX20" fmla="*/ 4561840 w 4684112"/>
              <a:gd name="connsiteY20" fmla="*/ 1198249 h 3190809"/>
              <a:gd name="connisteX21" fmla="*/ 4490085 w 4684112"/>
              <a:gd name="connsiteY21" fmla="*/ 1269369 h 3190809"/>
              <a:gd name="connisteX22" fmla="*/ 4418965 w 4684112"/>
              <a:gd name="connsiteY22" fmla="*/ 1289689 h 3190809"/>
              <a:gd name="connisteX23" fmla="*/ 4347210 w 4684112"/>
              <a:gd name="connsiteY23" fmla="*/ 1289689 h 3190809"/>
              <a:gd name="connisteX24" fmla="*/ 4276090 w 4684112"/>
              <a:gd name="connsiteY24" fmla="*/ 1310009 h 3190809"/>
              <a:gd name="connisteX25" fmla="*/ 4214495 w 4684112"/>
              <a:gd name="connsiteY25" fmla="*/ 1381764 h 3190809"/>
              <a:gd name="connisteX26" fmla="*/ 4153535 w 4684112"/>
              <a:gd name="connsiteY26" fmla="*/ 1452884 h 3190809"/>
              <a:gd name="connisteX27" fmla="*/ 4071620 w 4684112"/>
              <a:gd name="connsiteY27" fmla="*/ 1524639 h 3190809"/>
              <a:gd name="connisteX28" fmla="*/ 4000500 w 4684112"/>
              <a:gd name="connsiteY28" fmla="*/ 1534799 h 3190809"/>
              <a:gd name="connisteX29" fmla="*/ 3928745 w 4684112"/>
              <a:gd name="connsiteY29" fmla="*/ 1555119 h 3190809"/>
              <a:gd name="connisteX30" fmla="*/ 3857625 w 4684112"/>
              <a:gd name="connsiteY30" fmla="*/ 1575439 h 3190809"/>
              <a:gd name="connisteX31" fmla="*/ 3785870 w 4684112"/>
              <a:gd name="connsiteY31" fmla="*/ 1595759 h 3190809"/>
              <a:gd name="connisteX32" fmla="*/ 3714750 w 4684112"/>
              <a:gd name="connsiteY32" fmla="*/ 1595759 h 3190809"/>
              <a:gd name="connisteX33" fmla="*/ 3632835 w 4684112"/>
              <a:gd name="connsiteY33" fmla="*/ 1575439 h 3190809"/>
              <a:gd name="connisteX34" fmla="*/ 3561715 w 4684112"/>
              <a:gd name="connsiteY34" fmla="*/ 1565279 h 3190809"/>
              <a:gd name="connisteX35" fmla="*/ 3479800 w 4684112"/>
              <a:gd name="connsiteY35" fmla="*/ 1575439 h 3190809"/>
              <a:gd name="connisteX36" fmla="*/ 3408680 w 4684112"/>
              <a:gd name="connsiteY36" fmla="*/ 1626874 h 3190809"/>
              <a:gd name="connisteX37" fmla="*/ 3368040 w 4684112"/>
              <a:gd name="connsiteY37" fmla="*/ 1697994 h 3190809"/>
              <a:gd name="connisteX38" fmla="*/ 3296285 w 4684112"/>
              <a:gd name="connsiteY38" fmla="*/ 1769749 h 3190809"/>
              <a:gd name="connisteX39" fmla="*/ 3225165 w 4684112"/>
              <a:gd name="connsiteY39" fmla="*/ 1800229 h 3190809"/>
              <a:gd name="connisteX40" fmla="*/ 3153410 w 4684112"/>
              <a:gd name="connsiteY40" fmla="*/ 1830709 h 3190809"/>
              <a:gd name="connisteX41" fmla="*/ 3082290 w 4684112"/>
              <a:gd name="connsiteY41" fmla="*/ 1851029 h 3190809"/>
              <a:gd name="connisteX42" fmla="*/ 3010535 w 4684112"/>
              <a:gd name="connsiteY42" fmla="*/ 1901829 h 3190809"/>
              <a:gd name="connisteX43" fmla="*/ 2939415 w 4684112"/>
              <a:gd name="connsiteY43" fmla="*/ 1943104 h 3190809"/>
              <a:gd name="connisteX44" fmla="*/ 2867660 w 4684112"/>
              <a:gd name="connsiteY44" fmla="*/ 1983744 h 3190809"/>
              <a:gd name="connisteX45" fmla="*/ 2796540 w 4684112"/>
              <a:gd name="connsiteY45" fmla="*/ 2024384 h 3190809"/>
              <a:gd name="connisteX46" fmla="*/ 2724785 w 4684112"/>
              <a:gd name="connsiteY46" fmla="*/ 2075819 h 3190809"/>
              <a:gd name="connisteX47" fmla="*/ 2653665 w 4684112"/>
              <a:gd name="connsiteY47" fmla="*/ 2116459 h 3190809"/>
              <a:gd name="connisteX48" fmla="*/ 2581910 w 4684112"/>
              <a:gd name="connsiteY48" fmla="*/ 2126619 h 3190809"/>
              <a:gd name="connisteX49" fmla="*/ 2499995 w 4684112"/>
              <a:gd name="connsiteY49" fmla="*/ 2157099 h 3190809"/>
              <a:gd name="connisteX50" fmla="*/ 2428875 w 4684112"/>
              <a:gd name="connsiteY50" fmla="*/ 2198374 h 3190809"/>
              <a:gd name="connisteX51" fmla="*/ 2357120 w 4684112"/>
              <a:gd name="connsiteY51" fmla="*/ 2239014 h 3190809"/>
              <a:gd name="connisteX52" fmla="*/ 2296160 w 4684112"/>
              <a:gd name="connsiteY52" fmla="*/ 2310134 h 3190809"/>
              <a:gd name="connisteX53" fmla="*/ 2275840 w 4684112"/>
              <a:gd name="connsiteY53" fmla="*/ 2381889 h 3190809"/>
              <a:gd name="connisteX54" fmla="*/ 2275840 w 4684112"/>
              <a:gd name="connsiteY54" fmla="*/ 2453009 h 3190809"/>
              <a:gd name="connisteX55" fmla="*/ 2275840 w 4684112"/>
              <a:gd name="connsiteY55" fmla="*/ 2524764 h 3190809"/>
              <a:gd name="connisteX56" fmla="*/ 2286000 w 4684112"/>
              <a:gd name="connsiteY56" fmla="*/ 2606044 h 3190809"/>
              <a:gd name="connisteX57" fmla="*/ 2225040 w 4684112"/>
              <a:gd name="connsiteY57" fmla="*/ 2677799 h 3190809"/>
              <a:gd name="connisteX58" fmla="*/ 2153285 w 4684112"/>
              <a:gd name="connsiteY58" fmla="*/ 2698119 h 3190809"/>
              <a:gd name="connisteX59" fmla="*/ 2071370 w 4684112"/>
              <a:gd name="connsiteY59" fmla="*/ 2698119 h 3190809"/>
              <a:gd name="connisteX60" fmla="*/ 2071370 w 4684112"/>
              <a:gd name="connsiteY60" fmla="*/ 2769874 h 3190809"/>
              <a:gd name="connisteX61" fmla="*/ 2122805 w 4684112"/>
              <a:gd name="connsiteY61" fmla="*/ 2840994 h 3190809"/>
              <a:gd name="connisteX62" fmla="*/ 2051050 w 4684112"/>
              <a:gd name="connsiteY62" fmla="*/ 2902589 h 3190809"/>
              <a:gd name="connisteX63" fmla="*/ 1979930 w 4684112"/>
              <a:gd name="connsiteY63" fmla="*/ 2902589 h 3190809"/>
              <a:gd name="connisteX64" fmla="*/ 1908175 w 4684112"/>
              <a:gd name="connsiteY64" fmla="*/ 2902589 h 3190809"/>
              <a:gd name="connisteX65" fmla="*/ 1847215 w 4684112"/>
              <a:gd name="connsiteY65" fmla="*/ 2830834 h 3190809"/>
              <a:gd name="connisteX66" fmla="*/ 1775460 w 4684112"/>
              <a:gd name="connsiteY66" fmla="*/ 2800354 h 3190809"/>
              <a:gd name="connisteX67" fmla="*/ 1704340 w 4684112"/>
              <a:gd name="connsiteY67" fmla="*/ 2769874 h 3190809"/>
              <a:gd name="connisteX68" fmla="*/ 1632585 w 4684112"/>
              <a:gd name="connsiteY68" fmla="*/ 2769874 h 3190809"/>
              <a:gd name="connisteX69" fmla="*/ 1561465 w 4684112"/>
              <a:gd name="connsiteY69" fmla="*/ 2769874 h 3190809"/>
              <a:gd name="connisteX70" fmla="*/ 1489710 w 4684112"/>
              <a:gd name="connsiteY70" fmla="*/ 2800354 h 3190809"/>
              <a:gd name="connisteX71" fmla="*/ 1428750 w 4684112"/>
              <a:gd name="connsiteY71" fmla="*/ 2871474 h 3190809"/>
              <a:gd name="connisteX72" fmla="*/ 1377950 w 4684112"/>
              <a:gd name="connsiteY72" fmla="*/ 2943229 h 3190809"/>
              <a:gd name="connisteX73" fmla="*/ 1367155 w 4684112"/>
              <a:gd name="connsiteY73" fmla="*/ 3014349 h 3190809"/>
              <a:gd name="connisteX74" fmla="*/ 1316355 w 4684112"/>
              <a:gd name="connsiteY74" fmla="*/ 3086104 h 3190809"/>
              <a:gd name="connisteX75" fmla="*/ 1245235 w 4684112"/>
              <a:gd name="connsiteY75" fmla="*/ 3147064 h 3190809"/>
              <a:gd name="connisteX76" fmla="*/ 1163320 w 4684112"/>
              <a:gd name="connsiteY76" fmla="*/ 3177544 h 3190809"/>
              <a:gd name="connisteX77" fmla="*/ 1092200 w 4684112"/>
              <a:gd name="connsiteY77" fmla="*/ 3188339 h 3190809"/>
              <a:gd name="connisteX78" fmla="*/ 1020445 w 4684112"/>
              <a:gd name="connsiteY78" fmla="*/ 3188339 h 3190809"/>
              <a:gd name="connisteX79" fmla="*/ 949325 w 4684112"/>
              <a:gd name="connsiteY79" fmla="*/ 3167384 h 3190809"/>
              <a:gd name="connisteX80" fmla="*/ 642620 w 4684112"/>
              <a:gd name="connsiteY80" fmla="*/ 3106424 h 3190809"/>
              <a:gd name="connisteX81" fmla="*/ 571500 w 4684112"/>
              <a:gd name="connsiteY81" fmla="*/ 3106424 h 3190809"/>
              <a:gd name="connisteX82" fmla="*/ 499745 w 4684112"/>
              <a:gd name="connsiteY82" fmla="*/ 3075944 h 3190809"/>
              <a:gd name="connisteX83" fmla="*/ 428625 w 4684112"/>
              <a:gd name="connsiteY83" fmla="*/ 3045464 h 3190809"/>
              <a:gd name="connisteX84" fmla="*/ 356870 w 4684112"/>
              <a:gd name="connsiteY84" fmla="*/ 3045464 h 3190809"/>
              <a:gd name="connisteX85" fmla="*/ 285750 w 4684112"/>
              <a:gd name="connsiteY85" fmla="*/ 3045464 h 3190809"/>
              <a:gd name="connisteX86" fmla="*/ 213995 w 4684112"/>
              <a:gd name="connsiteY86" fmla="*/ 3034669 h 3190809"/>
              <a:gd name="connisteX87" fmla="*/ 142875 w 4684112"/>
              <a:gd name="connsiteY87" fmla="*/ 3045464 h 3190809"/>
              <a:gd name="connisteX88" fmla="*/ 71120 w 4684112"/>
              <a:gd name="connsiteY88" fmla="*/ 3086104 h 3190809"/>
              <a:gd name="connisteX89" fmla="*/ 0 w 4684112"/>
              <a:gd name="connsiteY89" fmla="*/ 3136904 h 3190809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  <a:cxn ang="0">
                <a:pos x="connisteX18" y="connsiteY18"/>
              </a:cxn>
              <a:cxn ang="0">
                <a:pos x="connisteX19" y="connsiteY19"/>
              </a:cxn>
              <a:cxn ang="0">
                <a:pos x="connisteX20" y="connsiteY20"/>
              </a:cxn>
              <a:cxn ang="0">
                <a:pos x="connisteX21" y="connsiteY21"/>
              </a:cxn>
              <a:cxn ang="0">
                <a:pos x="connisteX22" y="connsiteY22"/>
              </a:cxn>
              <a:cxn ang="0">
                <a:pos x="connisteX23" y="connsiteY23"/>
              </a:cxn>
              <a:cxn ang="0">
                <a:pos x="connisteX24" y="connsiteY24"/>
              </a:cxn>
              <a:cxn ang="0">
                <a:pos x="connisteX25" y="connsiteY25"/>
              </a:cxn>
              <a:cxn ang="0">
                <a:pos x="connisteX26" y="connsiteY26"/>
              </a:cxn>
              <a:cxn ang="0">
                <a:pos x="connisteX27" y="connsiteY27"/>
              </a:cxn>
              <a:cxn ang="0">
                <a:pos x="connisteX28" y="connsiteY28"/>
              </a:cxn>
              <a:cxn ang="0">
                <a:pos x="connisteX29" y="connsiteY29"/>
              </a:cxn>
              <a:cxn ang="0">
                <a:pos x="connisteX30" y="connsiteY30"/>
              </a:cxn>
              <a:cxn ang="0">
                <a:pos x="connisteX31" y="connsiteY31"/>
              </a:cxn>
              <a:cxn ang="0">
                <a:pos x="connisteX32" y="connsiteY32"/>
              </a:cxn>
              <a:cxn ang="0">
                <a:pos x="connisteX33" y="connsiteY33"/>
              </a:cxn>
              <a:cxn ang="0">
                <a:pos x="connisteX34" y="connsiteY34"/>
              </a:cxn>
              <a:cxn ang="0">
                <a:pos x="connisteX35" y="connsiteY35"/>
              </a:cxn>
              <a:cxn ang="0">
                <a:pos x="connisteX36" y="connsiteY36"/>
              </a:cxn>
              <a:cxn ang="0">
                <a:pos x="connisteX37" y="connsiteY37"/>
              </a:cxn>
              <a:cxn ang="0">
                <a:pos x="connisteX38" y="connsiteY38"/>
              </a:cxn>
              <a:cxn ang="0">
                <a:pos x="connisteX39" y="connsiteY39"/>
              </a:cxn>
              <a:cxn ang="0">
                <a:pos x="connisteX40" y="connsiteY40"/>
              </a:cxn>
              <a:cxn ang="0">
                <a:pos x="connisteX41" y="connsiteY41"/>
              </a:cxn>
              <a:cxn ang="0">
                <a:pos x="connisteX42" y="connsiteY42"/>
              </a:cxn>
              <a:cxn ang="0">
                <a:pos x="connisteX43" y="connsiteY43"/>
              </a:cxn>
              <a:cxn ang="0">
                <a:pos x="connisteX44" y="connsiteY44"/>
              </a:cxn>
              <a:cxn ang="0">
                <a:pos x="connisteX45" y="connsiteY45"/>
              </a:cxn>
              <a:cxn ang="0">
                <a:pos x="connisteX46" y="connsiteY46"/>
              </a:cxn>
              <a:cxn ang="0">
                <a:pos x="connisteX47" y="connsiteY47"/>
              </a:cxn>
              <a:cxn ang="0">
                <a:pos x="connisteX48" y="connsiteY48"/>
              </a:cxn>
              <a:cxn ang="0">
                <a:pos x="connisteX49" y="connsiteY49"/>
              </a:cxn>
              <a:cxn ang="0">
                <a:pos x="connisteX50" y="connsiteY50"/>
              </a:cxn>
              <a:cxn ang="0">
                <a:pos x="connisteX51" y="connsiteY51"/>
              </a:cxn>
              <a:cxn ang="0">
                <a:pos x="connisteX52" y="connsiteY52"/>
              </a:cxn>
              <a:cxn ang="0">
                <a:pos x="connisteX53" y="connsiteY53"/>
              </a:cxn>
              <a:cxn ang="0">
                <a:pos x="connisteX54" y="connsiteY54"/>
              </a:cxn>
              <a:cxn ang="0">
                <a:pos x="connisteX55" y="connsiteY55"/>
              </a:cxn>
              <a:cxn ang="0">
                <a:pos x="connisteX56" y="connsiteY56"/>
              </a:cxn>
              <a:cxn ang="0">
                <a:pos x="connisteX57" y="connsiteY57"/>
              </a:cxn>
              <a:cxn ang="0">
                <a:pos x="connisteX58" y="connsiteY58"/>
              </a:cxn>
              <a:cxn ang="0">
                <a:pos x="connisteX59" y="connsiteY59"/>
              </a:cxn>
              <a:cxn ang="0">
                <a:pos x="connisteX60" y="connsiteY60"/>
              </a:cxn>
              <a:cxn ang="0">
                <a:pos x="connisteX61" y="connsiteY61"/>
              </a:cxn>
              <a:cxn ang="0">
                <a:pos x="connisteX62" y="connsiteY62"/>
              </a:cxn>
              <a:cxn ang="0">
                <a:pos x="connisteX63" y="connsiteY63"/>
              </a:cxn>
              <a:cxn ang="0">
                <a:pos x="connisteX64" y="connsiteY64"/>
              </a:cxn>
              <a:cxn ang="0">
                <a:pos x="connisteX65" y="connsiteY65"/>
              </a:cxn>
              <a:cxn ang="0">
                <a:pos x="connisteX66" y="connsiteY66"/>
              </a:cxn>
              <a:cxn ang="0">
                <a:pos x="connisteX67" y="connsiteY67"/>
              </a:cxn>
              <a:cxn ang="0">
                <a:pos x="connisteX68" y="connsiteY68"/>
              </a:cxn>
              <a:cxn ang="0">
                <a:pos x="connisteX69" y="connsiteY69"/>
              </a:cxn>
              <a:cxn ang="0">
                <a:pos x="connisteX70" y="connsiteY70"/>
              </a:cxn>
              <a:cxn ang="0">
                <a:pos x="connisteX71" y="connsiteY71"/>
              </a:cxn>
              <a:cxn ang="0">
                <a:pos x="connisteX72" y="connsiteY72"/>
              </a:cxn>
              <a:cxn ang="0">
                <a:pos x="connisteX73" y="connsiteY73"/>
              </a:cxn>
              <a:cxn ang="0">
                <a:pos x="connisteX74" y="connsiteY74"/>
              </a:cxn>
              <a:cxn ang="0">
                <a:pos x="connisteX75" y="connsiteY75"/>
              </a:cxn>
              <a:cxn ang="0">
                <a:pos x="connisteX76" y="connsiteY76"/>
              </a:cxn>
              <a:cxn ang="0">
                <a:pos x="connisteX77" y="connsiteY77"/>
              </a:cxn>
              <a:cxn ang="0">
                <a:pos x="connisteX78" y="connsiteY78"/>
              </a:cxn>
              <a:cxn ang="0">
                <a:pos x="connisteX79" y="connsiteY79"/>
              </a:cxn>
              <a:cxn ang="0">
                <a:pos x="connisteX80" y="connsiteY80"/>
              </a:cxn>
              <a:cxn ang="0">
                <a:pos x="connisteX81" y="connsiteY81"/>
              </a:cxn>
              <a:cxn ang="0">
                <a:pos x="connisteX82" y="connsiteY82"/>
              </a:cxn>
              <a:cxn ang="0">
                <a:pos x="connisteX83" y="connsiteY83"/>
              </a:cxn>
              <a:cxn ang="0">
                <a:pos x="connisteX84" y="connsiteY84"/>
              </a:cxn>
              <a:cxn ang="0">
                <a:pos x="connisteX85" y="connsiteY85"/>
              </a:cxn>
              <a:cxn ang="0">
                <a:pos x="connisteX86" y="connsiteY86"/>
              </a:cxn>
              <a:cxn ang="0">
                <a:pos x="connisteX87" y="connsiteY87"/>
              </a:cxn>
              <a:cxn ang="0">
                <a:pos x="connisteX88" y="connsiteY88"/>
              </a:cxn>
              <a:cxn ang="0">
                <a:pos x="connisteX89" y="connsiteY89"/>
              </a:cxn>
            </a:cxnLst>
            <a:rect l="l" t="t" r="r" b="b"/>
            <a:pathLst>
              <a:path w="4684113" h="3190809">
                <a:moveTo>
                  <a:pt x="4531360" y="3814"/>
                </a:moveTo>
                <a:cubicBezTo>
                  <a:pt x="4544060" y="3179"/>
                  <a:pt x="4573905" y="-4441"/>
                  <a:pt x="4602480" y="3814"/>
                </a:cubicBezTo>
                <a:cubicBezTo>
                  <a:pt x="4631055" y="12069"/>
                  <a:pt x="4659630" y="22864"/>
                  <a:pt x="4674235" y="45089"/>
                </a:cubicBezTo>
                <a:cubicBezTo>
                  <a:pt x="4688840" y="67314"/>
                  <a:pt x="4674235" y="87634"/>
                  <a:pt x="4674235" y="116209"/>
                </a:cubicBezTo>
                <a:cubicBezTo>
                  <a:pt x="4674235" y="144784"/>
                  <a:pt x="4696460" y="142879"/>
                  <a:pt x="4674235" y="187964"/>
                </a:cubicBezTo>
                <a:cubicBezTo>
                  <a:pt x="4652010" y="233049"/>
                  <a:pt x="4598670" y="295914"/>
                  <a:pt x="4561840" y="340999"/>
                </a:cubicBezTo>
                <a:cubicBezTo>
                  <a:pt x="4525010" y="386084"/>
                  <a:pt x="4510405" y="383544"/>
                  <a:pt x="4490085" y="412119"/>
                </a:cubicBezTo>
                <a:cubicBezTo>
                  <a:pt x="4469765" y="440694"/>
                  <a:pt x="4471670" y="455299"/>
                  <a:pt x="4459605" y="483874"/>
                </a:cubicBezTo>
                <a:cubicBezTo>
                  <a:pt x="4447540" y="512449"/>
                  <a:pt x="4437380" y="526419"/>
                  <a:pt x="4429125" y="554994"/>
                </a:cubicBezTo>
                <a:cubicBezTo>
                  <a:pt x="4420870" y="583569"/>
                  <a:pt x="4420870" y="598174"/>
                  <a:pt x="4418965" y="626749"/>
                </a:cubicBezTo>
                <a:cubicBezTo>
                  <a:pt x="4417060" y="655324"/>
                  <a:pt x="4418965" y="669294"/>
                  <a:pt x="4418965" y="697869"/>
                </a:cubicBezTo>
                <a:cubicBezTo>
                  <a:pt x="4418965" y="726444"/>
                  <a:pt x="4415155" y="741049"/>
                  <a:pt x="4418965" y="769624"/>
                </a:cubicBezTo>
                <a:cubicBezTo>
                  <a:pt x="4422775" y="798199"/>
                  <a:pt x="4443095" y="812169"/>
                  <a:pt x="4439285" y="840744"/>
                </a:cubicBezTo>
                <a:cubicBezTo>
                  <a:pt x="4435475" y="869319"/>
                  <a:pt x="4420870" y="890274"/>
                  <a:pt x="4398645" y="912499"/>
                </a:cubicBezTo>
                <a:cubicBezTo>
                  <a:pt x="4376420" y="934724"/>
                  <a:pt x="4351655" y="930914"/>
                  <a:pt x="4326890" y="953139"/>
                </a:cubicBezTo>
                <a:cubicBezTo>
                  <a:pt x="4302125" y="975364"/>
                  <a:pt x="4272280" y="1005844"/>
                  <a:pt x="4276090" y="1024259"/>
                </a:cubicBezTo>
                <a:cubicBezTo>
                  <a:pt x="4279900" y="1042674"/>
                  <a:pt x="4318635" y="1038864"/>
                  <a:pt x="4347210" y="1045214"/>
                </a:cubicBezTo>
                <a:cubicBezTo>
                  <a:pt x="4375785" y="1051564"/>
                  <a:pt x="4390390" y="1053469"/>
                  <a:pt x="4418965" y="1055374"/>
                </a:cubicBezTo>
                <a:cubicBezTo>
                  <a:pt x="4447540" y="1057279"/>
                  <a:pt x="4461510" y="1041404"/>
                  <a:pt x="4490085" y="1055374"/>
                </a:cubicBezTo>
                <a:cubicBezTo>
                  <a:pt x="4518660" y="1069344"/>
                  <a:pt x="4547235" y="1097919"/>
                  <a:pt x="4561840" y="1126494"/>
                </a:cubicBezTo>
                <a:cubicBezTo>
                  <a:pt x="4576445" y="1155069"/>
                  <a:pt x="4576445" y="1169674"/>
                  <a:pt x="4561840" y="1198249"/>
                </a:cubicBezTo>
                <a:cubicBezTo>
                  <a:pt x="4547235" y="1226824"/>
                  <a:pt x="4518660" y="1250954"/>
                  <a:pt x="4490085" y="1269369"/>
                </a:cubicBezTo>
                <a:cubicBezTo>
                  <a:pt x="4461510" y="1287784"/>
                  <a:pt x="4447540" y="1285879"/>
                  <a:pt x="4418965" y="1289689"/>
                </a:cubicBezTo>
                <a:cubicBezTo>
                  <a:pt x="4390390" y="1293499"/>
                  <a:pt x="4375785" y="1285879"/>
                  <a:pt x="4347210" y="1289689"/>
                </a:cubicBezTo>
                <a:cubicBezTo>
                  <a:pt x="4318635" y="1293499"/>
                  <a:pt x="4302760" y="1291594"/>
                  <a:pt x="4276090" y="1310009"/>
                </a:cubicBezTo>
                <a:cubicBezTo>
                  <a:pt x="4249420" y="1328424"/>
                  <a:pt x="4239260" y="1353189"/>
                  <a:pt x="4214495" y="1381764"/>
                </a:cubicBezTo>
                <a:cubicBezTo>
                  <a:pt x="4189730" y="1410339"/>
                  <a:pt x="4182110" y="1424309"/>
                  <a:pt x="4153535" y="1452884"/>
                </a:cubicBezTo>
                <a:cubicBezTo>
                  <a:pt x="4124960" y="1481459"/>
                  <a:pt x="4102100" y="1508129"/>
                  <a:pt x="4071620" y="1524639"/>
                </a:cubicBezTo>
                <a:cubicBezTo>
                  <a:pt x="4041140" y="1541149"/>
                  <a:pt x="4029075" y="1528449"/>
                  <a:pt x="4000500" y="1534799"/>
                </a:cubicBezTo>
                <a:cubicBezTo>
                  <a:pt x="3971925" y="1541149"/>
                  <a:pt x="3957320" y="1546864"/>
                  <a:pt x="3928745" y="1555119"/>
                </a:cubicBezTo>
                <a:cubicBezTo>
                  <a:pt x="3900170" y="1563374"/>
                  <a:pt x="3886200" y="1567184"/>
                  <a:pt x="3857625" y="1575439"/>
                </a:cubicBezTo>
                <a:cubicBezTo>
                  <a:pt x="3829050" y="1583694"/>
                  <a:pt x="3814445" y="1591949"/>
                  <a:pt x="3785870" y="1595759"/>
                </a:cubicBezTo>
                <a:cubicBezTo>
                  <a:pt x="3757295" y="1599569"/>
                  <a:pt x="3745230" y="1599569"/>
                  <a:pt x="3714750" y="1595759"/>
                </a:cubicBezTo>
                <a:cubicBezTo>
                  <a:pt x="3684270" y="1591949"/>
                  <a:pt x="3663315" y="1581789"/>
                  <a:pt x="3632835" y="1575439"/>
                </a:cubicBezTo>
                <a:cubicBezTo>
                  <a:pt x="3602355" y="1569089"/>
                  <a:pt x="3592195" y="1565279"/>
                  <a:pt x="3561715" y="1565279"/>
                </a:cubicBezTo>
                <a:cubicBezTo>
                  <a:pt x="3531235" y="1565279"/>
                  <a:pt x="3510280" y="1563374"/>
                  <a:pt x="3479800" y="1575439"/>
                </a:cubicBezTo>
                <a:cubicBezTo>
                  <a:pt x="3449320" y="1587504"/>
                  <a:pt x="3430905" y="1602109"/>
                  <a:pt x="3408680" y="1626874"/>
                </a:cubicBezTo>
                <a:cubicBezTo>
                  <a:pt x="3386455" y="1651639"/>
                  <a:pt x="3390265" y="1669419"/>
                  <a:pt x="3368040" y="1697994"/>
                </a:cubicBezTo>
                <a:cubicBezTo>
                  <a:pt x="3345815" y="1726569"/>
                  <a:pt x="3324860" y="1749429"/>
                  <a:pt x="3296285" y="1769749"/>
                </a:cubicBezTo>
                <a:cubicBezTo>
                  <a:pt x="3267710" y="1790069"/>
                  <a:pt x="3253740" y="1788164"/>
                  <a:pt x="3225165" y="1800229"/>
                </a:cubicBezTo>
                <a:cubicBezTo>
                  <a:pt x="3196590" y="1812294"/>
                  <a:pt x="3181985" y="1820549"/>
                  <a:pt x="3153410" y="1830709"/>
                </a:cubicBezTo>
                <a:cubicBezTo>
                  <a:pt x="3124835" y="1840869"/>
                  <a:pt x="3110865" y="1837059"/>
                  <a:pt x="3082290" y="1851029"/>
                </a:cubicBezTo>
                <a:cubicBezTo>
                  <a:pt x="3053715" y="1864999"/>
                  <a:pt x="3039110" y="1883414"/>
                  <a:pt x="3010535" y="1901829"/>
                </a:cubicBezTo>
                <a:cubicBezTo>
                  <a:pt x="2981960" y="1920244"/>
                  <a:pt x="2967990" y="1926594"/>
                  <a:pt x="2939415" y="1943104"/>
                </a:cubicBezTo>
                <a:cubicBezTo>
                  <a:pt x="2910840" y="1959614"/>
                  <a:pt x="2896235" y="1967234"/>
                  <a:pt x="2867660" y="1983744"/>
                </a:cubicBezTo>
                <a:cubicBezTo>
                  <a:pt x="2839085" y="2000254"/>
                  <a:pt x="2825115" y="2005969"/>
                  <a:pt x="2796540" y="2024384"/>
                </a:cubicBezTo>
                <a:cubicBezTo>
                  <a:pt x="2767965" y="2042799"/>
                  <a:pt x="2753360" y="2057404"/>
                  <a:pt x="2724785" y="2075819"/>
                </a:cubicBezTo>
                <a:cubicBezTo>
                  <a:pt x="2696210" y="2094234"/>
                  <a:pt x="2682240" y="2106299"/>
                  <a:pt x="2653665" y="2116459"/>
                </a:cubicBezTo>
                <a:cubicBezTo>
                  <a:pt x="2625090" y="2126619"/>
                  <a:pt x="2612390" y="2118364"/>
                  <a:pt x="2581910" y="2126619"/>
                </a:cubicBezTo>
                <a:cubicBezTo>
                  <a:pt x="2551430" y="2134874"/>
                  <a:pt x="2530475" y="2142494"/>
                  <a:pt x="2499995" y="2157099"/>
                </a:cubicBezTo>
                <a:cubicBezTo>
                  <a:pt x="2469515" y="2171704"/>
                  <a:pt x="2457450" y="2181864"/>
                  <a:pt x="2428875" y="2198374"/>
                </a:cubicBezTo>
                <a:cubicBezTo>
                  <a:pt x="2400300" y="2214884"/>
                  <a:pt x="2383790" y="2216789"/>
                  <a:pt x="2357120" y="2239014"/>
                </a:cubicBezTo>
                <a:cubicBezTo>
                  <a:pt x="2330450" y="2261239"/>
                  <a:pt x="2312670" y="2281559"/>
                  <a:pt x="2296160" y="2310134"/>
                </a:cubicBezTo>
                <a:cubicBezTo>
                  <a:pt x="2279650" y="2338709"/>
                  <a:pt x="2279650" y="2353314"/>
                  <a:pt x="2275840" y="2381889"/>
                </a:cubicBezTo>
                <a:cubicBezTo>
                  <a:pt x="2272030" y="2410464"/>
                  <a:pt x="2275840" y="2424434"/>
                  <a:pt x="2275840" y="2453009"/>
                </a:cubicBezTo>
                <a:cubicBezTo>
                  <a:pt x="2275840" y="2481584"/>
                  <a:pt x="2273935" y="2494284"/>
                  <a:pt x="2275840" y="2524764"/>
                </a:cubicBezTo>
                <a:cubicBezTo>
                  <a:pt x="2277745" y="2555244"/>
                  <a:pt x="2296160" y="2575564"/>
                  <a:pt x="2286000" y="2606044"/>
                </a:cubicBezTo>
                <a:cubicBezTo>
                  <a:pt x="2275840" y="2636524"/>
                  <a:pt x="2251710" y="2659384"/>
                  <a:pt x="2225040" y="2677799"/>
                </a:cubicBezTo>
                <a:cubicBezTo>
                  <a:pt x="2198370" y="2696214"/>
                  <a:pt x="2183765" y="2694309"/>
                  <a:pt x="2153285" y="2698119"/>
                </a:cubicBezTo>
                <a:cubicBezTo>
                  <a:pt x="2122805" y="2701929"/>
                  <a:pt x="2087880" y="2683514"/>
                  <a:pt x="2071370" y="2698119"/>
                </a:cubicBezTo>
                <a:cubicBezTo>
                  <a:pt x="2054860" y="2712724"/>
                  <a:pt x="2061210" y="2741299"/>
                  <a:pt x="2071370" y="2769874"/>
                </a:cubicBezTo>
                <a:cubicBezTo>
                  <a:pt x="2081530" y="2798449"/>
                  <a:pt x="2126615" y="2814324"/>
                  <a:pt x="2122805" y="2840994"/>
                </a:cubicBezTo>
                <a:cubicBezTo>
                  <a:pt x="2118995" y="2867664"/>
                  <a:pt x="2079625" y="2890524"/>
                  <a:pt x="2051050" y="2902589"/>
                </a:cubicBezTo>
                <a:cubicBezTo>
                  <a:pt x="2022475" y="2914654"/>
                  <a:pt x="2008505" y="2902589"/>
                  <a:pt x="1979930" y="2902589"/>
                </a:cubicBezTo>
                <a:cubicBezTo>
                  <a:pt x="1951355" y="2902589"/>
                  <a:pt x="1934845" y="2917194"/>
                  <a:pt x="1908175" y="2902589"/>
                </a:cubicBezTo>
                <a:cubicBezTo>
                  <a:pt x="1881505" y="2887984"/>
                  <a:pt x="1873885" y="2851154"/>
                  <a:pt x="1847215" y="2830834"/>
                </a:cubicBezTo>
                <a:cubicBezTo>
                  <a:pt x="1820545" y="2810514"/>
                  <a:pt x="1804035" y="2812419"/>
                  <a:pt x="1775460" y="2800354"/>
                </a:cubicBezTo>
                <a:cubicBezTo>
                  <a:pt x="1746885" y="2788289"/>
                  <a:pt x="1732915" y="2776224"/>
                  <a:pt x="1704340" y="2769874"/>
                </a:cubicBezTo>
                <a:cubicBezTo>
                  <a:pt x="1675765" y="2763524"/>
                  <a:pt x="1661160" y="2769874"/>
                  <a:pt x="1632585" y="2769874"/>
                </a:cubicBezTo>
                <a:cubicBezTo>
                  <a:pt x="1604010" y="2769874"/>
                  <a:pt x="1590040" y="2763524"/>
                  <a:pt x="1561465" y="2769874"/>
                </a:cubicBezTo>
                <a:cubicBezTo>
                  <a:pt x="1532890" y="2776224"/>
                  <a:pt x="1516380" y="2780034"/>
                  <a:pt x="1489710" y="2800354"/>
                </a:cubicBezTo>
                <a:cubicBezTo>
                  <a:pt x="1463040" y="2820674"/>
                  <a:pt x="1450975" y="2842899"/>
                  <a:pt x="1428750" y="2871474"/>
                </a:cubicBezTo>
                <a:cubicBezTo>
                  <a:pt x="1406525" y="2900049"/>
                  <a:pt x="1390015" y="2914654"/>
                  <a:pt x="1377950" y="2943229"/>
                </a:cubicBezTo>
                <a:cubicBezTo>
                  <a:pt x="1365885" y="2971804"/>
                  <a:pt x="1379220" y="2985774"/>
                  <a:pt x="1367155" y="3014349"/>
                </a:cubicBezTo>
                <a:cubicBezTo>
                  <a:pt x="1355090" y="3042924"/>
                  <a:pt x="1340485" y="3059434"/>
                  <a:pt x="1316355" y="3086104"/>
                </a:cubicBezTo>
                <a:cubicBezTo>
                  <a:pt x="1292225" y="3112774"/>
                  <a:pt x="1275715" y="3128649"/>
                  <a:pt x="1245235" y="3147064"/>
                </a:cubicBezTo>
                <a:cubicBezTo>
                  <a:pt x="1214755" y="3165479"/>
                  <a:pt x="1193800" y="3169289"/>
                  <a:pt x="1163320" y="3177544"/>
                </a:cubicBezTo>
                <a:cubicBezTo>
                  <a:pt x="1132840" y="3185799"/>
                  <a:pt x="1120775" y="3186434"/>
                  <a:pt x="1092200" y="3188339"/>
                </a:cubicBezTo>
                <a:cubicBezTo>
                  <a:pt x="1063625" y="3190244"/>
                  <a:pt x="1049020" y="3192784"/>
                  <a:pt x="1020445" y="3188339"/>
                </a:cubicBezTo>
                <a:cubicBezTo>
                  <a:pt x="991870" y="3183894"/>
                  <a:pt x="1024890" y="3183894"/>
                  <a:pt x="949325" y="3167384"/>
                </a:cubicBezTo>
                <a:cubicBezTo>
                  <a:pt x="873760" y="3150874"/>
                  <a:pt x="718185" y="3118489"/>
                  <a:pt x="642620" y="3106424"/>
                </a:cubicBezTo>
                <a:cubicBezTo>
                  <a:pt x="567055" y="3094359"/>
                  <a:pt x="600075" y="3112774"/>
                  <a:pt x="571500" y="3106424"/>
                </a:cubicBezTo>
                <a:cubicBezTo>
                  <a:pt x="542925" y="3100074"/>
                  <a:pt x="528320" y="3088009"/>
                  <a:pt x="499745" y="3075944"/>
                </a:cubicBezTo>
                <a:cubicBezTo>
                  <a:pt x="471170" y="3063879"/>
                  <a:pt x="457200" y="3051814"/>
                  <a:pt x="428625" y="3045464"/>
                </a:cubicBezTo>
                <a:cubicBezTo>
                  <a:pt x="400050" y="3039114"/>
                  <a:pt x="385445" y="3045464"/>
                  <a:pt x="356870" y="3045464"/>
                </a:cubicBezTo>
                <a:cubicBezTo>
                  <a:pt x="328295" y="3045464"/>
                  <a:pt x="314325" y="3047369"/>
                  <a:pt x="285750" y="3045464"/>
                </a:cubicBezTo>
                <a:cubicBezTo>
                  <a:pt x="257175" y="3043559"/>
                  <a:pt x="242570" y="3034669"/>
                  <a:pt x="213995" y="3034669"/>
                </a:cubicBezTo>
                <a:cubicBezTo>
                  <a:pt x="185420" y="3034669"/>
                  <a:pt x="171450" y="3035304"/>
                  <a:pt x="142875" y="3045464"/>
                </a:cubicBezTo>
                <a:cubicBezTo>
                  <a:pt x="114300" y="3055624"/>
                  <a:pt x="99695" y="3067689"/>
                  <a:pt x="71120" y="3086104"/>
                </a:cubicBezTo>
                <a:cubicBezTo>
                  <a:pt x="42545" y="3104519"/>
                  <a:pt x="12700" y="3127379"/>
                  <a:pt x="0" y="3136904"/>
                </a:cubicBezTo>
              </a:path>
            </a:pathLst>
          </a:custGeom>
          <a:noFill/>
          <a:ln w="76200"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.000000"/>
                                          </p:val>
                                        </p:tav>
                                        <p:tav tm="100000">
                                          <p:val>
                                            <p:fltVal val="0.00000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7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7767" grpId="0"/>
      <p:bldP spid="2" grpId="0"/>
      <p:bldP spid="3" grpId="0"/>
      <p:bldP spid="4" grpId="0"/>
      <p:bldP spid="5" grpId="0"/>
      <p:bldP spid="6" grpId="0"/>
      <p:bldP spid="7" grpId="0"/>
      <p:bldP spid="8" grpId="0"/>
      <p:bldP spid="10" grpId="0"/>
      <p:bldP spid="12" grpId="0"/>
      <p:bldP spid="16" grpId="0" bldLvl="0" animBg="1"/>
      <p:bldP spid="17" grpId="0" bldLvl="0" animBg="1"/>
      <p:bldP spid="18" grpId="0" bldLvl="0" animBg="1"/>
      <p:bldP spid="19" grpId="0" bldLvl="0" animBg="1"/>
      <p:bldP spid="20" grpId="0" bldLvl="0" animBg="1"/>
      <p:bldP spid="21" grpId="0" bldLvl="0" animBg="1"/>
    </p:bld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44033" name="组合 2"/>
          <p:cNvGrpSpPr/>
          <p:nvPr/>
        </p:nvGrpSpPr>
        <p:grpSpPr>
          <a:xfrm>
            <a:off x="0" y="71438"/>
            <a:ext cx="9144000" cy="6732587"/>
            <a:chOff x="0" y="113"/>
            <a:chExt cx="14399" cy="10603"/>
          </a:xfrm>
        </p:grpSpPr>
        <p:pic>
          <p:nvPicPr>
            <p:cNvPr id="44034" name="图片 14"/>
            <p:cNvPicPr>
              <a:picLocks noChangeAspect="1"/>
            </p:cNvPicPr>
            <p:nvPr/>
          </p:nvPicPr>
          <p:blipFill>
            <a:blip r:embed="rId1"/>
            <a:srcRect b="74228"/>
            <a:stretch>
              <a:fillRect/>
            </a:stretch>
          </p:blipFill>
          <p:spPr>
            <a:xfrm>
              <a:off x="0" y="113"/>
              <a:ext cx="14399" cy="2754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44035" name="图片 1"/>
            <p:cNvPicPr>
              <a:picLocks noChangeAspect="1"/>
            </p:cNvPicPr>
            <p:nvPr/>
          </p:nvPicPr>
          <p:blipFill>
            <a:blip r:embed="rId1"/>
            <a:srcRect t="43225"/>
            <a:stretch>
              <a:fillRect/>
            </a:stretch>
          </p:blipFill>
          <p:spPr>
            <a:xfrm>
              <a:off x="1" y="5348"/>
              <a:ext cx="14399" cy="5369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44036" name="图片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2812"/>
              <a:ext cx="14399" cy="2390"/>
            </a:xfrm>
            <a:prstGeom prst="rect">
              <a:avLst/>
            </a:prstGeom>
            <a:noFill/>
            <a:ln w="9525">
              <a:noFill/>
            </a:ln>
          </p:spPr>
        </p:pic>
      </p:grpSp>
      <p:sp>
        <p:nvSpPr>
          <p:cNvPr id="8" name="矩形 7"/>
          <p:cNvSpPr/>
          <p:nvPr/>
        </p:nvSpPr>
        <p:spPr>
          <a:xfrm>
            <a:off x="2355850" y="541338"/>
            <a:ext cx="693738" cy="40005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zh-CN" altLang="en-US" sz="20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耕地</a:t>
            </a:r>
            <a:endParaRPr lang="zh-CN" altLang="en-US" sz="200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314950" y="555625"/>
            <a:ext cx="693738" cy="398463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zh-CN" altLang="en-US" sz="20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林地</a:t>
            </a:r>
            <a:endParaRPr lang="zh-CN" altLang="en-US" sz="200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665538" y="577850"/>
            <a:ext cx="693737" cy="398463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zh-CN" altLang="en-US" sz="20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草地</a:t>
            </a:r>
            <a:endParaRPr lang="zh-CN" altLang="en-US" sz="200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060575" y="981075"/>
            <a:ext cx="1714500" cy="398463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zh-CN" altLang="en-US" sz="20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城乡建设用地</a:t>
            </a:r>
            <a:endParaRPr lang="zh-CN" altLang="en-US" sz="200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132263" y="981075"/>
            <a:ext cx="1204912" cy="398463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zh-CN" altLang="en-US" sz="20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交通用地</a:t>
            </a:r>
            <a:endParaRPr lang="zh-CN" altLang="en-US" sz="200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6008688" y="985838"/>
            <a:ext cx="1204912" cy="398462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zh-CN" altLang="en-US" sz="20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工矿用地</a:t>
            </a:r>
            <a:endParaRPr lang="zh-CN" altLang="en-US" sz="200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728913" y="106363"/>
            <a:ext cx="1203325" cy="40005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zh-CN" altLang="en-US" sz="20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农业用地</a:t>
            </a:r>
            <a:endParaRPr lang="zh-CN" altLang="en-US" sz="200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705350" y="106363"/>
            <a:ext cx="1203325" cy="40005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zh-CN" altLang="en-US" sz="20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建设用地</a:t>
            </a:r>
            <a:endParaRPr lang="zh-CN" altLang="en-US" sz="200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6570663" y="142875"/>
            <a:ext cx="1714500" cy="398463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zh-CN" altLang="en-US" sz="20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难以利用土地</a:t>
            </a:r>
            <a:endParaRPr lang="zh-CN" altLang="en-US" sz="200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2728913" y="1379538"/>
            <a:ext cx="1968500" cy="398462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zh-CN" altLang="en-US" sz="20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永久积雪和冰川</a:t>
            </a:r>
            <a:endParaRPr lang="zh-CN" altLang="en-US" sz="200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5537200" y="1379538"/>
            <a:ext cx="693738" cy="398462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zh-CN" altLang="en-US" sz="20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戈壁</a:t>
            </a:r>
            <a:endParaRPr lang="zh-CN" altLang="en-US" sz="200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6026150" y="1785938"/>
            <a:ext cx="693738" cy="398462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zh-CN" altLang="zh-CN" sz="20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丰富</a:t>
            </a:r>
            <a:endParaRPr lang="zh-CN" altLang="zh-CN" sz="200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8010525" y="1785938"/>
            <a:ext cx="692150" cy="398462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zh-CN" altLang="zh-CN" sz="20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齐全</a:t>
            </a:r>
            <a:endParaRPr lang="zh-CN" altLang="zh-CN" sz="200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4459288" y="2576513"/>
            <a:ext cx="438150" cy="398462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zh-CN" altLang="zh-CN" sz="20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少</a:t>
            </a:r>
            <a:endParaRPr lang="zh-CN" altLang="zh-CN" sz="200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8107363" y="2500313"/>
            <a:ext cx="693737" cy="398462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zh-CN" altLang="zh-CN" sz="20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较多</a:t>
            </a:r>
            <a:endParaRPr lang="zh-CN" altLang="zh-CN" sz="200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3260725" y="3395663"/>
            <a:ext cx="949325" cy="398462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zh-CN" altLang="zh-CN" sz="20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不均衡</a:t>
            </a:r>
            <a:endParaRPr lang="zh-CN" altLang="zh-CN" sz="200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917575" y="2898775"/>
            <a:ext cx="795338" cy="4603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zh-CN" altLang="zh-CN" sz="24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耕地</a:t>
            </a:r>
            <a:endParaRPr lang="zh-CN" altLang="zh-CN" sz="240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223838" y="3816350"/>
            <a:ext cx="693737" cy="398463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zh-CN" altLang="en-US" sz="20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耕地</a:t>
            </a:r>
            <a:endParaRPr lang="zh-CN" altLang="en-US" sz="200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1101725" y="3816350"/>
            <a:ext cx="693738" cy="398463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zh-CN" altLang="en-US" sz="20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林地</a:t>
            </a:r>
            <a:endParaRPr lang="zh-CN" altLang="en-US" sz="200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3554413" y="3794125"/>
            <a:ext cx="693737" cy="398463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zh-CN" altLang="en-US" sz="20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水田</a:t>
            </a:r>
            <a:endParaRPr lang="zh-CN" altLang="en-US" sz="200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6632575" y="3794125"/>
            <a:ext cx="693738" cy="398463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zh-CN" altLang="en-US" sz="20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旱地</a:t>
            </a:r>
            <a:endParaRPr lang="zh-CN" altLang="en-US" sz="200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1766888" y="4175125"/>
            <a:ext cx="693737" cy="398463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zh-CN" altLang="en-US" sz="20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林地</a:t>
            </a:r>
            <a:endParaRPr lang="zh-CN" altLang="en-US" sz="200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7027863" y="4176713"/>
            <a:ext cx="693737" cy="398462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zh-CN" altLang="en-US" sz="20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草地</a:t>
            </a:r>
            <a:endParaRPr lang="zh-CN" altLang="en-US" sz="200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1114425" y="4529138"/>
            <a:ext cx="692150" cy="40005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zh-CN" altLang="en-US" sz="20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牧业</a:t>
            </a:r>
            <a:endParaRPr lang="zh-CN" altLang="en-US" sz="200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5465763" y="4529138"/>
            <a:ext cx="1201737" cy="40005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zh-CN" altLang="en-US" sz="20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西部内陆</a:t>
            </a:r>
            <a:endParaRPr lang="zh-CN" altLang="en-US" sz="200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4502150" y="4927600"/>
            <a:ext cx="1200150" cy="398463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zh-CN" altLang="en-US" sz="20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占用耕地</a:t>
            </a:r>
            <a:endParaRPr lang="zh-CN" altLang="en-US" sz="200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5800725" y="4927600"/>
            <a:ext cx="1203325" cy="398463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zh-CN" altLang="en-US" sz="20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草场退化</a:t>
            </a:r>
            <a:endParaRPr lang="zh-CN" altLang="en-US" sz="200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7143750" y="4927600"/>
            <a:ext cx="1203325" cy="398463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zh-CN" altLang="en-US" sz="20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水土流失</a:t>
            </a:r>
            <a:endParaRPr lang="zh-CN" altLang="en-US" sz="200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1520825" y="5591175"/>
            <a:ext cx="5691188" cy="4603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zh-CN" altLang="en-US" sz="24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十分珍惜、合理利用土地</a:t>
            </a:r>
            <a:r>
              <a:rPr lang="zh-CN" altLang="en-US" sz="2400">
                <a:solidFill>
                  <a:srgbClr val="00206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和</a:t>
            </a:r>
            <a:r>
              <a:rPr lang="zh-CN" altLang="en-US" sz="24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切实保护耕地</a:t>
            </a:r>
            <a:endParaRPr lang="zh-CN" altLang="en-US" sz="240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2133600" y="6405563"/>
            <a:ext cx="1223963" cy="4603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en-US" altLang="zh-CN" sz="24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6</a:t>
            </a:r>
            <a:r>
              <a:rPr lang="zh-CN" altLang="en-US" sz="24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月</a:t>
            </a:r>
            <a:r>
              <a:rPr lang="en-US" altLang="zh-CN" sz="24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25</a:t>
            </a:r>
            <a:r>
              <a:rPr lang="zh-CN" altLang="en-US" sz="24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日</a:t>
            </a:r>
            <a:endParaRPr lang="zh-CN" altLang="en-US" sz="240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749675" y="2184400"/>
            <a:ext cx="1970088" cy="398463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zh-CN" altLang="en-US" sz="20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农、林、牧、渔</a:t>
            </a:r>
            <a:endParaRPr lang="zh-CN" altLang="en-US" sz="200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8702675" y="5234305"/>
            <a:ext cx="29591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 flipV="1">
            <a:off x="406400" y="5562600"/>
            <a:ext cx="821690" cy="28575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2460625" y="4906010"/>
            <a:ext cx="1524000" cy="328295"/>
          </a:xfrm>
          <a:prstGeom prst="rect">
            <a:avLst/>
          </a:prstGeom>
          <a:noFill/>
          <a:ln w="38100">
            <a:solidFill>
              <a:srgbClr val="0000F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4" grpId="0"/>
      <p:bldP spid="8" grpId="0"/>
      <p:bldP spid="10" grpId="0"/>
      <p:bldP spid="9" grpId="0"/>
      <p:bldP spid="11" grpId="0"/>
      <p:bldP spid="12" grpId="0"/>
      <p:bldP spid="13" grpId="0"/>
      <p:bldP spid="16" grpId="0"/>
      <p:bldP spid="17" grpId="0"/>
      <p:bldP spid="18" grpId="0"/>
      <p:bldP spid="19" grpId="0"/>
      <p:bldP spid="20" grpId="0"/>
      <p:bldP spid="21" grpId="0"/>
      <p:bldP spid="23" grpId="0"/>
      <p:bldP spid="22" grpId="0"/>
      <p:bldP spid="24" grpId="0"/>
      <p:bldP spid="25" grpId="0"/>
      <p:bldP spid="26" grpId="0"/>
      <p:bldP spid="27" grpId="0"/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4" grpId="0"/>
      <p:bldP spid="7" grpId="0"/>
      <p:bldP spid="2" grpId="0" animBg="1"/>
    </p:bld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3313" name="组合 2"/>
          <p:cNvGrpSpPr/>
          <p:nvPr/>
        </p:nvGrpSpPr>
        <p:grpSpPr>
          <a:xfrm>
            <a:off x="0" y="71438"/>
            <a:ext cx="9144000" cy="6732587"/>
            <a:chOff x="0" y="113"/>
            <a:chExt cx="14399" cy="10603"/>
          </a:xfrm>
        </p:grpSpPr>
        <p:pic>
          <p:nvPicPr>
            <p:cNvPr id="13314" name="图片 14"/>
            <p:cNvPicPr>
              <a:picLocks noChangeAspect="1"/>
            </p:cNvPicPr>
            <p:nvPr/>
          </p:nvPicPr>
          <p:blipFill>
            <a:blip r:embed="rId1"/>
            <a:srcRect b="74228"/>
            <a:stretch>
              <a:fillRect/>
            </a:stretch>
          </p:blipFill>
          <p:spPr>
            <a:xfrm>
              <a:off x="0" y="113"/>
              <a:ext cx="14399" cy="2754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13315" name="图片 1"/>
            <p:cNvPicPr>
              <a:picLocks noChangeAspect="1"/>
            </p:cNvPicPr>
            <p:nvPr/>
          </p:nvPicPr>
          <p:blipFill>
            <a:blip r:embed="rId1"/>
            <a:srcRect t="43225"/>
            <a:stretch>
              <a:fillRect/>
            </a:stretch>
          </p:blipFill>
          <p:spPr>
            <a:xfrm>
              <a:off x="1" y="5348"/>
              <a:ext cx="14399" cy="5369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13316" name="图片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2812"/>
              <a:ext cx="14399" cy="2390"/>
            </a:xfrm>
            <a:prstGeom prst="rect">
              <a:avLst/>
            </a:prstGeom>
            <a:noFill/>
            <a:ln w="9525">
              <a:noFill/>
            </a:ln>
          </p:spPr>
        </p:pic>
      </p:grpSp>
      <p:sp>
        <p:nvSpPr>
          <p:cNvPr id="13317" name="矩形 7"/>
          <p:cNvSpPr/>
          <p:nvPr/>
        </p:nvSpPr>
        <p:spPr>
          <a:xfrm>
            <a:off x="2355850" y="541338"/>
            <a:ext cx="693738" cy="40005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zh-CN" altLang="en-US" sz="20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耕地</a:t>
            </a:r>
            <a:endParaRPr lang="zh-CN" altLang="en-US" sz="200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3318" name="矩形 8"/>
          <p:cNvSpPr/>
          <p:nvPr/>
        </p:nvSpPr>
        <p:spPr>
          <a:xfrm>
            <a:off x="5314950" y="555625"/>
            <a:ext cx="693738" cy="398463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zh-CN" altLang="en-US" sz="20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林地</a:t>
            </a:r>
            <a:endParaRPr lang="zh-CN" altLang="en-US" sz="200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3319" name="矩形 9"/>
          <p:cNvSpPr/>
          <p:nvPr/>
        </p:nvSpPr>
        <p:spPr>
          <a:xfrm>
            <a:off x="3665538" y="577850"/>
            <a:ext cx="693737" cy="398463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zh-CN" altLang="en-US" sz="20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草地</a:t>
            </a:r>
            <a:endParaRPr lang="zh-CN" altLang="en-US" sz="200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3320" name="矩形 10"/>
          <p:cNvSpPr/>
          <p:nvPr/>
        </p:nvSpPr>
        <p:spPr>
          <a:xfrm>
            <a:off x="2060575" y="981075"/>
            <a:ext cx="1714500" cy="398463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zh-CN" altLang="en-US" sz="20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城乡建设用地</a:t>
            </a:r>
            <a:endParaRPr lang="zh-CN" altLang="en-US" sz="200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3321" name="矩形 11"/>
          <p:cNvSpPr/>
          <p:nvPr/>
        </p:nvSpPr>
        <p:spPr>
          <a:xfrm>
            <a:off x="4132263" y="981075"/>
            <a:ext cx="1204912" cy="398463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zh-CN" altLang="en-US" sz="20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交通用地</a:t>
            </a:r>
            <a:endParaRPr lang="zh-CN" altLang="en-US" sz="200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3322" name="矩形 12"/>
          <p:cNvSpPr/>
          <p:nvPr/>
        </p:nvSpPr>
        <p:spPr>
          <a:xfrm>
            <a:off x="6008688" y="985838"/>
            <a:ext cx="1204912" cy="398462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zh-CN" altLang="en-US" sz="20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工矿用地</a:t>
            </a:r>
            <a:endParaRPr lang="zh-CN" altLang="en-US" sz="200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3323" name="矩形 5"/>
          <p:cNvSpPr/>
          <p:nvPr/>
        </p:nvSpPr>
        <p:spPr>
          <a:xfrm>
            <a:off x="2728913" y="106363"/>
            <a:ext cx="1203325" cy="40005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zh-CN" altLang="en-US" sz="20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农业用地</a:t>
            </a:r>
            <a:endParaRPr lang="zh-CN" altLang="en-US" sz="200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3324" name="矩形 6"/>
          <p:cNvSpPr/>
          <p:nvPr/>
        </p:nvSpPr>
        <p:spPr>
          <a:xfrm>
            <a:off x="4705350" y="106363"/>
            <a:ext cx="1203325" cy="40005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zh-CN" altLang="en-US" sz="20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建设用地</a:t>
            </a:r>
            <a:endParaRPr lang="zh-CN" altLang="en-US" sz="200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3325" name="矩形 13"/>
          <p:cNvSpPr/>
          <p:nvPr/>
        </p:nvSpPr>
        <p:spPr>
          <a:xfrm>
            <a:off x="6570663" y="142875"/>
            <a:ext cx="1714500" cy="398463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zh-CN" altLang="en-US" sz="20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难以利用土地</a:t>
            </a:r>
            <a:endParaRPr lang="zh-CN" altLang="en-US" sz="200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3326" name="矩形 15"/>
          <p:cNvSpPr/>
          <p:nvPr/>
        </p:nvSpPr>
        <p:spPr>
          <a:xfrm>
            <a:off x="2728913" y="1379538"/>
            <a:ext cx="1968500" cy="398462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zh-CN" altLang="en-US" sz="20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永久积雪和冰川</a:t>
            </a:r>
            <a:endParaRPr lang="zh-CN" altLang="en-US" sz="200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3327" name="矩形 16"/>
          <p:cNvSpPr/>
          <p:nvPr/>
        </p:nvSpPr>
        <p:spPr>
          <a:xfrm>
            <a:off x="5537200" y="1379538"/>
            <a:ext cx="693738" cy="398462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zh-CN" altLang="en-US" sz="20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戈壁</a:t>
            </a:r>
            <a:endParaRPr lang="zh-CN" altLang="en-US" sz="200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3328" name="矩形 17"/>
          <p:cNvSpPr/>
          <p:nvPr/>
        </p:nvSpPr>
        <p:spPr>
          <a:xfrm>
            <a:off x="6026150" y="1785938"/>
            <a:ext cx="693738" cy="398462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zh-CN" altLang="zh-CN" sz="20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丰富</a:t>
            </a:r>
            <a:endParaRPr lang="zh-CN" altLang="zh-CN" sz="200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3329" name="矩形 18"/>
          <p:cNvSpPr/>
          <p:nvPr/>
        </p:nvSpPr>
        <p:spPr>
          <a:xfrm>
            <a:off x="8010525" y="1785938"/>
            <a:ext cx="692150" cy="398462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zh-CN" altLang="zh-CN" sz="20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齐全</a:t>
            </a:r>
            <a:endParaRPr lang="zh-CN" altLang="zh-CN" sz="200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3330" name="矩形 19"/>
          <p:cNvSpPr/>
          <p:nvPr/>
        </p:nvSpPr>
        <p:spPr>
          <a:xfrm>
            <a:off x="4459288" y="2576513"/>
            <a:ext cx="438150" cy="398462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zh-CN" altLang="zh-CN" sz="20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少</a:t>
            </a:r>
            <a:endParaRPr lang="zh-CN" altLang="zh-CN" sz="200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3331" name="矩形 20"/>
          <p:cNvSpPr/>
          <p:nvPr/>
        </p:nvSpPr>
        <p:spPr>
          <a:xfrm>
            <a:off x="8107363" y="2500313"/>
            <a:ext cx="693737" cy="398462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zh-CN" altLang="zh-CN" sz="20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较多</a:t>
            </a:r>
            <a:endParaRPr lang="zh-CN" altLang="zh-CN" sz="200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3332" name="矩形 21"/>
          <p:cNvSpPr/>
          <p:nvPr/>
        </p:nvSpPr>
        <p:spPr>
          <a:xfrm>
            <a:off x="3260725" y="3395663"/>
            <a:ext cx="949325" cy="398462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zh-CN" altLang="zh-CN" sz="20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不均衡</a:t>
            </a:r>
            <a:endParaRPr lang="zh-CN" altLang="zh-CN" sz="200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3333" name="矩形 22"/>
          <p:cNvSpPr/>
          <p:nvPr/>
        </p:nvSpPr>
        <p:spPr>
          <a:xfrm>
            <a:off x="917575" y="2898775"/>
            <a:ext cx="795338" cy="4603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zh-CN" altLang="zh-CN" sz="24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耕地</a:t>
            </a:r>
            <a:endParaRPr lang="zh-CN" altLang="zh-CN" sz="240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3334" name="矩形 23"/>
          <p:cNvSpPr/>
          <p:nvPr/>
        </p:nvSpPr>
        <p:spPr>
          <a:xfrm>
            <a:off x="223838" y="3816350"/>
            <a:ext cx="693737" cy="398463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zh-CN" altLang="en-US" sz="20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耕地</a:t>
            </a:r>
            <a:endParaRPr lang="zh-CN" altLang="en-US" sz="200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3335" name="矩形 24"/>
          <p:cNvSpPr/>
          <p:nvPr/>
        </p:nvSpPr>
        <p:spPr>
          <a:xfrm>
            <a:off x="1101725" y="3816350"/>
            <a:ext cx="693738" cy="398463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zh-CN" altLang="en-US" sz="20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林地</a:t>
            </a:r>
            <a:endParaRPr lang="zh-CN" altLang="en-US" sz="200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3336" name="矩形 25"/>
          <p:cNvSpPr/>
          <p:nvPr/>
        </p:nvSpPr>
        <p:spPr>
          <a:xfrm>
            <a:off x="3554413" y="3794125"/>
            <a:ext cx="693737" cy="398463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zh-CN" altLang="en-US" sz="20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水田</a:t>
            </a:r>
            <a:endParaRPr lang="zh-CN" altLang="en-US" sz="200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3337" name="矩形 26"/>
          <p:cNvSpPr/>
          <p:nvPr/>
        </p:nvSpPr>
        <p:spPr>
          <a:xfrm>
            <a:off x="6632575" y="3794125"/>
            <a:ext cx="693738" cy="398463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zh-CN" altLang="en-US" sz="20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旱地</a:t>
            </a:r>
            <a:endParaRPr lang="zh-CN" altLang="en-US" sz="200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3338" name="矩形 27"/>
          <p:cNvSpPr/>
          <p:nvPr/>
        </p:nvSpPr>
        <p:spPr>
          <a:xfrm>
            <a:off x="1766888" y="4175125"/>
            <a:ext cx="693737" cy="398463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zh-CN" altLang="en-US" sz="20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林地</a:t>
            </a:r>
            <a:endParaRPr lang="zh-CN" altLang="en-US" sz="200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3339" name="矩形 28"/>
          <p:cNvSpPr/>
          <p:nvPr/>
        </p:nvSpPr>
        <p:spPr>
          <a:xfrm>
            <a:off x="7027863" y="4176713"/>
            <a:ext cx="693737" cy="398462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zh-CN" altLang="en-US" sz="20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草地</a:t>
            </a:r>
            <a:endParaRPr lang="zh-CN" altLang="en-US" sz="200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3340" name="矩形 29"/>
          <p:cNvSpPr/>
          <p:nvPr/>
        </p:nvSpPr>
        <p:spPr>
          <a:xfrm>
            <a:off x="1114425" y="4529138"/>
            <a:ext cx="692150" cy="40005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zh-CN" altLang="en-US" sz="20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牧业</a:t>
            </a:r>
            <a:endParaRPr lang="zh-CN" altLang="en-US" sz="200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3341" name="矩形 30"/>
          <p:cNvSpPr/>
          <p:nvPr/>
        </p:nvSpPr>
        <p:spPr>
          <a:xfrm>
            <a:off x="5465763" y="4529138"/>
            <a:ext cx="1201737" cy="40005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zh-CN" altLang="en-US" sz="20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西部内陆</a:t>
            </a:r>
            <a:endParaRPr lang="zh-CN" altLang="en-US" sz="200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3342" name="矩形 31"/>
          <p:cNvSpPr/>
          <p:nvPr/>
        </p:nvSpPr>
        <p:spPr>
          <a:xfrm>
            <a:off x="4502150" y="4927600"/>
            <a:ext cx="1200150" cy="398463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zh-CN" altLang="en-US" sz="20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占用耕地</a:t>
            </a:r>
            <a:endParaRPr lang="zh-CN" altLang="en-US" sz="200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3343" name="矩形 32"/>
          <p:cNvSpPr/>
          <p:nvPr/>
        </p:nvSpPr>
        <p:spPr>
          <a:xfrm>
            <a:off x="5800725" y="4927600"/>
            <a:ext cx="1203325" cy="398463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zh-CN" altLang="en-US" sz="20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草场退化</a:t>
            </a:r>
            <a:endParaRPr lang="zh-CN" altLang="en-US" sz="200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3344" name="矩形 33"/>
          <p:cNvSpPr/>
          <p:nvPr/>
        </p:nvSpPr>
        <p:spPr>
          <a:xfrm>
            <a:off x="7143750" y="4927600"/>
            <a:ext cx="1203325" cy="398463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zh-CN" altLang="en-US" sz="20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水土流失</a:t>
            </a:r>
            <a:endParaRPr lang="zh-CN" altLang="en-US" sz="200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3345" name="矩形 34"/>
          <p:cNvSpPr/>
          <p:nvPr/>
        </p:nvSpPr>
        <p:spPr>
          <a:xfrm>
            <a:off x="1520825" y="5591175"/>
            <a:ext cx="5691188" cy="4603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zh-CN" altLang="en-US" sz="24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十分珍惜、合理利用土地</a:t>
            </a:r>
            <a:r>
              <a:rPr lang="zh-CN" altLang="en-US" sz="2400">
                <a:solidFill>
                  <a:srgbClr val="00206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和</a:t>
            </a:r>
            <a:r>
              <a:rPr lang="zh-CN" altLang="en-US" sz="24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切实保护耕地</a:t>
            </a:r>
            <a:endParaRPr lang="zh-CN" altLang="en-US" sz="240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3346" name="矩形 35"/>
          <p:cNvSpPr/>
          <p:nvPr/>
        </p:nvSpPr>
        <p:spPr>
          <a:xfrm>
            <a:off x="2133600" y="6405563"/>
            <a:ext cx="1223963" cy="4603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en-US" altLang="zh-CN" sz="24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6</a:t>
            </a:r>
            <a:r>
              <a:rPr lang="zh-CN" altLang="en-US" sz="24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月</a:t>
            </a:r>
            <a:r>
              <a:rPr lang="en-US" altLang="zh-CN" sz="24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25</a:t>
            </a:r>
            <a:r>
              <a:rPr lang="zh-CN" altLang="en-US" sz="24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日</a:t>
            </a:r>
            <a:endParaRPr lang="zh-CN" altLang="en-US" sz="240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3347" name="矩形 3"/>
          <p:cNvSpPr/>
          <p:nvPr/>
        </p:nvSpPr>
        <p:spPr>
          <a:xfrm>
            <a:off x="3749675" y="2184400"/>
            <a:ext cx="1970088" cy="398463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zh-CN" altLang="en-US" sz="20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农、林、牧、渔</a:t>
            </a:r>
            <a:endParaRPr lang="zh-CN" altLang="en-US" sz="200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8702675" y="5234305"/>
            <a:ext cx="29591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 flipV="1">
            <a:off x="406400" y="5562600"/>
            <a:ext cx="821690" cy="28575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2460625" y="4906010"/>
            <a:ext cx="1524000" cy="328295"/>
          </a:xfrm>
          <a:prstGeom prst="rect">
            <a:avLst/>
          </a:prstGeom>
          <a:noFill/>
          <a:ln w="38100">
            <a:solidFill>
              <a:srgbClr val="0000F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7" grpId="0"/>
      <p:bldP spid="13318" grpId="0"/>
      <p:bldP spid="13319" grpId="0"/>
      <p:bldP spid="13320" grpId="0"/>
      <p:bldP spid="13321" grpId="0"/>
      <p:bldP spid="13322" grpId="0"/>
      <p:bldP spid="13323" grpId="0"/>
      <p:bldP spid="13324" grpId="0"/>
      <p:bldP spid="13325" grpId="0"/>
      <p:bldP spid="13326" grpId="0"/>
      <p:bldP spid="13327" grpId="0"/>
      <p:bldP spid="13328" grpId="0"/>
      <p:bldP spid="13329" grpId="0"/>
      <p:bldP spid="13330" grpId="0"/>
      <p:bldP spid="13331" grpId="0"/>
      <p:bldP spid="13332" grpId="0"/>
      <p:bldP spid="13333" grpId="0"/>
      <p:bldP spid="13334" grpId="0"/>
      <p:bldP spid="13335" grpId="0"/>
      <p:bldP spid="13336" grpId="0"/>
      <p:bldP spid="13337" grpId="0"/>
      <p:bldP spid="13338" grpId="0"/>
      <p:bldP spid="13339" grpId="0"/>
      <p:bldP spid="13340" grpId="0"/>
      <p:bldP spid="13341" grpId="0"/>
      <p:bldP spid="13342" grpId="0"/>
      <p:bldP spid="13343" grpId="0"/>
      <p:bldP spid="13344" grpId="0"/>
      <p:bldP spid="13345" grpId="0"/>
      <p:bldP spid="13346" grpId="0"/>
      <p:bldP spid="13347" grpId="0"/>
    </p:bld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44033" name="组合 2"/>
          <p:cNvGrpSpPr/>
          <p:nvPr/>
        </p:nvGrpSpPr>
        <p:grpSpPr>
          <a:xfrm>
            <a:off x="0" y="71438"/>
            <a:ext cx="9144000" cy="6732587"/>
            <a:chOff x="0" y="113"/>
            <a:chExt cx="14399" cy="10603"/>
          </a:xfrm>
        </p:grpSpPr>
        <p:pic>
          <p:nvPicPr>
            <p:cNvPr id="44034" name="图片 14"/>
            <p:cNvPicPr>
              <a:picLocks noChangeAspect="1"/>
            </p:cNvPicPr>
            <p:nvPr/>
          </p:nvPicPr>
          <p:blipFill>
            <a:blip r:embed="rId1"/>
            <a:srcRect b="74228"/>
            <a:stretch>
              <a:fillRect/>
            </a:stretch>
          </p:blipFill>
          <p:spPr>
            <a:xfrm>
              <a:off x="0" y="113"/>
              <a:ext cx="14399" cy="2754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44035" name="图片 1"/>
            <p:cNvPicPr>
              <a:picLocks noChangeAspect="1"/>
            </p:cNvPicPr>
            <p:nvPr/>
          </p:nvPicPr>
          <p:blipFill>
            <a:blip r:embed="rId1"/>
            <a:srcRect t="43225"/>
            <a:stretch>
              <a:fillRect/>
            </a:stretch>
          </p:blipFill>
          <p:spPr>
            <a:xfrm>
              <a:off x="1" y="5348"/>
              <a:ext cx="14399" cy="5369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44036" name="图片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2812"/>
              <a:ext cx="14399" cy="2390"/>
            </a:xfrm>
            <a:prstGeom prst="rect">
              <a:avLst/>
            </a:prstGeom>
            <a:noFill/>
            <a:ln w="9525">
              <a:noFill/>
            </a:ln>
          </p:spPr>
        </p:pic>
      </p:grpSp>
      <p:sp>
        <p:nvSpPr>
          <p:cNvPr id="8" name="矩形 7"/>
          <p:cNvSpPr/>
          <p:nvPr/>
        </p:nvSpPr>
        <p:spPr>
          <a:xfrm>
            <a:off x="2355850" y="541338"/>
            <a:ext cx="693738" cy="40005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zh-CN" altLang="en-US" sz="20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耕地</a:t>
            </a:r>
            <a:endParaRPr lang="zh-CN" altLang="en-US" sz="200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314950" y="555625"/>
            <a:ext cx="693738" cy="398463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zh-CN" altLang="en-US" sz="20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林地</a:t>
            </a:r>
            <a:endParaRPr lang="zh-CN" altLang="en-US" sz="200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665538" y="577850"/>
            <a:ext cx="693737" cy="398463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zh-CN" altLang="en-US" sz="20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草地</a:t>
            </a:r>
            <a:endParaRPr lang="zh-CN" altLang="en-US" sz="200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060575" y="981075"/>
            <a:ext cx="1714500" cy="398463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zh-CN" altLang="en-US" sz="20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城乡建设用地</a:t>
            </a:r>
            <a:endParaRPr lang="zh-CN" altLang="en-US" sz="200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132263" y="981075"/>
            <a:ext cx="1204912" cy="398463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zh-CN" altLang="en-US" sz="20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交通用地</a:t>
            </a:r>
            <a:endParaRPr lang="zh-CN" altLang="en-US" sz="200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6008688" y="985838"/>
            <a:ext cx="1204912" cy="398462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zh-CN" altLang="en-US" sz="20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工矿用地</a:t>
            </a:r>
            <a:endParaRPr lang="zh-CN" altLang="en-US" sz="200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728913" y="106363"/>
            <a:ext cx="1203325" cy="40005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zh-CN" altLang="en-US" sz="20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农业用地</a:t>
            </a:r>
            <a:endParaRPr lang="zh-CN" altLang="en-US" sz="200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705350" y="106363"/>
            <a:ext cx="1203325" cy="40005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zh-CN" altLang="en-US" sz="20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建设用地</a:t>
            </a:r>
            <a:endParaRPr lang="zh-CN" altLang="en-US" sz="200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6570663" y="142875"/>
            <a:ext cx="1714500" cy="398463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zh-CN" altLang="en-US" sz="20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难以利用土地</a:t>
            </a:r>
            <a:endParaRPr lang="zh-CN" altLang="en-US" sz="200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2728913" y="1379538"/>
            <a:ext cx="1968500" cy="398462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zh-CN" altLang="en-US" sz="20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永久积雪和冰川</a:t>
            </a:r>
            <a:endParaRPr lang="zh-CN" altLang="en-US" sz="200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5537200" y="1379538"/>
            <a:ext cx="693738" cy="398462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zh-CN" altLang="en-US" sz="20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戈壁</a:t>
            </a:r>
            <a:endParaRPr lang="zh-CN" altLang="en-US" sz="200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6026150" y="1785938"/>
            <a:ext cx="693738" cy="398462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zh-CN" altLang="zh-CN" sz="20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丰富</a:t>
            </a:r>
            <a:endParaRPr lang="zh-CN" altLang="zh-CN" sz="200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8010525" y="1785938"/>
            <a:ext cx="692150" cy="398462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zh-CN" altLang="zh-CN" sz="20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齐全</a:t>
            </a:r>
            <a:endParaRPr lang="zh-CN" altLang="zh-CN" sz="200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4459288" y="2576513"/>
            <a:ext cx="438150" cy="398462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zh-CN" altLang="zh-CN" sz="20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少</a:t>
            </a:r>
            <a:endParaRPr lang="zh-CN" altLang="zh-CN" sz="200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8107363" y="2500313"/>
            <a:ext cx="693737" cy="398462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zh-CN" altLang="zh-CN" sz="20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较多</a:t>
            </a:r>
            <a:endParaRPr lang="zh-CN" altLang="zh-CN" sz="200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3260725" y="3395663"/>
            <a:ext cx="949325" cy="398462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zh-CN" altLang="zh-CN" sz="20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不均衡</a:t>
            </a:r>
            <a:endParaRPr lang="zh-CN" altLang="zh-CN" sz="200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917575" y="2898775"/>
            <a:ext cx="795338" cy="4603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zh-CN" altLang="zh-CN" sz="24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耕地</a:t>
            </a:r>
            <a:endParaRPr lang="zh-CN" altLang="zh-CN" sz="240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223838" y="3816350"/>
            <a:ext cx="693737" cy="398463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zh-CN" altLang="en-US" sz="20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耕地</a:t>
            </a:r>
            <a:endParaRPr lang="zh-CN" altLang="en-US" sz="200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1101725" y="3816350"/>
            <a:ext cx="693738" cy="398463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zh-CN" altLang="en-US" sz="20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林地</a:t>
            </a:r>
            <a:endParaRPr lang="zh-CN" altLang="en-US" sz="200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3554413" y="3794125"/>
            <a:ext cx="693737" cy="398463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zh-CN" altLang="en-US" sz="20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水田</a:t>
            </a:r>
            <a:endParaRPr lang="zh-CN" altLang="en-US" sz="200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6632575" y="3794125"/>
            <a:ext cx="693738" cy="398463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zh-CN" altLang="en-US" sz="20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旱地</a:t>
            </a:r>
            <a:endParaRPr lang="zh-CN" altLang="en-US" sz="200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1766888" y="4175125"/>
            <a:ext cx="693737" cy="398463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zh-CN" altLang="en-US" sz="20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林地</a:t>
            </a:r>
            <a:endParaRPr lang="zh-CN" altLang="en-US" sz="200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7027863" y="4176713"/>
            <a:ext cx="693737" cy="398462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zh-CN" altLang="en-US" sz="20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草地</a:t>
            </a:r>
            <a:endParaRPr lang="zh-CN" altLang="en-US" sz="200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1114425" y="4529138"/>
            <a:ext cx="692150" cy="40005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zh-CN" altLang="en-US" sz="20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牧业</a:t>
            </a:r>
            <a:endParaRPr lang="zh-CN" altLang="en-US" sz="200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5465763" y="4529138"/>
            <a:ext cx="1201737" cy="40005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zh-CN" altLang="en-US" sz="20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西部内陆</a:t>
            </a:r>
            <a:endParaRPr lang="zh-CN" altLang="en-US" sz="200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4502150" y="4927600"/>
            <a:ext cx="1200150" cy="398463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zh-CN" altLang="en-US" sz="20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占用耕地</a:t>
            </a:r>
            <a:endParaRPr lang="zh-CN" altLang="en-US" sz="200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5800725" y="4927600"/>
            <a:ext cx="1203325" cy="398463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zh-CN" altLang="en-US" sz="20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草场退化</a:t>
            </a:r>
            <a:endParaRPr lang="zh-CN" altLang="en-US" sz="200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7143750" y="4927600"/>
            <a:ext cx="1203325" cy="398463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zh-CN" altLang="en-US" sz="20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水土流失</a:t>
            </a:r>
            <a:endParaRPr lang="zh-CN" altLang="en-US" sz="200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1520825" y="5591175"/>
            <a:ext cx="5691188" cy="4603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zh-CN" altLang="en-US" sz="24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十分珍惜、合理利用土地</a:t>
            </a:r>
            <a:r>
              <a:rPr lang="zh-CN" altLang="en-US" sz="2400">
                <a:solidFill>
                  <a:srgbClr val="00206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和</a:t>
            </a:r>
            <a:r>
              <a:rPr lang="zh-CN" altLang="en-US" sz="24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切实保护耕地</a:t>
            </a:r>
            <a:endParaRPr lang="zh-CN" altLang="en-US" sz="240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2133600" y="6405563"/>
            <a:ext cx="1223963" cy="4603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en-US" altLang="zh-CN" sz="24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6</a:t>
            </a:r>
            <a:r>
              <a:rPr lang="zh-CN" altLang="en-US" sz="24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月</a:t>
            </a:r>
            <a:r>
              <a:rPr lang="en-US" altLang="zh-CN" sz="24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25</a:t>
            </a:r>
            <a:r>
              <a:rPr lang="zh-CN" altLang="en-US" sz="24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日</a:t>
            </a:r>
            <a:endParaRPr lang="zh-CN" altLang="en-US" sz="240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749675" y="2184400"/>
            <a:ext cx="1970088" cy="398463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zh-CN" altLang="en-US" sz="20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农、林、牧、渔</a:t>
            </a:r>
            <a:endParaRPr lang="zh-CN" altLang="en-US" sz="200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8702675" y="5234305"/>
            <a:ext cx="29591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 flipV="1">
            <a:off x="406400" y="5562600"/>
            <a:ext cx="821690" cy="28575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2460625" y="4906010"/>
            <a:ext cx="1524000" cy="328295"/>
          </a:xfrm>
          <a:prstGeom prst="rect">
            <a:avLst/>
          </a:prstGeom>
          <a:noFill/>
          <a:ln w="38100">
            <a:solidFill>
              <a:srgbClr val="0000F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4" grpId="0"/>
      <p:bldP spid="8" grpId="0"/>
      <p:bldP spid="10" grpId="0"/>
      <p:bldP spid="9" grpId="0"/>
      <p:bldP spid="11" grpId="0"/>
      <p:bldP spid="12" grpId="0"/>
      <p:bldP spid="13" grpId="0"/>
      <p:bldP spid="16" grpId="0"/>
      <p:bldP spid="17" grpId="0"/>
      <p:bldP spid="18" grpId="0"/>
      <p:bldP spid="19" grpId="0"/>
      <p:bldP spid="20" grpId="0"/>
      <p:bldP spid="21" grpId="0"/>
      <p:bldP spid="23" grpId="0"/>
      <p:bldP spid="22" grpId="0"/>
      <p:bldP spid="24" grpId="0"/>
      <p:bldP spid="25" grpId="0"/>
      <p:bldP spid="26" grpId="0"/>
      <p:bldP spid="27" grpId="0"/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4" grpId="0"/>
      <p:bldP spid="7" grpId="0"/>
      <p:bldP spid="2" grpId="0" bldLvl="0" animBg="1"/>
    </p:bld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46355" y="-9525"/>
            <a:ext cx="9204960" cy="6764655"/>
          </a:xfrm>
          <a:prstGeom prst="rect">
            <a:avLst/>
          </a:prstGeom>
        </p:spPr>
      </p:pic>
      <p:cxnSp>
        <p:nvCxnSpPr>
          <p:cNvPr id="4" name="直接连接符 3"/>
          <p:cNvCxnSpPr/>
          <p:nvPr/>
        </p:nvCxnSpPr>
        <p:spPr>
          <a:xfrm flipV="1">
            <a:off x="810260" y="6765290"/>
            <a:ext cx="2484755" cy="2032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 2"/>
          <p:cNvSpPr/>
          <p:nvPr/>
        </p:nvSpPr>
        <p:spPr>
          <a:xfrm>
            <a:off x="8143875" y="2060575"/>
            <a:ext cx="826135" cy="224790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5137785" y="2632075"/>
            <a:ext cx="989330" cy="204470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1496695" y="1555750"/>
            <a:ext cx="1000125" cy="234950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275590" y="4489450"/>
            <a:ext cx="1220470" cy="1694815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任意多边形 7"/>
          <p:cNvSpPr/>
          <p:nvPr/>
        </p:nvSpPr>
        <p:spPr>
          <a:xfrm>
            <a:off x="7053580" y="1243965"/>
            <a:ext cx="1172210" cy="1776095"/>
          </a:xfrm>
          <a:custGeom>
            <a:avLst/>
            <a:gdLst>
              <a:gd name="connisteX0" fmla="*/ 1129615 w 1172507"/>
              <a:gd name="connsiteY0" fmla="*/ 1776095 h 1776095"/>
              <a:gd name="connisteX1" fmla="*/ 1160095 w 1172507"/>
              <a:gd name="connsiteY1" fmla="*/ 1704340 h 1776095"/>
              <a:gd name="connisteX2" fmla="*/ 1170255 w 1172507"/>
              <a:gd name="connsiteY2" fmla="*/ 1633220 h 1776095"/>
              <a:gd name="connisteX3" fmla="*/ 1129615 w 1172507"/>
              <a:gd name="connsiteY3" fmla="*/ 1561465 h 1776095"/>
              <a:gd name="connisteX4" fmla="*/ 1078815 w 1172507"/>
              <a:gd name="connsiteY4" fmla="*/ 1490345 h 1776095"/>
              <a:gd name="connisteX5" fmla="*/ 1007060 w 1172507"/>
              <a:gd name="connsiteY5" fmla="*/ 1428750 h 1776095"/>
              <a:gd name="connisteX6" fmla="*/ 935940 w 1172507"/>
              <a:gd name="connsiteY6" fmla="*/ 1388110 h 1776095"/>
              <a:gd name="connisteX7" fmla="*/ 864185 w 1172507"/>
              <a:gd name="connsiteY7" fmla="*/ 1347470 h 1776095"/>
              <a:gd name="connisteX8" fmla="*/ 793065 w 1172507"/>
              <a:gd name="connsiteY8" fmla="*/ 1306830 h 1776095"/>
              <a:gd name="connisteX9" fmla="*/ 721310 w 1172507"/>
              <a:gd name="connsiteY9" fmla="*/ 1255395 h 1776095"/>
              <a:gd name="connisteX10" fmla="*/ 650190 w 1172507"/>
              <a:gd name="connsiteY10" fmla="*/ 1224915 h 1776095"/>
              <a:gd name="connisteX11" fmla="*/ 568275 w 1172507"/>
              <a:gd name="connsiteY11" fmla="*/ 1214755 h 1776095"/>
              <a:gd name="connisteX12" fmla="*/ 486360 w 1172507"/>
              <a:gd name="connsiteY12" fmla="*/ 1214755 h 1776095"/>
              <a:gd name="connisteX13" fmla="*/ 415240 w 1172507"/>
              <a:gd name="connsiteY13" fmla="*/ 1204595 h 1776095"/>
              <a:gd name="connisteX14" fmla="*/ 353645 w 1172507"/>
              <a:gd name="connsiteY14" fmla="*/ 1132840 h 1776095"/>
              <a:gd name="connisteX15" fmla="*/ 302845 w 1172507"/>
              <a:gd name="connsiteY15" fmla="*/ 1061720 h 1776095"/>
              <a:gd name="connisteX16" fmla="*/ 282525 w 1172507"/>
              <a:gd name="connsiteY16" fmla="*/ 989965 h 1776095"/>
              <a:gd name="connisteX17" fmla="*/ 211405 w 1172507"/>
              <a:gd name="connsiteY17" fmla="*/ 929005 h 1776095"/>
              <a:gd name="connisteX18" fmla="*/ 139650 w 1172507"/>
              <a:gd name="connsiteY18" fmla="*/ 857250 h 1776095"/>
              <a:gd name="connisteX19" fmla="*/ 99010 w 1172507"/>
              <a:gd name="connsiteY19" fmla="*/ 786130 h 1776095"/>
              <a:gd name="connisteX20" fmla="*/ 37415 w 1172507"/>
              <a:gd name="connsiteY20" fmla="*/ 714375 h 1776095"/>
              <a:gd name="connisteX21" fmla="*/ 17095 w 1172507"/>
              <a:gd name="connsiteY21" fmla="*/ 643255 h 1776095"/>
              <a:gd name="connisteX22" fmla="*/ 6935 w 1172507"/>
              <a:gd name="connsiteY22" fmla="*/ 561340 h 1776095"/>
              <a:gd name="connisteX23" fmla="*/ 6935 w 1172507"/>
              <a:gd name="connsiteY23" fmla="*/ 490220 h 1776095"/>
              <a:gd name="connisteX24" fmla="*/ 78690 w 1172507"/>
              <a:gd name="connsiteY24" fmla="*/ 428625 h 1776095"/>
              <a:gd name="connisteX25" fmla="*/ 88850 w 1172507"/>
              <a:gd name="connsiteY25" fmla="*/ 357505 h 1776095"/>
              <a:gd name="connisteX26" fmla="*/ 129490 w 1172507"/>
              <a:gd name="connsiteY26" fmla="*/ 285750 h 1776095"/>
              <a:gd name="connisteX27" fmla="*/ 180290 w 1172507"/>
              <a:gd name="connsiteY27" fmla="*/ 214630 h 1776095"/>
              <a:gd name="connisteX28" fmla="*/ 200610 w 1172507"/>
              <a:gd name="connsiteY28" fmla="*/ 142875 h 1776095"/>
              <a:gd name="connisteX29" fmla="*/ 241885 w 1172507"/>
              <a:gd name="connsiteY29" fmla="*/ 71755 h 1776095"/>
              <a:gd name="connisteX30" fmla="*/ 313005 w 1172507"/>
              <a:gd name="connsiteY30" fmla="*/ 20955 h 1776095"/>
              <a:gd name="connisteX31" fmla="*/ 384760 w 1172507"/>
              <a:gd name="connsiteY31" fmla="*/ 0 h 177609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  <a:cxn ang="0">
                <a:pos x="connisteX18" y="connsiteY18"/>
              </a:cxn>
              <a:cxn ang="0">
                <a:pos x="connisteX19" y="connsiteY19"/>
              </a:cxn>
              <a:cxn ang="0">
                <a:pos x="connisteX20" y="connsiteY20"/>
              </a:cxn>
              <a:cxn ang="0">
                <a:pos x="connisteX21" y="connsiteY21"/>
              </a:cxn>
              <a:cxn ang="0">
                <a:pos x="connisteX22" y="connsiteY22"/>
              </a:cxn>
              <a:cxn ang="0">
                <a:pos x="connisteX23" y="connsiteY23"/>
              </a:cxn>
              <a:cxn ang="0">
                <a:pos x="connisteX24" y="connsiteY24"/>
              </a:cxn>
              <a:cxn ang="0">
                <a:pos x="connisteX25" y="connsiteY25"/>
              </a:cxn>
              <a:cxn ang="0">
                <a:pos x="connisteX26" y="connsiteY26"/>
              </a:cxn>
              <a:cxn ang="0">
                <a:pos x="connisteX27" y="connsiteY27"/>
              </a:cxn>
              <a:cxn ang="0">
                <a:pos x="connisteX28" y="connsiteY28"/>
              </a:cxn>
              <a:cxn ang="0">
                <a:pos x="connisteX29" y="connsiteY29"/>
              </a:cxn>
              <a:cxn ang="0">
                <a:pos x="connisteX30" y="connsiteY30"/>
              </a:cxn>
              <a:cxn ang="0">
                <a:pos x="connisteX31" y="connsiteY31"/>
              </a:cxn>
            </a:cxnLst>
            <a:rect l="l" t="t" r="r" b="b"/>
            <a:pathLst>
              <a:path w="1172508" h="1776095">
                <a:moveTo>
                  <a:pt x="1129616" y="1776095"/>
                </a:moveTo>
                <a:cubicBezTo>
                  <a:pt x="1135331" y="1763395"/>
                  <a:pt x="1151841" y="1732915"/>
                  <a:pt x="1160096" y="1704340"/>
                </a:cubicBezTo>
                <a:cubicBezTo>
                  <a:pt x="1168351" y="1675765"/>
                  <a:pt x="1176606" y="1661795"/>
                  <a:pt x="1170256" y="1633220"/>
                </a:cubicBezTo>
                <a:cubicBezTo>
                  <a:pt x="1163906" y="1604645"/>
                  <a:pt x="1148031" y="1590040"/>
                  <a:pt x="1129616" y="1561465"/>
                </a:cubicBezTo>
                <a:cubicBezTo>
                  <a:pt x="1111201" y="1532890"/>
                  <a:pt x="1103581" y="1517015"/>
                  <a:pt x="1078816" y="1490345"/>
                </a:cubicBezTo>
                <a:cubicBezTo>
                  <a:pt x="1054051" y="1463675"/>
                  <a:pt x="1035636" y="1449070"/>
                  <a:pt x="1007061" y="1428750"/>
                </a:cubicBezTo>
                <a:cubicBezTo>
                  <a:pt x="978486" y="1408430"/>
                  <a:pt x="964516" y="1404620"/>
                  <a:pt x="935941" y="1388110"/>
                </a:cubicBezTo>
                <a:cubicBezTo>
                  <a:pt x="907366" y="1371600"/>
                  <a:pt x="892761" y="1363980"/>
                  <a:pt x="864186" y="1347470"/>
                </a:cubicBezTo>
                <a:cubicBezTo>
                  <a:pt x="835611" y="1330960"/>
                  <a:pt x="821641" y="1325245"/>
                  <a:pt x="793066" y="1306830"/>
                </a:cubicBezTo>
                <a:cubicBezTo>
                  <a:pt x="764491" y="1288415"/>
                  <a:pt x="749886" y="1271905"/>
                  <a:pt x="721311" y="1255395"/>
                </a:cubicBezTo>
                <a:cubicBezTo>
                  <a:pt x="692736" y="1238885"/>
                  <a:pt x="680671" y="1233170"/>
                  <a:pt x="650191" y="1224915"/>
                </a:cubicBezTo>
                <a:cubicBezTo>
                  <a:pt x="619711" y="1216660"/>
                  <a:pt x="601296" y="1216660"/>
                  <a:pt x="568276" y="1214755"/>
                </a:cubicBezTo>
                <a:cubicBezTo>
                  <a:pt x="535256" y="1212850"/>
                  <a:pt x="516841" y="1216660"/>
                  <a:pt x="486361" y="1214755"/>
                </a:cubicBezTo>
                <a:cubicBezTo>
                  <a:pt x="455881" y="1212850"/>
                  <a:pt x="441911" y="1221105"/>
                  <a:pt x="415241" y="1204595"/>
                </a:cubicBezTo>
                <a:cubicBezTo>
                  <a:pt x="388571" y="1188085"/>
                  <a:pt x="375871" y="1161415"/>
                  <a:pt x="353646" y="1132840"/>
                </a:cubicBezTo>
                <a:cubicBezTo>
                  <a:pt x="331421" y="1104265"/>
                  <a:pt x="316816" y="1090295"/>
                  <a:pt x="302846" y="1061720"/>
                </a:cubicBezTo>
                <a:cubicBezTo>
                  <a:pt x="288876" y="1033145"/>
                  <a:pt x="300941" y="1016635"/>
                  <a:pt x="282526" y="989965"/>
                </a:cubicBezTo>
                <a:cubicBezTo>
                  <a:pt x="264111" y="963295"/>
                  <a:pt x="239981" y="955675"/>
                  <a:pt x="211406" y="929005"/>
                </a:cubicBezTo>
                <a:cubicBezTo>
                  <a:pt x="182831" y="902335"/>
                  <a:pt x="161876" y="885825"/>
                  <a:pt x="139651" y="857250"/>
                </a:cubicBezTo>
                <a:cubicBezTo>
                  <a:pt x="117426" y="828675"/>
                  <a:pt x="119331" y="814705"/>
                  <a:pt x="99011" y="786130"/>
                </a:cubicBezTo>
                <a:cubicBezTo>
                  <a:pt x="78691" y="757555"/>
                  <a:pt x="53926" y="742950"/>
                  <a:pt x="37416" y="714375"/>
                </a:cubicBezTo>
                <a:cubicBezTo>
                  <a:pt x="20906" y="685800"/>
                  <a:pt x="23446" y="673735"/>
                  <a:pt x="17096" y="643255"/>
                </a:cubicBezTo>
                <a:cubicBezTo>
                  <a:pt x="10746" y="612775"/>
                  <a:pt x="8841" y="591820"/>
                  <a:pt x="6936" y="561340"/>
                </a:cubicBezTo>
                <a:cubicBezTo>
                  <a:pt x="5031" y="530860"/>
                  <a:pt x="-7669" y="516890"/>
                  <a:pt x="6936" y="490220"/>
                </a:cubicBezTo>
                <a:cubicBezTo>
                  <a:pt x="21541" y="463550"/>
                  <a:pt x="62181" y="455295"/>
                  <a:pt x="78691" y="428625"/>
                </a:cubicBezTo>
                <a:cubicBezTo>
                  <a:pt x="95201" y="401955"/>
                  <a:pt x="78691" y="386080"/>
                  <a:pt x="88851" y="357505"/>
                </a:cubicBezTo>
                <a:cubicBezTo>
                  <a:pt x="99011" y="328930"/>
                  <a:pt x="111076" y="314325"/>
                  <a:pt x="129491" y="285750"/>
                </a:cubicBezTo>
                <a:cubicBezTo>
                  <a:pt x="147906" y="257175"/>
                  <a:pt x="166321" y="243205"/>
                  <a:pt x="180291" y="214630"/>
                </a:cubicBezTo>
                <a:cubicBezTo>
                  <a:pt x="194261" y="186055"/>
                  <a:pt x="188546" y="171450"/>
                  <a:pt x="200611" y="142875"/>
                </a:cubicBezTo>
                <a:cubicBezTo>
                  <a:pt x="212676" y="114300"/>
                  <a:pt x="219661" y="95885"/>
                  <a:pt x="241886" y="71755"/>
                </a:cubicBezTo>
                <a:cubicBezTo>
                  <a:pt x="264111" y="47625"/>
                  <a:pt x="284431" y="35560"/>
                  <a:pt x="313006" y="20955"/>
                </a:cubicBezTo>
                <a:cubicBezTo>
                  <a:pt x="341581" y="6350"/>
                  <a:pt x="372061" y="3175"/>
                  <a:pt x="384761" y="0"/>
                </a:cubicBezTo>
              </a:path>
            </a:pathLst>
          </a:custGeom>
          <a:noFill/>
          <a:ln w="57150">
            <a:solidFill>
              <a:srgbClr val="0000FF"/>
            </a:solidFill>
            <a:headEnd type="none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9" name="直接连接符 8"/>
          <p:cNvCxnSpPr/>
          <p:nvPr/>
        </p:nvCxnSpPr>
        <p:spPr>
          <a:xfrm flipV="1">
            <a:off x="6578600" y="4775200"/>
            <a:ext cx="2278380" cy="2032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7723505" y="2839720"/>
            <a:ext cx="420370" cy="180340"/>
          </a:xfrm>
          <a:prstGeom prst="rect">
            <a:avLst/>
          </a:prstGeom>
          <a:noFill/>
          <a:ln w="38100">
            <a:solidFill>
              <a:srgbClr val="0000F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7253605" y="818515"/>
            <a:ext cx="469265" cy="204470"/>
          </a:xfrm>
          <a:prstGeom prst="rect">
            <a:avLst/>
          </a:prstGeom>
          <a:noFill/>
          <a:ln w="38100">
            <a:solidFill>
              <a:srgbClr val="0000F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4" name="直接连接符 13"/>
          <p:cNvCxnSpPr/>
          <p:nvPr/>
        </p:nvCxnSpPr>
        <p:spPr>
          <a:xfrm flipV="1">
            <a:off x="3168015" y="4775200"/>
            <a:ext cx="2473960" cy="2032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任意多边形 11"/>
          <p:cNvSpPr/>
          <p:nvPr/>
        </p:nvSpPr>
        <p:spPr>
          <a:xfrm>
            <a:off x="7172960" y="1642110"/>
            <a:ext cx="428625" cy="285750"/>
          </a:xfrm>
          <a:custGeom>
            <a:avLst/>
            <a:gdLst>
              <a:gd name="connisteX0" fmla="*/ 0 w 428625"/>
              <a:gd name="connsiteY0" fmla="*/ 285750 h 285750"/>
              <a:gd name="connisteX1" fmla="*/ 71120 w 428625"/>
              <a:gd name="connsiteY1" fmla="*/ 245110 h 285750"/>
              <a:gd name="connisteX2" fmla="*/ 142875 w 428625"/>
              <a:gd name="connsiteY2" fmla="*/ 173355 h 285750"/>
              <a:gd name="connisteX3" fmla="*/ 213995 w 428625"/>
              <a:gd name="connsiteY3" fmla="*/ 122555 h 285750"/>
              <a:gd name="connisteX4" fmla="*/ 285750 w 428625"/>
              <a:gd name="connsiteY4" fmla="*/ 81915 h 285750"/>
              <a:gd name="connisteX5" fmla="*/ 356870 w 428625"/>
              <a:gd name="connsiteY5" fmla="*/ 30480 h 285750"/>
              <a:gd name="connisteX6" fmla="*/ 428625 w 428625"/>
              <a:gd name="connsiteY6" fmla="*/ 0 h 28575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428625" h="285750">
                <a:moveTo>
                  <a:pt x="0" y="285750"/>
                </a:moveTo>
                <a:cubicBezTo>
                  <a:pt x="12700" y="278765"/>
                  <a:pt x="42545" y="267335"/>
                  <a:pt x="71120" y="245110"/>
                </a:cubicBezTo>
                <a:cubicBezTo>
                  <a:pt x="99695" y="222885"/>
                  <a:pt x="114300" y="198120"/>
                  <a:pt x="142875" y="173355"/>
                </a:cubicBezTo>
                <a:cubicBezTo>
                  <a:pt x="171450" y="148590"/>
                  <a:pt x="185420" y="140970"/>
                  <a:pt x="213995" y="122555"/>
                </a:cubicBezTo>
                <a:cubicBezTo>
                  <a:pt x="242570" y="104140"/>
                  <a:pt x="257175" y="100330"/>
                  <a:pt x="285750" y="81915"/>
                </a:cubicBezTo>
                <a:cubicBezTo>
                  <a:pt x="314325" y="63500"/>
                  <a:pt x="328295" y="46990"/>
                  <a:pt x="356870" y="30480"/>
                </a:cubicBezTo>
                <a:cubicBezTo>
                  <a:pt x="385445" y="13970"/>
                  <a:pt x="415925" y="5080"/>
                  <a:pt x="428625" y="0"/>
                </a:cubicBezTo>
              </a:path>
            </a:pathLst>
          </a:custGeom>
          <a:noFill/>
          <a:ln w="57150">
            <a:solidFill>
              <a:srgbClr val="0000FF"/>
            </a:solidFill>
            <a:headEnd type="none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7517765" y="1642110"/>
            <a:ext cx="424180" cy="271145"/>
          </a:xfrm>
          <a:prstGeom prst="rect">
            <a:avLst/>
          </a:prstGeom>
          <a:noFill/>
          <a:ln w="38100">
            <a:solidFill>
              <a:srgbClr val="0000F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5" name="直接连接符 14"/>
          <p:cNvCxnSpPr/>
          <p:nvPr/>
        </p:nvCxnSpPr>
        <p:spPr>
          <a:xfrm flipV="1">
            <a:off x="1948815" y="5122545"/>
            <a:ext cx="1764665" cy="2032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/>
          <p:cNvSpPr/>
          <p:nvPr/>
        </p:nvSpPr>
        <p:spPr>
          <a:xfrm>
            <a:off x="4999355" y="3040380"/>
            <a:ext cx="882650" cy="182880"/>
          </a:xfrm>
          <a:prstGeom prst="rect">
            <a:avLst/>
          </a:prstGeom>
          <a:noFill/>
          <a:ln w="38100">
            <a:solidFill>
              <a:srgbClr val="0000F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0" name="任意多边形 19"/>
          <p:cNvSpPr/>
          <p:nvPr/>
        </p:nvSpPr>
        <p:spPr>
          <a:xfrm>
            <a:off x="5937885" y="937895"/>
            <a:ext cx="1132840" cy="2000250"/>
          </a:xfrm>
          <a:custGeom>
            <a:avLst/>
            <a:gdLst>
              <a:gd name="connisteX0" fmla="*/ 0 w 1132840"/>
              <a:gd name="connsiteY0" fmla="*/ 2000250 h 2000250"/>
              <a:gd name="connisteX1" fmla="*/ 71755 w 1132840"/>
              <a:gd name="connsiteY1" fmla="*/ 1949450 h 2000250"/>
              <a:gd name="connisteX2" fmla="*/ 142875 w 1132840"/>
              <a:gd name="connsiteY2" fmla="*/ 1908810 h 2000250"/>
              <a:gd name="connisteX3" fmla="*/ 214630 w 1132840"/>
              <a:gd name="connsiteY3" fmla="*/ 1908810 h 2000250"/>
              <a:gd name="connisteX4" fmla="*/ 285750 w 1132840"/>
              <a:gd name="connsiteY4" fmla="*/ 1877695 h 2000250"/>
              <a:gd name="connisteX5" fmla="*/ 357505 w 1132840"/>
              <a:gd name="connsiteY5" fmla="*/ 1847215 h 2000250"/>
              <a:gd name="connisteX6" fmla="*/ 398145 w 1132840"/>
              <a:gd name="connsiteY6" fmla="*/ 1776095 h 2000250"/>
              <a:gd name="connisteX7" fmla="*/ 408305 w 1132840"/>
              <a:gd name="connsiteY7" fmla="*/ 1704340 h 2000250"/>
              <a:gd name="connisteX8" fmla="*/ 480060 w 1132840"/>
              <a:gd name="connsiteY8" fmla="*/ 1653540 h 2000250"/>
              <a:gd name="connisteX9" fmla="*/ 541020 w 1132840"/>
              <a:gd name="connsiteY9" fmla="*/ 1571625 h 2000250"/>
              <a:gd name="connisteX10" fmla="*/ 541020 w 1132840"/>
              <a:gd name="connsiteY10" fmla="*/ 1500505 h 2000250"/>
              <a:gd name="connisteX11" fmla="*/ 551180 w 1132840"/>
              <a:gd name="connsiteY11" fmla="*/ 1428750 h 2000250"/>
              <a:gd name="connisteX12" fmla="*/ 561340 w 1132840"/>
              <a:gd name="connsiteY12" fmla="*/ 1357630 h 2000250"/>
              <a:gd name="connisteX13" fmla="*/ 581660 w 1132840"/>
              <a:gd name="connsiteY13" fmla="*/ 1285875 h 2000250"/>
              <a:gd name="connisteX14" fmla="*/ 601980 w 1132840"/>
              <a:gd name="connsiteY14" fmla="*/ 1214755 h 2000250"/>
              <a:gd name="connisteX15" fmla="*/ 673735 w 1132840"/>
              <a:gd name="connsiteY15" fmla="*/ 1163320 h 2000250"/>
              <a:gd name="connisteX16" fmla="*/ 714375 w 1132840"/>
              <a:gd name="connsiteY16" fmla="*/ 1092200 h 2000250"/>
              <a:gd name="connisteX17" fmla="*/ 714375 w 1132840"/>
              <a:gd name="connsiteY17" fmla="*/ 1020445 h 2000250"/>
              <a:gd name="connisteX18" fmla="*/ 714375 w 1132840"/>
              <a:gd name="connsiteY18" fmla="*/ 949325 h 2000250"/>
              <a:gd name="connisteX19" fmla="*/ 714375 w 1132840"/>
              <a:gd name="connsiteY19" fmla="*/ 867410 h 2000250"/>
              <a:gd name="connisteX20" fmla="*/ 704215 w 1132840"/>
              <a:gd name="connsiteY20" fmla="*/ 796290 h 2000250"/>
              <a:gd name="connisteX21" fmla="*/ 694055 w 1132840"/>
              <a:gd name="connsiteY21" fmla="*/ 724535 h 2000250"/>
              <a:gd name="connisteX22" fmla="*/ 673735 w 1132840"/>
              <a:gd name="connsiteY22" fmla="*/ 653415 h 2000250"/>
              <a:gd name="connisteX23" fmla="*/ 663575 w 1132840"/>
              <a:gd name="connsiteY23" fmla="*/ 581660 h 2000250"/>
              <a:gd name="connisteX24" fmla="*/ 663575 w 1132840"/>
              <a:gd name="connsiteY24" fmla="*/ 510540 h 2000250"/>
              <a:gd name="connisteX25" fmla="*/ 663575 w 1132840"/>
              <a:gd name="connsiteY25" fmla="*/ 438785 h 2000250"/>
              <a:gd name="connisteX26" fmla="*/ 734695 w 1132840"/>
              <a:gd name="connsiteY26" fmla="*/ 398145 h 2000250"/>
              <a:gd name="connisteX27" fmla="*/ 806450 w 1132840"/>
              <a:gd name="connsiteY27" fmla="*/ 337185 h 2000250"/>
              <a:gd name="connisteX28" fmla="*/ 877570 w 1132840"/>
              <a:gd name="connsiteY28" fmla="*/ 265430 h 2000250"/>
              <a:gd name="connisteX29" fmla="*/ 949325 w 1132840"/>
              <a:gd name="connsiteY29" fmla="*/ 204470 h 2000250"/>
              <a:gd name="connisteX30" fmla="*/ 1020445 w 1132840"/>
              <a:gd name="connsiteY30" fmla="*/ 142875 h 2000250"/>
              <a:gd name="connisteX31" fmla="*/ 1092200 w 1132840"/>
              <a:gd name="connsiteY31" fmla="*/ 71755 h 2000250"/>
              <a:gd name="connisteX32" fmla="*/ 1132840 w 1132840"/>
              <a:gd name="connsiteY32" fmla="*/ 0 h 200025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  <a:cxn ang="0">
                <a:pos x="connisteX18" y="connsiteY18"/>
              </a:cxn>
              <a:cxn ang="0">
                <a:pos x="connisteX19" y="connsiteY19"/>
              </a:cxn>
              <a:cxn ang="0">
                <a:pos x="connisteX20" y="connsiteY20"/>
              </a:cxn>
              <a:cxn ang="0">
                <a:pos x="connisteX21" y="connsiteY21"/>
              </a:cxn>
              <a:cxn ang="0">
                <a:pos x="connisteX22" y="connsiteY22"/>
              </a:cxn>
              <a:cxn ang="0">
                <a:pos x="connisteX23" y="connsiteY23"/>
              </a:cxn>
              <a:cxn ang="0">
                <a:pos x="connisteX24" y="connsiteY24"/>
              </a:cxn>
              <a:cxn ang="0">
                <a:pos x="connisteX25" y="connsiteY25"/>
              </a:cxn>
              <a:cxn ang="0">
                <a:pos x="connisteX26" y="connsiteY26"/>
              </a:cxn>
              <a:cxn ang="0">
                <a:pos x="connisteX27" y="connsiteY27"/>
              </a:cxn>
              <a:cxn ang="0">
                <a:pos x="connisteX28" y="connsiteY28"/>
              </a:cxn>
              <a:cxn ang="0">
                <a:pos x="connisteX29" y="connsiteY29"/>
              </a:cxn>
              <a:cxn ang="0">
                <a:pos x="connisteX30" y="connsiteY30"/>
              </a:cxn>
              <a:cxn ang="0">
                <a:pos x="connisteX31" y="connsiteY31"/>
              </a:cxn>
              <a:cxn ang="0">
                <a:pos x="connisteX32" y="connsiteY32"/>
              </a:cxn>
            </a:cxnLst>
            <a:rect l="l" t="t" r="r" b="b"/>
            <a:pathLst>
              <a:path w="1132840" h="2000250">
                <a:moveTo>
                  <a:pt x="0" y="2000250"/>
                </a:moveTo>
                <a:cubicBezTo>
                  <a:pt x="12700" y="1990725"/>
                  <a:pt x="43180" y="1967865"/>
                  <a:pt x="71755" y="1949450"/>
                </a:cubicBezTo>
                <a:cubicBezTo>
                  <a:pt x="100330" y="1931035"/>
                  <a:pt x="114300" y="1917065"/>
                  <a:pt x="142875" y="1908810"/>
                </a:cubicBezTo>
                <a:cubicBezTo>
                  <a:pt x="171450" y="1900555"/>
                  <a:pt x="186055" y="1915160"/>
                  <a:pt x="214630" y="1908810"/>
                </a:cubicBezTo>
                <a:cubicBezTo>
                  <a:pt x="243205" y="1902460"/>
                  <a:pt x="257175" y="1889760"/>
                  <a:pt x="285750" y="1877695"/>
                </a:cubicBezTo>
                <a:cubicBezTo>
                  <a:pt x="314325" y="1865630"/>
                  <a:pt x="335280" y="1867535"/>
                  <a:pt x="357505" y="1847215"/>
                </a:cubicBezTo>
                <a:cubicBezTo>
                  <a:pt x="379730" y="1826895"/>
                  <a:pt x="387985" y="1804670"/>
                  <a:pt x="398145" y="1776095"/>
                </a:cubicBezTo>
                <a:cubicBezTo>
                  <a:pt x="408305" y="1747520"/>
                  <a:pt x="391795" y="1729105"/>
                  <a:pt x="408305" y="1704340"/>
                </a:cubicBezTo>
                <a:cubicBezTo>
                  <a:pt x="424815" y="1679575"/>
                  <a:pt x="453390" y="1680210"/>
                  <a:pt x="480060" y="1653540"/>
                </a:cubicBezTo>
                <a:cubicBezTo>
                  <a:pt x="506730" y="1626870"/>
                  <a:pt x="528955" y="1602105"/>
                  <a:pt x="541020" y="1571625"/>
                </a:cubicBezTo>
                <a:cubicBezTo>
                  <a:pt x="553085" y="1541145"/>
                  <a:pt x="539115" y="1529080"/>
                  <a:pt x="541020" y="1500505"/>
                </a:cubicBezTo>
                <a:cubicBezTo>
                  <a:pt x="542925" y="1471930"/>
                  <a:pt x="547370" y="1457325"/>
                  <a:pt x="551180" y="1428750"/>
                </a:cubicBezTo>
                <a:cubicBezTo>
                  <a:pt x="554990" y="1400175"/>
                  <a:pt x="554990" y="1386205"/>
                  <a:pt x="561340" y="1357630"/>
                </a:cubicBezTo>
                <a:cubicBezTo>
                  <a:pt x="567690" y="1329055"/>
                  <a:pt x="573405" y="1314450"/>
                  <a:pt x="581660" y="1285875"/>
                </a:cubicBezTo>
                <a:cubicBezTo>
                  <a:pt x="589915" y="1257300"/>
                  <a:pt x="583565" y="1239520"/>
                  <a:pt x="601980" y="1214755"/>
                </a:cubicBezTo>
                <a:cubicBezTo>
                  <a:pt x="620395" y="1189990"/>
                  <a:pt x="651510" y="1188085"/>
                  <a:pt x="673735" y="1163320"/>
                </a:cubicBezTo>
                <a:cubicBezTo>
                  <a:pt x="695960" y="1138555"/>
                  <a:pt x="706120" y="1120775"/>
                  <a:pt x="714375" y="1092200"/>
                </a:cubicBezTo>
                <a:cubicBezTo>
                  <a:pt x="722630" y="1063625"/>
                  <a:pt x="714375" y="1049020"/>
                  <a:pt x="714375" y="1020445"/>
                </a:cubicBezTo>
                <a:cubicBezTo>
                  <a:pt x="714375" y="991870"/>
                  <a:pt x="714375" y="979805"/>
                  <a:pt x="714375" y="949325"/>
                </a:cubicBezTo>
                <a:cubicBezTo>
                  <a:pt x="714375" y="918845"/>
                  <a:pt x="716280" y="897890"/>
                  <a:pt x="714375" y="867410"/>
                </a:cubicBezTo>
                <a:cubicBezTo>
                  <a:pt x="712470" y="836930"/>
                  <a:pt x="708025" y="824865"/>
                  <a:pt x="704215" y="796290"/>
                </a:cubicBezTo>
                <a:cubicBezTo>
                  <a:pt x="700405" y="767715"/>
                  <a:pt x="700405" y="753110"/>
                  <a:pt x="694055" y="724535"/>
                </a:cubicBezTo>
                <a:cubicBezTo>
                  <a:pt x="687705" y="695960"/>
                  <a:pt x="680085" y="681990"/>
                  <a:pt x="673735" y="653415"/>
                </a:cubicBezTo>
                <a:cubicBezTo>
                  <a:pt x="667385" y="624840"/>
                  <a:pt x="665480" y="610235"/>
                  <a:pt x="663575" y="581660"/>
                </a:cubicBezTo>
                <a:cubicBezTo>
                  <a:pt x="661670" y="553085"/>
                  <a:pt x="663575" y="539115"/>
                  <a:pt x="663575" y="510540"/>
                </a:cubicBezTo>
                <a:cubicBezTo>
                  <a:pt x="663575" y="481965"/>
                  <a:pt x="649605" y="461010"/>
                  <a:pt x="663575" y="438785"/>
                </a:cubicBezTo>
                <a:cubicBezTo>
                  <a:pt x="677545" y="416560"/>
                  <a:pt x="706120" y="418465"/>
                  <a:pt x="734695" y="398145"/>
                </a:cubicBezTo>
                <a:cubicBezTo>
                  <a:pt x="763270" y="377825"/>
                  <a:pt x="777875" y="363855"/>
                  <a:pt x="806450" y="337185"/>
                </a:cubicBezTo>
                <a:cubicBezTo>
                  <a:pt x="835025" y="310515"/>
                  <a:pt x="848995" y="292100"/>
                  <a:pt x="877570" y="265430"/>
                </a:cubicBezTo>
                <a:cubicBezTo>
                  <a:pt x="906145" y="238760"/>
                  <a:pt x="920750" y="229235"/>
                  <a:pt x="949325" y="204470"/>
                </a:cubicBezTo>
                <a:cubicBezTo>
                  <a:pt x="977900" y="179705"/>
                  <a:pt x="991870" y="169545"/>
                  <a:pt x="1020445" y="142875"/>
                </a:cubicBezTo>
                <a:cubicBezTo>
                  <a:pt x="1049020" y="116205"/>
                  <a:pt x="1069975" y="100330"/>
                  <a:pt x="1092200" y="71755"/>
                </a:cubicBezTo>
                <a:cubicBezTo>
                  <a:pt x="1114425" y="43180"/>
                  <a:pt x="1125855" y="12700"/>
                  <a:pt x="1132840" y="0"/>
                </a:cubicBezTo>
              </a:path>
            </a:pathLst>
          </a:custGeom>
          <a:noFill/>
          <a:ln w="57150">
            <a:solidFill>
              <a:srgbClr val="0000FF"/>
            </a:solidFill>
            <a:headEnd type="none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21" name="直接连接符 20"/>
          <p:cNvCxnSpPr/>
          <p:nvPr/>
        </p:nvCxnSpPr>
        <p:spPr>
          <a:xfrm flipV="1">
            <a:off x="2496820" y="5469255"/>
            <a:ext cx="2226945" cy="444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/>
          <p:cNvSpPr/>
          <p:nvPr/>
        </p:nvSpPr>
        <p:spPr>
          <a:xfrm>
            <a:off x="6939915" y="570865"/>
            <a:ext cx="494665" cy="194310"/>
          </a:xfrm>
          <a:prstGeom prst="rect">
            <a:avLst/>
          </a:prstGeom>
          <a:noFill/>
          <a:ln w="38100">
            <a:solidFill>
              <a:srgbClr val="0000F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6981190" y="5206365"/>
            <a:ext cx="577850" cy="260350"/>
          </a:xfrm>
          <a:prstGeom prst="rect">
            <a:avLst/>
          </a:prstGeom>
          <a:noFill/>
          <a:ln w="38100">
            <a:solidFill>
              <a:srgbClr val="0000F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24" name="直接连接符 23"/>
          <p:cNvCxnSpPr/>
          <p:nvPr/>
        </p:nvCxnSpPr>
        <p:spPr>
          <a:xfrm>
            <a:off x="1682750" y="5795645"/>
            <a:ext cx="550545" cy="2032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 flipV="1">
            <a:off x="1948815" y="6163310"/>
            <a:ext cx="2764790" cy="2095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>
            <a:off x="5733415" y="6163310"/>
            <a:ext cx="1041400" cy="1016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任意多边形 26"/>
          <p:cNvSpPr/>
          <p:nvPr/>
        </p:nvSpPr>
        <p:spPr>
          <a:xfrm>
            <a:off x="1978660" y="2693670"/>
            <a:ext cx="1356995" cy="389890"/>
          </a:xfrm>
          <a:custGeom>
            <a:avLst/>
            <a:gdLst>
              <a:gd name="connisteX0" fmla="*/ 0 w 1356995"/>
              <a:gd name="connsiteY0" fmla="*/ 0 h 390172"/>
              <a:gd name="connisteX1" fmla="*/ 40640 w 1356995"/>
              <a:gd name="connsiteY1" fmla="*/ 71120 h 390172"/>
              <a:gd name="connisteX2" fmla="*/ 101600 w 1356995"/>
              <a:gd name="connsiteY2" fmla="*/ 142875 h 390172"/>
              <a:gd name="connisteX3" fmla="*/ 173355 w 1356995"/>
              <a:gd name="connsiteY3" fmla="*/ 213995 h 390172"/>
              <a:gd name="connisteX4" fmla="*/ 244475 w 1356995"/>
              <a:gd name="connsiteY4" fmla="*/ 254635 h 390172"/>
              <a:gd name="connisteX5" fmla="*/ 316230 w 1356995"/>
              <a:gd name="connsiteY5" fmla="*/ 274955 h 390172"/>
              <a:gd name="connisteX6" fmla="*/ 397510 w 1356995"/>
              <a:gd name="connsiteY6" fmla="*/ 295910 h 390172"/>
              <a:gd name="connisteX7" fmla="*/ 469265 w 1356995"/>
              <a:gd name="connsiteY7" fmla="*/ 356870 h 390172"/>
              <a:gd name="connisteX8" fmla="*/ 540385 w 1356995"/>
              <a:gd name="connsiteY8" fmla="*/ 387350 h 390172"/>
              <a:gd name="connisteX9" fmla="*/ 612140 w 1356995"/>
              <a:gd name="connsiteY9" fmla="*/ 387350 h 390172"/>
              <a:gd name="connisteX10" fmla="*/ 683260 w 1356995"/>
              <a:gd name="connsiteY10" fmla="*/ 387350 h 390172"/>
              <a:gd name="connisteX11" fmla="*/ 755015 w 1356995"/>
              <a:gd name="connsiteY11" fmla="*/ 367030 h 390172"/>
              <a:gd name="connisteX12" fmla="*/ 826135 w 1356995"/>
              <a:gd name="connsiteY12" fmla="*/ 306070 h 390172"/>
              <a:gd name="connisteX13" fmla="*/ 887730 w 1356995"/>
              <a:gd name="connsiteY13" fmla="*/ 234315 h 390172"/>
              <a:gd name="connisteX14" fmla="*/ 918210 w 1356995"/>
              <a:gd name="connsiteY14" fmla="*/ 163195 h 390172"/>
              <a:gd name="connisteX15" fmla="*/ 1000125 w 1356995"/>
              <a:gd name="connsiteY15" fmla="*/ 91440 h 390172"/>
              <a:gd name="connisteX16" fmla="*/ 1071245 w 1356995"/>
              <a:gd name="connsiteY16" fmla="*/ 91440 h 390172"/>
              <a:gd name="connisteX17" fmla="*/ 1142365 w 1356995"/>
              <a:gd name="connsiteY17" fmla="*/ 91440 h 390172"/>
              <a:gd name="connisteX18" fmla="*/ 1214120 w 1356995"/>
              <a:gd name="connsiteY18" fmla="*/ 81280 h 390172"/>
              <a:gd name="connisteX19" fmla="*/ 1285240 w 1356995"/>
              <a:gd name="connsiteY19" fmla="*/ 40640 h 390172"/>
              <a:gd name="connisteX20" fmla="*/ 1356995 w 1356995"/>
              <a:gd name="connsiteY20" fmla="*/ 40640 h 390172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  <a:cxn ang="0">
                <a:pos x="connisteX18" y="connsiteY18"/>
              </a:cxn>
              <a:cxn ang="0">
                <a:pos x="connisteX19" y="connsiteY19"/>
              </a:cxn>
              <a:cxn ang="0">
                <a:pos x="connisteX20" y="connsiteY20"/>
              </a:cxn>
            </a:cxnLst>
            <a:rect l="l" t="t" r="r" b="b"/>
            <a:pathLst>
              <a:path w="1356995" h="390172">
                <a:moveTo>
                  <a:pt x="0" y="0"/>
                </a:moveTo>
                <a:cubicBezTo>
                  <a:pt x="6985" y="12700"/>
                  <a:pt x="20320" y="42545"/>
                  <a:pt x="40640" y="71120"/>
                </a:cubicBezTo>
                <a:cubicBezTo>
                  <a:pt x="60960" y="99695"/>
                  <a:pt x="74930" y="114300"/>
                  <a:pt x="101600" y="142875"/>
                </a:cubicBezTo>
                <a:cubicBezTo>
                  <a:pt x="128270" y="171450"/>
                  <a:pt x="144780" y="191770"/>
                  <a:pt x="173355" y="213995"/>
                </a:cubicBezTo>
                <a:cubicBezTo>
                  <a:pt x="201930" y="236220"/>
                  <a:pt x="215900" y="242570"/>
                  <a:pt x="244475" y="254635"/>
                </a:cubicBezTo>
                <a:cubicBezTo>
                  <a:pt x="273050" y="266700"/>
                  <a:pt x="285750" y="266700"/>
                  <a:pt x="316230" y="274955"/>
                </a:cubicBezTo>
                <a:cubicBezTo>
                  <a:pt x="346710" y="283210"/>
                  <a:pt x="367030" y="279400"/>
                  <a:pt x="397510" y="295910"/>
                </a:cubicBezTo>
                <a:cubicBezTo>
                  <a:pt x="427990" y="312420"/>
                  <a:pt x="440690" y="338455"/>
                  <a:pt x="469265" y="356870"/>
                </a:cubicBezTo>
                <a:cubicBezTo>
                  <a:pt x="497840" y="375285"/>
                  <a:pt x="511810" y="381000"/>
                  <a:pt x="540385" y="387350"/>
                </a:cubicBezTo>
                <a:cubicBezTo>
                  <a:pt x="568960" y="393700"/>
                  <a:pt x="583565" y="387350"/>
                  <a:pt x="612140" y="387350"/>
                </a:cubicBezTo>
                <a:cubicBezTo>
                  <a:pt x="640715" y="387350"/>
                  <a:pt x="654685" y="391160"/>
                  <a:pt x="683260" y="387350"/>
                </a:cubicBezTo>
                <a:cubicBezTo>
                  <a:pt x="711835" y="383540"/>
                  <a:pt x="726440" y="383540"/>
                  <a:pt x="755015" y="367030"/>
                </a:cubicBezTo>
                <a:cubicBezTo>
                  <a:pt x="783590" y="350520"/>
                  <a:pt x="799465" y="332740"/>
                  <a:pt x="826135" y="306070"/>
                </a:cubicBezTo>
                <a:cubicBezTo>
                  <a:pt x="852805" y="279400"/>
                  <a:pt x="869315" y="262890"/>
                  <a:pt x="887730" y="234315"/>
                </a:cubicBezTo>
                <a:cubicBezTo>
                  <a:pt x="906145" y="205740"/>
                  <a:pt x="895985" y="191770"/>
                  <a:pt x="918210" y="163195"/>
                </a:cubicBezTo>
                <a:cubicBezTo>
                  <a:pt x="940435" y="134620"/>
                  <a:pt x="969645" y="106045"/>
                  <a:pt x="1000125" y="91440"/>
                </a:cubicBezTo>
                <a:cubicBezTo>
                  <a:pt x="1030605" y="76835"/>
                  <a:pt x="1042670" y="91440"/>
                  <a:pt x="1071245" y="91440"/>
                </a:cubicBezTo>
                <a:cubicBezTo>
                  <a:pt x="1099820" y="91440"/>
                  <a:pt x="1113790" y="93345"/>
                  <a:pt x="1142365" y="91440"/>
                </a:cubicBezTo>
                <a:cubicBezTo>
                  <a:pt x="1170940" y="89535"/>
                  <a:pt x="1185545" y="91440"/>
                  <a:pt x="1214120" y="81280"/>
                </a:cubicBezTo>
                <a:cubicBezTo>
                  <a:pt x="1242695" y="71120"/>
                  <a:pt x="1256665" y="48895"/>
                  <a:pt x="1285240" y="40640"/>
                </a:cubicBezTo>
                <a:cubicBezTo>
                  <a:pt x="1313815" y="32385"/>
                  <a:pt x="1344295" y="40005"/>
                  <a:pt x="1356995" y="40640"/>
                </a:cubicBezTo>
              </a:path>
            </a:pathLst>
          </a:custGeom>
          <a:noFill/>
          <a:ln w="57150">
            <a:solidFill>
              <a:srgbClr val="0000FF"/>
            </a:solidFill>
            <a:headEnd type="none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6529705" y="2440940"/>
            <a:ext cx="79121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/>
              <a:t>90%</a:t>
            </a:r>
            <a:endParaRPr lang="en-US" altLang="zh-CN" sz="2000"/>
          </a:p>
        </p:txBody>
      </p:sp>
      <p:sp>
        <p:nvSpPr>
          <p:cNvPr id="17" name="文本框 16"/>
          <p:cNvSpPr txBox="1"/>
          <p:nvPr/>
        </p:nvSpPr>
        <p:spPr>
          <a:xfrm>
            <a:off x="7723505" y="721360"/>
            <a:ext cx="100520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/>
              <a:t>100%</a:t>
            </a:r>
            <a:endParaRPr lang="en-US" altLang="zh-CN" sz="2000"/>
          </a:p>
        </p:txBody>
      </p:sp>
      <p:sp>
        <p:nvSpPr>
          <p:cNvPr id="19" name="文本框 18"/>
          <p:cNvSpPr txBox="1"/>
          <p:nvPr/>
        </p:nvSpPr>
        <p:spPr>
          <a:xfrm>
            <a:off x="7941945" y="1585595"/>
            <a:ext cx="79121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/>
              <a:t>80%</a:t>
            </a:r>
            <a:endParaRPr lang="en-US" altLang="zh-CN" sz="2000"/>
          </a:p>
        </p:txBody>
      </p:sp>
      <p:sp>
        <p:nvSpPr>
          <p:cNvPr id="28" name="文本框 27"/>
          <p:cNvSpPr txBox="1"/>
          <p:nvPr/>
        </p:nvSpPr>
        <p:spPr>
          <a:xfrm>
            <a:off x="6874510" y="172085"/>
            <a:ext cx="79121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/>
              <a:t>80%</a:t>
            </a:r>
            <a:endParaRPr lang="en-US" altLang="zh-CN" sz="200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5" grpId="0" bldLvl="0" animBg="1"/>
      <p:bldP spid="6" grpId="0" bldLvl="0" animBg="1"/>
      <p:bldP spid="7" grpId="0" bldLvl="0" animBg="1"/>
      <p:bldP spid="8" grpId="0" bldLvl="0" animBg="1"/>
      <p:bldP spid="10" grpId="0" bldLvl="0" animBg="1"/>
      <p:bldP spid="11" grpId="0" bldLvl="0" animBg="1"/>
      <p:bldP spid="12" grpId="0" bldLvl="0" animBg="1"/>
      <p:bldP spid="13" grpId="0" bldLvl="0" animBg="1"/>
      <p:bldP spid="18" grpId="0" bldLvl="0" animBg="1"/>
      <p:bldP spid="20" grpId="0" bldLvl="0" animBg="1"/>
      <p:bldP spid="22" grpId="0" bldLvl="0" animBg="1"/>
      <p:bldP spid="23" grpId="0" bldLvl="0" animBg="1"/>
      <p:bldP spid="27" grpId="0" bldLvl="0" animBg="1"/>
      <p:bldP spid="19" grpId="0"/>
      <p:bldP spid="28" grpId="0"/>
      <p:bldP spid="17" grpId="0"/>
      <p:bldP spid="16" grpId="0"/>
    </p:bld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1765" y="151765"/>
            <a:ext cx="8860790" cy="37579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" y="3819525"/>
            <a:ext cx="9079865" cy="3014345"/>
          </a:xfrm>
          <a:prstGeom prst="rect">
            <a:avLst/>
          </a:prstGeom>
        </p:spPr>
      </p:pic>
      <p:sp>
        <p:nvSpPr>
          <p:cNvPr id="4" name="任意多边形 3"/>
          <p:cNvSpPr/>
          <p:nvPr/>
        </p:nvSpPr>
        <p:spPr>
          <a:xfrm>
            <a:off x="7280275" y="1366520"/>
            <a:ext cx="20955" cy="653415"/>
          </a:xfrm>
          <a:custGeom>
            <a:avLst/>
            <a:gdLst>
              <a:gd name="connisteX0" fmla="*/ 21166 w 21166"/>
              <a:gd name="connsiteY0" fmla="*/ 0 h 653415"/>
              <a:gd name="connisteX1" fmla="*/ 11006 w 21166"/>
              <a:gd name="connsiteY1" fmla="*/ 71755 h 653415"/>
              <a:gd name="connisteX2" fmla="*/ 846 w 21166"/>
              <a:gd name="connsiteY2" fmla="*/ 142875 h 653415"/>
              <a:gd name="connisteX3" fmla="*/ 846 w 21166"/>
              <a:gd name="connsiteY3" fmla="*/ 214630 h 653415"/>
              <a:gd name="connisteX4" fmla="*/ 846 w 21166"/>
              <a:gd name="connsiteY4" fmla="*/ 295910 h 653415"/>
              <a:gd name="connisteX5" fmla="*/ 846 w 21166"/>
              <a:gd name="connsiteY5" fmla="*/ 367665 h 653415"/>
              <a:gd name="connisteX6" fmla="*/ 846 w 21166"/>
              <a:gd name="connsiteY6" fmla="*/ 438785 h 653415"/>
              <a:gd name="connisteX7" fmla="*/ 846 w 21166"/>
              <a:gd name="connsiteY7" fmla="*/ 510540 h 653415"/>
              <a:gd name="connisteX8" fmla="*/ 846 w 21166"/>
              <a:gd name="connsiteY8" fmla="*/ 581660 h 653415"/>
              <a:gd name="connisteX9" fmla="*/ 846 w 21166"/>
              <a:gd name="connsiteY9" fmla="*/ 653415 h 65341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</a:cxnLst>
            <a:rect l="l" t="t" r="r" b="b"/>
            <a:pathLst>
              <a:path w="21167" h="653415">
                <a:moveTo>
                  <a:pt x="21167" y="0"/>
                </a:moveTo>
                <a:cubicBezTo>
                  <a:pt x="19262" y="12700"/>
                  <a:pt x="14817" y="43180"/>
                  <a:pt x="11007" y="71755"/>
                </a:cubicBezTo>
                <a:cubicBezTo>
                  <a:pt x="7197" y="100330"/>
                  <a:pt x="2752" y="114300"/>
                  <a:pt x="847" y="142875"/>
                </a:cubicBezTo>
                <a:cubicBezTo>
                  <a:pt x="-1058" y="171450"/>
                  <a:pt x="847" y="184150"/>
                  <a:pt x="847" y="214630"/>
                </a:cubicBezTo>
                <a:cubicBezTo>
                  <a:pt x="847" y="245110"/>
                  <a:pt x="847" y="265430"/>
                  <a:pt x="847" y="295910"/>
                </a:cubicBezTo>
                <a:cubicBezTo>
                  <a:pt x="847" y="326390"/>
                  <a:pt x="847" y="339090"/>
                  <a:pt x="847" y="367665"/>
                </a:cubicBezTo>
                <a:cubicBezTo>
                  <a:pt x="847" y="396240"/>
                  <a:pt x="847" y="410210"/>
                  <a:pt x="847" y="438785"/>
                </a:cubicBezTo>
                <a:cubicBezTo>
                  <a:pt x="847" y="467360"/>
                  <a:pt x="847" y="481965"/>
                  <a:pt x="847" y="510540"/>
                </a:cubicBezTo>
                <a:cubicBezTo>
                  <a:pt x="847" y="539115"/>
                  <a:pt x="847" y="553085"/>
                  <a:pt x="847" y="581660"/>
                </a:cubicBezTo>
                <a:cubicBezTo>
                  <a:pt x="847" y="610235"/>
                  <a:pt x="847" y="640715"/>
                  <a:pt x="847" y="653415"/>
                </a:cubicBezTo>
              </a:path>
            </a:pathLst>
          </a:custGeom>
          <a:noFill/>
          <a:ln w="57150">
            <a:solidFill>
              <a:srgbClr val="0000FF"/>
            </a:solidFill>
            <a:headEnd type="none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7" name="矩形 26"/>
          <p:cNvSpPr/>
          <p:nvPr/>
        </p:nvSpPr>
        <p:spPr>
          <a:xfrm>
            <a:off x="151765" y="218440"/>
            <a:ext cx="1239520" cy="295910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28" name="直接箭头连接符 27"/>
          <p:cNvCxnSpPr>
            <a:endCxn id="4" idx="2"/>
          </p:cNvCxnSpPr>
          <p:nvPr/>
        </p:nvCxnSpPr>
        <p:spPr>
          <a:xfrm>
            <a:off x="1391285" y="427990"/>
            <a:ext cx="5889625" cy="1081405"/>
          </a:xfrm>
          <a:prstGeom prst="straightConnector1">
            <a:avLst/>
          </a:prstGeom>
          <a:ln w="28575">
            <a:solidFill>
              <a:srgbClr val="FF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 flipV="1">
            <a:off x="3597910" y="6541770"/>
            <a:ext cx="4046855" cy="2476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/>
        </p:nvCxnSpPr>
        <p:spPr>
          <a:xfrm>
            <a:off x="3472180" y="6754495"/>
            <a:ext cx="848995" cy="1079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任意多边形 4"/>
          <p:cNvSpPr/>
          <p:nvPr/>
        </p:nvSpPr>
        <p:spPr>
          <a:xfrm>
            <a:off x="5831205" y="1948180"/>
            <a:ext cx="336550" cy="335915"/>
          </a:xfrm>
          <a:custGeom>
            <a:avLst/>
            <a:gdLst>
              <a:gd name="connisteX0" fmla="*/ 0 w 245110"/>
              <a:gd name="connsiteY0" fmla="*/ 0 h 275590"/>
              <a:gd name="connisteX1" fmla="*/ 51435 w 245110"/>
              <a:gd name="connsiteY1" fmla="*/ 71755 h 275590"/>
              <a:gd name="connisteX2" fmla="*/ 122555 w 245110"/>
              <a:gd name="connsiteY2" fmla="*/ 132715 h 275590"/>
              <a:gd name="connisteX3" fmla="*/ 184150 w 245110"/>
              <a:gd name="connsiteY3" fmla="*/ 204470 h 275590"/>
              <a:gd name="connisteX4" fmla="*/ 245110 w 245110"/>
              <a:gd name="connsiteY4" fmla="*/ 275590 h 27559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rect l="l" t="t" r="r" b="b"/>
            <a:pathLst>
              <a:path w="245110" h="275590">
                <a:moveTo>
                  <a:pt x="0" y="0"/>
                </a:moveTo>
                <a:cubicBezTo>
                  <a:pt x="8890" y="13335"/>
                  <a:pt x="26670" y="45085"/>
                  <a:pt x="51435" y="71755"/>
                </a:cubicBezTo>
                <a:cubicBezTo>
                  <a:pt x="76200" y="98425"/>
                  <a:pt x="95885" y="106045"/>
                  <a:pt x="122555" y="132715"/>
                </a:cubicBezTo>
                <a:cubicBezTo>
                  <a:pt x="149225" y="159385"/>
                  <a:pt x="159385" y="175895"/>
                  <a:pt x="184150" y="204470"/>
                </a:cubicBezTo>
                <a:cubicBezTo>
                  <a:pt x="208915" y="233045"/>
                  <a:pt x="234315" y="262890"/>
                  <a:pt x="245110" y="275590"/>
                </a:cubicBezTo>
              </a:path>
            </a:pathLst>
          </a:custGeom>
          <a:noFill/>
          <a:ln w="57150">
            <a:solidFill>
              <a:srgbClr val="0000FF"/>
            </a:solidFill>
            <a:headEnd type="none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任意多边形 7"/>
          <p:cNvSpPr/>
          <p:nvPr/>
        </p:nvSpPr>
        <p:spPr>
          <a:xfrm>
            <a:off x="5923280" y="1989455"/>
            <a:ext cx="285750" cy="71120"/>
          </a:xfrm>
          <a:custGeom>
            <a:avLst/>
            <a:gdLst>
              <a:gd name="connisteX0" fmla="*/ 0 w 285750"/>
              <a:gd name="connsiteY0" fmla="*/ 71120 h 71120"/>
              <a:gd name="connisteX1" fmla="*/ 285750 w 285750"/>
              <a:gd name="connsiteY1" fmla="*/ 0 h 7112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</a:cxnLst>
            <a:rect l="l" t="t" r="r" b="b"/>
            <a:pathLst>
              <a:path w="285750" h="71120">
                <a:moveTo>
                  <a:pt x="0" y="71120"/>
                </a:moveTo>
                <a:lnTo>
                  <a:pt x="285750" y="0"/>
                </a:lnTo>
              </a:path>
            </a:pathLst>
          </a:custGeom>
          <a:noFill/>
          <a:ln w="57150">
            <a:solidFill>
              <a:srgbClr val="0000FF"/>
            </a:solidFill>
            <a:headEnd type="none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5" name="矩形 34"/>
          <p:cNvSpPr/>
          <p:nvPr/>
        </p:nvSpPr>
        <p:spPr>
          <a:xfrm>
            <a:off x="3054350" y="193040"/>
            <a:ext cx="1246505" cy="358140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36" name="直接箭头连接符 35"/>
          <p:cNvCxnSpPr>
            <a:endCxn id="8" idx="0"/>
          </p:cNvCxnSpPr>
          <p:nvPr/>
        </p:nvCxnSpPr>
        <p:spPr>
          <a:xfrm>
            <a:off x="4081145" y="514350"/>
            <a:ext cx="1842135" cy="1546225"/>
          </a:xfrm>
          <a:prstGeom prst="straightConnector1">
            <a:avLst/>
          </a:prstGeom>
          <a:ln w="38100">
            <a:solidFill>
              <a:srgbClr val="FF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/>
        </p:nvCxnSpPr>
        <p:spPr>
          <a:xfrm flipV="1">
            <a:off x="4253865" y="4041140"/>
            <a:ext cx="4419600" cy="2857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/>
          <p:cNvCxnSpPr/>
          <p:nvPr/>
        </p:nvCxnSpPr>
        <p:spPr>
          <a:xfrm>
            <a:off x="4693920" y="4239260"/>
            <a:ext cx="3642360" cy="1587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任意多边形 8"/>
          <p:cNvSpPr/>
          <p:nvPr/>
        </p:nvSpPr>
        <p:spPr>
          <a:xfrm>
            <a:off x="7412990" y="2744470"/>
            <a:ext cx="765810" cy="163195"/>
          </a:xfrm>
          <a:custGeom>
            <a:avLst/>
            <a:gdLst>
              <a:gd name="connisteX0" fmla="*/ 0 w 765810"/>
              <a:gd name="connsiteY0" fmla="*/ 0 h 163195"/>
              <a:gd name="connisteX1" fmla="*/ 81915 w 765810"/>
              <a:gd name="connsiteY1" fmla="*/ 40640 h 163195"/>
              <a:gd name="connisteX2" fmla="*/ 163830 w 765810"/>
              <a:gd name="connsiteY2" fmla="*/ 81280 h 163195"/>
              <a:gd name="connisteX3" fmla="*/ 234950 w 765810"/>
              <a:gd name="connsiteY3" fmla="*/ 81280 h 163195"/>
              <a:gd name="connisteX4" fmla="*/ 306705 w 765810"/>
              <a:gd name="connsiteY4" fmla="*/ 92075 h 163195"/>
              <a:gd name="connisteX5" fmla="*/ 377825 w 765810"/>
              <a:gd name="connsiteY5" fmla="*/ 92075 h 163195"/>
              <a:gd name="connisteX6" fmla="*/ 459740 w 765810"/>
              <a:gd name="connsiteY6" fmla="*/ 112395 h 163195"/>
              <a:gd name="connisteX7" fmla="*/ 541020 w 765810"/>
              <a:gd name="connsiteY7" fmla="*/ 122555 h 163195"/>
              <a:gd name="connisteX8" fmla="*/ 612775 w 765810"/>
              <a:gd name="connsiteY8" fmla="*/ 122555 h 163195"/>
              <a:gd name="connisteX9" fmla="*/ 694055 w 765810"/>
              <a:gd name="connsiteY9" fmla="*/ 142875 h 163195"/>
              <a:gd name="connisteX10" fmla="*/ 765810 w 765810"/>
              <a:gd name="connsiteY10" fmla="*/ 163195 h 16319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</a:cxnLst>
            <a:rect l="l" t="t" r="r" b="b"/>
            <a:pathLst>
              <a:path w="765810" h="163195">
                <a:moveTo>
                  <a:pt x="0" y="0"/>
                </a:moveTo>
                <a:cubicBezTo>
                  <a:pt x="14605" y="7620"/>
                  <a:pt x="48895" y="24130"/>
                  <a:pt x="81915" y="40640"/>
                </a:cubicBezTo>
                <a:cubicBezTo>
                  <a:pt x="114935" y="57150"/>
                  <a:pt x="133350" y="73025"/>
                  <a:pt x="163830" y="81280"/>
                </a:cubicBezTo>
                <a:cubicBezTo>
                  <a:pt x="194310" y="89535"/>
                  <a:pt x="206375" y="79375"/>
                  <a:pt x="234950" y="81280"/>
                </a:cubicBezTo>
                <a:cubicBezTo>
                  <a:pt x="263525" y="83185"/>
                  <a:pt x="278130" y="90170"/>
                  <a:pt x="306705" y="92075"/>
                </a:cubicBezTo>
                <a:cubicBezTo>
                  <a:pt x="335280" y="93980"/>
                  <a:pt x="347345" y="88265"/>
                  <a:pt x="377825" y="92075"/>
                </a:cubicBezTo>
                <a:cubicBezTo>
                  <a:pt x="408305" y="95885"/>
                  <a:pt x="427355" y="106045"/>
                  <a:pt x="459740" y="112395"/>
                </a:cubicBezTo>
                <a:cubicBezTo>
                  <a:pt x="492125" y="118745"/>
                  <a:pt x="510540" y="120650"/>
                  <a:pt x="541020" y="122555"/>
                </a:cubicBezTo>
                <a:cubicBezTo>
                  <a:pt x="571500" y="124460"/>
                  <a:pt x="582295" y="118745"/>
                  <a:pt x="612775" y="122555"/>
                </a:cubicBezTo>
                <a:cubicBezTo>
                  <a:pt x="643255" y="126365"/>
                  <a:pt x="663575" y="134620"/>
                  <a:pt x="694055" y="142875"/>
                </a:cubicBezTo>
                <a:cubicBezTo>
                  <a:pt x="724535" y="151130"/>
                  <a:pt x="753110" y="159385"/>
                  <a:pt x="765810" y="163195"/>
                </a:cubicBezTo>
              </a:path>
            </a:pathLst>
          </a:custGeom>
          <a:noFill/>
          <a:ln w="57150">
            <a:solidFill>
              <a:srgbClr val="0000FF"/>
            </a:solidFill>
            <a:headEnd type="none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 rot="840000">
            <a:off x="7520305" y="2539365"/>
            <a:ext cx="11531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800">
                <a:latin typeface="方正粗黑宋简体" panose="02000000000000000000" charset="-122"/>
                <a:ea typeface="方正粗黑宋简体" panose="02000000000000000000" charset="-122"/>
              </a:rPr>
              <a:t>引黄济青</a:t>
            </a:r>
            <a:endParaRPr lang="zh-CN" altLang="en-US" sz="1800"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27" grpId="0" bldLvl="0" animBg="1"/>
      <p:bldP spid="5" grpId="0" bldLvl="0" animBg="1"/>
      <p:bldP spid="8" grpId="0" bldLvl="0" animBg="1"/>
      <p:bldP spid="35" grpId="0" bldLvl="0" animBg="1"/>
      <p:bldP spid="9" grpId="0" bldLvl="0" animBg="1"/>
      <p:bldP spid="10" grpId="0"/>
    </p:bld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2075" y="140970"/>
            <a:ext cx="8885555" cy="6522085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5238095" y="139487"/>
            <a:ext cx="948690" cy="398780"/>
          </a:xfrm>
          <a:prstGeom prst="rect">
            <a:avLst/>
          </a:prstGeom>
        </p:spPr>
        <p:txBody>
          <a:bodyPr wrap="none">
            <a:spAutoFit/>
          </a:bodyPr>
          <a:p>
            <a:pPr algn="l"/>
            <a:r>
              <a:rPr lang="zh-CN" altLang="en-US" sz="20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+mn-ea"/>
              </a:rPr>
              <a:t>河流水</a:t>
            </a:r>
            <a:endParaRPr lang="zh-CN" altLang="en-US" sz="2000" b="1" smtClean="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365969" y="734482"/>
            <a:ext cx="795020" cy="460375"/>
          </a:xfrm>
          <a:prstGeom prst="rect">
            <a:avLst/>
          </a:prstGeom>
        </p:spPr>
        <p:txBody>
          <a:bodyPr wrap="none">
            <a:spAutoFit/>
          </a:bodyPr>
          <a:p>
            <a:pPr algn="l"/>
            <a:r>
              <a:rPr lang="zh-CN" altLang="en-US" sz="24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+mn-ea"/>
              </a:rPr>
              <a:t>时空</a:t>
            </a:r>
            <a:endParaRPr lang="zh-CN" altLang="en-US" sz="2400" b="1" smtClean="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  <a:sym typeface="+mn-ea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6466205" y="159038"/>
            <a:ext cx="1459230" cy="398780"/>
          </a:xfrm>
          <a:prstGeom prst="rect">
            <a:avLst/>
          </a:prstGeom>
        </p:spPr>
        <p:txBody>
          <a:bodyPr wrap="none">
            <a:spAutoFit/>
          </a:bodyPr>
          <a:p>
            <a:pPr algn="l"/>
            <a:r>
              <a:rPr lang="zh-CN" altLang="en-US" sz="20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+mn-ea"/>
              </a:rPr>
              <a:t>淡水湖泊水</a:t>
            </a:r>
            <a:endParaRPr lang="zh-CN" altLang="en-US" sz="2000" b="1" smtClean="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7472268" y="557818"/>
            <a:ext cx="1203960" cy="603885"/>
          </a:xfrm>
          <a:prstGeom prst="rect">
            <a:avLst/>
          </a:prstGeom>
        </p:spPr>
        <p:txBody>
          <a:bodyPr wrap="none">
            <a:spAutoFit/>
          </a:bodyPr>
          <a:p>
            <a:pPr algn="l">
              <a:lnSpc>
                <a:spcPts val="2000"/>
              </a:lnSpc>
              <a:spcBef>
                <a:spcPts val="0"/>
              </a:spcBef>
            </a:pPr>
            <a:r>
              <a:rPr lang="zh-CN" altLang="en-US" sz="20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+mn-ea"/>
              </a:rPr>
              <a:t>南丰北缺</a:t>
            </a:r>
            <a:endParaRPr lang="zh-CN" altLang="en-US" sz="200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  <a:sym typeface="+mn-ea"/>
            </a:endParaRPr>
          </a:p>
          <a:p>
            <a:pPr algn="l">
              <a:lnSpc>
                <a:spcPts val="2000"/>
              </a:lnSpc>
              <a:spcBef>
                <a:spcPts val="0"/>
              </a:spcBef>
            </a:pPr>
            <a:r>
              <a:rPr lang="zh-CN" altLang="en-US" sz="20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东多西少</a:t>
            </a:r>
            <a:endParaRPr lang="zh-CN" altLang="en-US" sz="2000" b="1" smtClean="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7340258" y="1262901"/>
            <a:ext cx="795020" cy="460375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kumimoji="0" lang="zh-CN" altLang="en-US" sz="2400" b="1" i="0" strike="noStrike" cap="none" normalizeH="0" baseline="0" smtClean="0">
                <a:ln>
                  <a:noFill/>
                </a:ln>
                <a:solidFill>
                  <a:srgbClr val="FF0000"/>
                </a:solidFill>
                <a:effectLst/>
                <a:latin typeface="方正粗黑宋简体" panose="02000000000000000000" charset="-122"/>
                <a:ea typeface="方正粗黑宋简体" panose="02000000000000000000" charset="-122"/>
                <a:cs typeface="Times New Roman" panose="02020603050405020304" pitchFamily="18" charset="0"/>
              </a:rPr>
              <a:t>华北</a:t>
            </a:r>
            <a:endParaRPr kumimoji="0" lang="zh-CN" altLang="en-US" sz="2400" b="1" i="0" strike="noStrike" cap="none" normalizeH="0" baseline="0" smtClean="0">
              <a:ln>
                <a:noFill/>
              </a:ln>
              <a:solidFill>
                <a:srgbClr val="FF0000"/>
              </a:solidFill>
              <a:effectLst/>
              <a:latin typeface="方正粗黑宋简体" panose="02000000000000000000" charset="-122"/>
              <a:ea typeface="方正粗黑宋简体" panose="02000000000000000000" charset="-122"/>
              <a:cs typeface="Times New Roman" panose="02020603050405020304" pitchFamily="18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772909" y="1816621"/>
            <a:ext cx="795020" cy="460375"/>
          </a:xfrm>
          <a:prstGeom prst="rect">
            <a:avLst/>
          </a:prstGeom>
        </p:spPr>
        <p:txBody>
          <a:bodyPr wrap="none">
            <a:spAutoFit/>
          </a:bodyPr>
          <a:p>
            <a:pPr algn="l"/>
            <a:r>
              <a:rPr lang="zh-CN" altLang="en-US" sz="24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+mn-ea"/>
              </a:rPr>
              <a:t>夏秋</a:t>
            </a:r>
            <a:endParaRPr kumimoji="0" lang="zh-CN" altLang="en-US" sz="2400" b="1" i="0" strike="noStrike" cap="none" normalizeH="0" baseline="0" smtClean="0">
              <a:ln>
                <a:noFill/>
              </a:ln>
              <a:solidFill>
                <a:srgbClr val="FF0000"/>
              </a:solidFill>
              <a:effectLst/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  <a:sym typeface="+mn-ea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099473" y="2363857"/>
            <a:ext cx="795020" cy="460375"/>
          </a:xfrm>
          <a:prstGeom prst="rect">
            <a:avLst/>
          </a:prstGeom>
        </p:spPr>
        <p:txBody>
          <a:bodyPr wrap="none">
            <a:spAutoFit/>
          </a:bodyPr>
          <a:p>
            <a:pPr algn="l"/>
            <a:r>
              <a:rPr lang="zh-CN" altLang="en-US" sz="24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+mn-ea"/>
              </a:rPr>
              <a:t>洪涝</a:t>
            </a:r>
            <a:endParaRPr kumimoji="0" lang="zh-CN" altLang="en-US" sz="2400" b="1" i="0" strike="noStrike" cap="none" normalizeH="0" baseline="0" smtClean="0">
              <a:ln>
                <a:noFill/>
              </a:ln>
              <a:solidFill>
                <a:srgbClr val="FF0000"/>
              </a:solidFill>
              <a:effectLst/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  <a:sym typeface="+mn-ea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2898939" y="2364358"/>
            <a:ext cx="795020" cy="460375"/>
          </a:xfrm>
          <a:prstGeom prst="rect">
            <a:avLst/>
          </a:prstGeom>
        </p:spPr>
        <p:txBody>
          <a:bodyPr wrap="none">
            <a:spAutoFit/>
          </a:bodyPr>
          <a:p>
            <a:pPr algn="l"/>
            <a:r>
              <a:rPr lang="zh-CN" altLang="en-US" sz="24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+mn-ea"/>
              </a:rPr>
              <a:t>冬春</a:t>
            </a:r>
            <a:endParaRPr kumimoji="0" lang="zh-CN" altLang="en-US" sz="2400" b="1" i="0" strike="noStrike" cap="none" normalizeH="0" baseline="0" smtClean="0">
              <a:ln>
                <a:noFill/>
              </a:ln>
              <a:solidFill>
                <a:srgbClr val="FF0000"/>
              </a:solidFill>
              <a:effectLst/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  <a:sym typeface="+mn-ea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6466324" y="2364358"/>
            <a:ext cx="795020" cy="460375"/>
          </a:xfrm>
          <a:prstGeom prst="rect">
            <a:avLst/>
          </a:prstGeom>
        </p:spPr>
        <p:txBody>
          <a:bodyPr wrap="none">
            <a:spAutoFit/>
          </a:bodyPr>
          <a:p>
            <a:pPr algn="l"/>
            <a:r>
              <a:rPr lang="zh-CN" altLang="en-US" sz="24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+mn-ea"/>
              </a:rPr>
              <a:t>干旱</a:t>
            </a:r>
            <a:endParaRPr kumimoji="0" lang="zh-CN" altLang="en-US" sz="2400" b="1" i="0" strike="noStrike" cap="none" normalizeH="0" baseline="0" smtClean="0">
              <a:ln>
                <a:noFill/>
              </a:ln>
              <a:solidFill>
                <a:srgbClr val="FF0000"/>
              </a:solidFill>
              <a:effectLst/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  <a:sym typeface="+mn-ea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6466394" y="2928104"/>
            <a:ext cx="1407160" cy="460375"/>
          </a:xfrm>
          <a:prstGeom prst="rect">
            <a:avLst/>
          </a:prstGeom>
        </p:spPr>
        <p:txBody>
          <a:bodyPr wrap="none">
            <a:spAutoFit/>
          </a:bodyPr>
          <a:p>
            <a:pPr algn="l"/>
            <a:r>
              <a:rPr lang="zh-CN" altLang="en-US" sz="24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+mn-ea"/>
              </a:rPr>
              <a:t>兴建水库</a:t>
            </a:r>
            <a:endParaRPr kumimoji="0" lang="zh-CN" altLang="en-US" sz="2400" b="1" i="0" strike="noStrike" cap="none" normalizeH="0" baseline="0" smtClean="0">
              <a:ln>
                <a:noFill/>
              </a:ln>
              <a:solidFill>
                <a:srgbClr val="FF0000"/>
              </a:solidFill>
              <a:effectLst/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  <a:sym typeface="+mn-ea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2776835" y="3493557"/>
            <a:ext cx="1459230" cy="398780"/>
          </a:xfrm>
          <a:prstGeom prst="rect">
            <a:avLst/>
          </a:prstGeom>
        </p:spPr>
        <p:txBody>
          <a:bodyPr wrap="none">
            <a:spAutoFit/>
          </a:bodyPr>
          <a:p>
            <a:pPr algn="l"/>
            <a:r>
              <a:rPr lang="zh-CN" altLang="en-US" sz="20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+mn-ea"/>
              </a:rPr>
              <a:t>跨流域调水</a:t>
            </a:r>
            <a:endParaRPr lang="zh-CN" altLang="en-US" sz="2000" b="1" smtClean="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6882849" y="3493557"/>
            <a:ext cx="1407160" cy="460375"/>
          </a:xfrm>
          <a:prstGeom prst="rect">
            <a:avLst/>
          </a:prstGeom>
        </p:spPr>
        <p:txBody>
          <a:bodyPr wrap="none">
            <a:spAutoFit/>
          </a:bodyPr>
          <a:p>
            <a:pPr algn="l"/>
            <a:r>
              <a:rPr lang="zh-CN" altLang="en-US" sz="24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+mn-ea"/>
              </a:rPr>
              <a:t>引滦入津</a:t>
            </a:r>
            <a:endParaRPr lang="zh-CN" altLang="en-US" sz="2400" b="1" smtClean="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  <a:sym typeface="+mn-ea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4910455" y="3490248"/>
            <a:ext cx="1407160" cy="460375"/>
          </a:xfrm>
          <a:prstGeom prst="rect">
            <a:avLst/>
          </a:prstGeom>
        </p:spPr>
        <p:txBody>
          <a:bodyPr wrap="none">
            <a:spAutoFit/>
          </a:bodyPr>
          <a:p>
            <a:pPr algn="l"/>
            <a:r>
              <a:rPr lang="zh-CN" altLang="en-US" sz="24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+mn-ea"/>
              </a:rPr>
              <a:t>南水北调</a:t>
            </a:r>
            <a:endParaRPr lang="zh-CN" altLang="en-US" sz="2400" b="1" smtClean="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  <a:sym typeface="+mn-ea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2830418" y="4598958"/>
            <a:ext cx="795020" cy="460375"/>
          </a:xfrm>
          <a:prstGeom prst="rect">
            <a:avLst/>
          </a:prstGeom>
        </p:spPr>
        <p:txBody>
          <a:bodyPr wrap="none">
            <a:spAutoFit/>
          </a:bodyPr>
          <a:p>
            <a:pPr algn="l"/>
            <a:r>
              <a:rPr lang="zh-CN" altLang="en-US" sz="24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+mn-ea"/>
              </a:rPr>
              <a:t>节水</a:t>
            </a:r>
            <a:endParaRPr lang="zh-CN" altLang="en-US" sz="2400" b="1" smtClean="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  <a:sym typeface="+mn-ea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3299753" y="5144021"/>
            <a:ext cx="1277620" cy="398780"/>
          </a:xfrm>
          <a:prstGeom prst="rect">
            <a:avLst/>
          </a:prstGeom>
        </p:spPr>
        <p:txBody>
          <a:bodyPr wrap="none">
            <a:spAutoFit/>
          </a:bodyPr>
          <a:p>
            <a:pPr algn="l"/>
            <a:r>
              <a:rPr lang="zh-CN" altLang="en-US" sz="20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+mn-ea"/>
              </a:rPr>
              <a:t>自流灌溉 </a:t>
            </a:r>
            <a:endParaRPr kumimoji="0" lang="zh-CN" altLang="zh-CN" sz="2000" b="1" i="0" strike="noStrike" cap="none" normalizeH="0" baseline="0" smtClean="0">
              <a:ln>
                <a:noFill/>
              </a:ln>
              <a:solidFill>
                <a:srgbClr val="FF0000"/>
              </a:solidFill>
              <a:effectLst/>
              <a:latin typeface="方正粗黑宋简体" panose="02000000000000000000" charset="-122"/>
              <a:ea typeface="方正粗黑宋简体" panose="02000000000000000000" charset="-122"/>
              <a:cs typeface="Times New Roman" panose="02020603050405020304" pitchFamily="18" charset="0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5423659" y="5144021"/>
            <a:ext cx="1713230" cy="460375"/>
          </a:xfrm>
          <a:prstGeom prst="rect">
            <a:avLst/>
          </a:prstGeom>
        </p:spPr>
        <p:txBody>
          <a:bodyPr wrap="none">
            <a:spAutoFit/>
          </a:bodyPr>
          <a:p>
            <a:pPr algn="l"/>
            <a:r>
              <a:rPr lang="zh-CN" altLang="en-US" sz="24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+mn-ea"/>
              </a:rPr>
              <a:t>喷灌、滴灌</a:t>
            </a:r>
            <a:endParaRPr kumimoji="0" lang="zh-CN" altLang="en-US" sz="2400" b="1" i="0" strike="noStrike" cap="none" normalizeH="0" baseline="0" smtClean="0">
              <a:ln>
                <a:noFill/>
              </a:ln>
              <a:solidFill>
                <a:srgbClr val="FF0000"/>
              </a:solidFill>
              <a:effectLst/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  <a:sym typeface="+mn-ea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3302923" y="5696972"/>
            <a:ext cx="1788160" cy="398780"/>
          </a:xfrm>
          <a:prstGeom prst="rect">
            <a:avLst/>
          </a:prstGeom>
        </p:spPr>
        <p:txBody>
          <a:bodyPr wrap="none">
            <a:spAutoFit/>
          </a:bodyPr>
          <a:p>
            <a:pPr algn="l"/>
            <a:r>
              <a:rPr lang="zh-CN" altLang="en-US" sz="20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+mn-ea"/>
              </a:rPr>
              <a:t>耐旱</a:t>
            </a:r>
            <a:r>
              <a:rPr lang="en-US" altLang="zh-CN" sz="20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+mn-ea"/>
              </a:rPr>
              <a:t>.</a:t>
            </a:r>
            <a:r>
              <a:rPr lang="zh-CN" altLang="en-US" sz="20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+mn-ea"/>
              </a:rPr>
              <a:t>耗水量少</a:t>
            </a:r>
            <a:endParaRPr kumimoji="0" lang="zh-CN" altLang="zh-CN" sz="2000" b="1" i="0" strike="noStrike" cap="none" normalizeH="0" baseline="0" smtClean="0">
              <a:ln>
                <a:noFill/>
              </a:ln>
              <a:solidFill>
                <a:srgbClr val="FF0000"/>
              </a:solidFill>
              <a:effectLst/>
              <a:latin typeface="方正粗黑宋简体" panose="02000000000000000000" charset="-122"/>
              <a:ea typeface="方正粗黑宋简体" panose="02000000000000000000" charset="-122"/>
              <a:cs typeface="Times New Roman" panose="02020603050405020304" pitchFamily="18" charset="0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6882929" y="5697473"/>
            <a:ext cx="1459230" cy="398780"/>
          </a:xfrm>
          <a:prstGeom prst="rect">
            <a:avLst/>
          </a:prstGeom>
        </p:spPr>
        <p:txBody>
          <a:bodyPr wrap="none">
            <a:spAutoFit/>
          </a:bodyPr>
          <a:p>
            <a:pPr algn="l"/>
            <a:r>
              <a:rPr lang="zh-CN" altLang="en-US" sz="20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+mn-ea"/>
              </a:rPr>
              <a:t>农药、化肥</a:t>
            </a:r>
            <a:endParaRPr kumimoji="0" lang="zh-CN" altLang="zh-CN" sz="2000" b="1" i="0" strike="noStrike" cap="none" normalizeH="0" baseline="0" smtClean="0">
              <a:ln>
                <a:noFill/>
              </a:ln>
              <a:solidFill>
                <a:srgbClr val="FF0000"/>
              </a:solidFill>
              <a:effectLst/>
              <a:latin typeface="方正粗黑宋简体" panose="02000000000000000000" charset="-122"/>
              <a:ea typeface="方正粗黑宋简体" panose="02000000000000000000" charset="-122"/>
              <a:cs typeface="Times New Roman" panose="02020603050405020304" pitchFamily="18" charset="0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2832854" y="6242938"/>
            <a:ext cx="693420" cy="398780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kumimoji="0" lang="zh-CN" altLang="en-US" sz="2000" b="1" i="0" strike="noStrike" cap="none" normalizeH="0" baseline="0" smtClean="0">
                <a:ln>
                  <a:noFill/>
                </a:ln>
                <a:solidFill>
                  <a:srgbClr val="FF0000"/>
                </a:solidFill>
                <a:effectLst/>
                <a:latin typeface="方正粗黑宋简体" panose="02000000000000000000" charset="-122"/>
                <a:ea typeface="方正粗黑宋简体" panose="02000000000000000000" charset="-122"/>
                <a:cs typeface="Times New Roman" panose="02020603050405020304" pitchFamily="18" charset="0"/>
              </a:rPr>
              <a:t>家庭</a:t>
            </a:r>
            <a:endParaRPr kumimoji="0" lang="zh-CN" altLang="en-US" sz="2000" b="1" i="0" strike="noStrike" cap="none" normalizeH="0" baseline="0" smtClean="0">
              <a:ln>
                <a:noFill/>
              </a:ln>
              <a:solidFill>
                <a:srgbClr val="FF0000"/>
              </a:solidFill>
              <a:effectLst/>
              <a:latin typeface="方正粗黑宋简体" panose="02000000000000000000" charset="-122"/>
              <a:ea typeface="方正粗黑宋简体" panose="02000000000000000000" charset="-122"/>
              <a:cs typeface="Times New Roman" panose="02020603050405020304" pitchFamily="18" charset="0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1447800" y="6565265"/>
            <a:ext cx="10668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2059305" y="5478145"/>
            <a:ext cx="10668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/>
        </p:nvGrpSpPr>
        <p:grpSpPr>
          <a:xfrm>
            <a:off x="361950" y="1600475"/>
            <a:ext cx="8418513" cy="510265"/>
            <a:chOff x="794" y="5287"/>
            <a:chExt cx="13259" cy="803"/>
          </a:xfrm>
        </p:grpSpPr>
        <p:cxnSp>
          <p:nvCxnSpPr>
            <p:cNvPr id="6" name="直接连接符 5"/>
            <p:cNvCxnSpPr/>
            <p:nvPr/>
          </p:nvCxnSpPr>
          <p:spPr>
            <a:xfrm>
              <a:off x="13587" y="5287"/>
              <a:ext cx="466" cy="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/>
          </p:nvCxnSpPr>
          <p:spPr>
            <a:xfrm flipV="1">
              <a:off x="794" y="6074"/>
              <a:ext cx="546" cy="16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文本框 10"/>
          <p:cNvSpPr txBox="1"/>
          <p:nvPr/>
        </p:nvSpPr>
        <p:spPr>
          <a:xfrm>
            <a:off x="4479925" y="6088380"/>
            <a:ext cx="338074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(</a:t>
            </a:r>
            <a:r>
              <a:rPr lang="zh-CN" altLang="en-US" sz="200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一水多用、推广节水器具、少使用洗涤剂和清洁剂。）</a:t>
            </a:r>
            <a:endParaRPr lang="zh-CN" altLang="en-US" sz="2000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8" grpId="0"/>
      <p:bldP spid="12" grpId="0"/>
      <p:bldP spid="14" grpId="0"/>
      <p:bldP spid="15" grpId="0"/>
      <p:bldP spid="16" grpId="0"/>
      <p:bldP spid="17" grpId="0"/>
      <p:bldP spid="18" grpId="0"/>
      <p:bldP spid="19" grpId="0"/>
      <p:bldP spid="23" grpId="0"/>
      <p:bldP spid="25" grpId="0"/>
      <p:bldP spid="24" grpId="0"/>
      <p:bldP spid="26" grpId="0"/>
      <p:bldP spid="27" grpId="0"/>
      <p:bldP spid="28" grpId="0"/>
      <p:bldP spid="29" grpId="0"/>
      <p:bldP spid="30" grpId="0"/>
      <p:bldP spid="31" grpId="0"/>
      <p:bldP spid="11" grpId="0"/>
    </p:bld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2075" y="140970"/>
            <a:ext cx="8885555" cy="6522085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5238095" y="139487"/>
            <a:ext cx="948690" cy="398780"/>
          </a:xfrm>
          <a:prstGeom prst="rect">
            <a:avLst/>
          </a:prstGeom>
        </p:spPr>
        <p:txBody>
          <a:bodyPr wrap="none">
            <a:spAutoFit/>
          </a:bodyPr>
          <a:p>
            <a:pPr algn="l"/>
            <a:r>
              <a:rPr lang="zh-CN" altLang="en-US" sz="20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+mn-ea"/>
              </a:rPr>
              <a:t>河流水</a:t>
            </a:r>
            <a:endParaRPr lang="zh-CN" altLang="en-US" sz="2000" b="1" smtClean="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365969" y="734482"/>
            <a:ext cx="795020" cy="460375"/>
          </a:xfrm>
          <a:prstGeom prst="rect">
            <a:avLst/>
          </a:prstGeom>
        </p:spPr>
        <p:txBody>
          <a:bodyPr wrap="none">
            <a:spAutoFit/>
          </a:bodyPr>
          <a:p>
            <a:pPr algn="l"/>
            <a:r>
              <a:rPr lang="zh-CN" altLang="en-US" sz="24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+mn-ea"/>
              </a:rPr>
              <a:t>时空</a:t>
            </a:r>
            <a:endParaRPr lang="zh-CN" altLang="en-US" sz="2400" b="1" smtClean="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  <a:sym typeface="+mn-ea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6466205" y="159038"/>
            <a:ext cx="1459230" cy="398780"/>
          </a:xfrm>
          <a:prstGeom prst="rect">
            <a:avLst/>
          </a:prstGeom>
        </p:spPr>
        <p:txBody>
          <a:bodyPr wrap="none">
            <a:spAutoFit/>
          </a:bodyPr>
          <a:p>
            <a:pPr algn="l"/>
            <a:r>
              <a:rPr lang="zh-CN" altLang="en-US" sz="20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+mn-ea"/>
              </a:rPr>
              <a:t>淡水湖泊水</a:t>
            </a:r>
            <a:endParaRPr lang="zh-CN" altLang="en-US" sz="2000" b="1" smtClean="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7472268" y="557818"/>
            <a:ext cx="1203960" cy="603885"/>
          </a:xfrm>
          <a:prstGeom prst="rect">
            <a:avLst/>
          </a:prstGeom>
        </p:spPr>
        <p:txBody>
          <a:bodyPr wrap="none">
            <a:spAutoFit/>
          </a:bodyPr>
          <a:p>
            <a:pPr algn="l">
              <a:lnSpc>
                <a:spcPts val="2000"/>
              </a:lnSpc>
              <a:spcBef>
                <a:spcPts val="0"/>
              </a:spcBef>
            </a:pPr>
            <a:r>
              <a:rPr lang="zh-CN" altLang="en-US" sz="20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+mn-ea"/>
              </a:rPr>
              <a:t>南丰北缺</a:t>
            </a:r>
            <a:endParaRPr lang="zh-CN" altLang="en-US" sz="200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  <a:sym typeface="+mn-ea"/>
            </a:endParaRPr>
          </a:p>
          <a:p>
            <a:pPr algn="l">
              <a:lnSpc>
                <a:spcPts val="2000"/>
              </a:lnSpc>
              <a:spcBef>
                <a:spcPts val="0"/>
              </a:spcBef>
            </a:pPr>
            <a:r>
              <a:rPr lang="zh-CN" altLang="en-US" sz="20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东多西少</a:t>
            </a:r>
            <a:endParaRPr lang="zh-CN" altLang="en-US" sz="2000" b="1" smtClean="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7340258" y="1262901"/>
            <a:ext cx="795020" cy="460375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kumimoji="0" lang="zh-CN" altLang="en-US" sz="2400" b="1" i="0" strike="noStrike" cap="none" normalizeH="0" baseline="0" smtClean="0">
                <a:ln>
                  <a:noFill/>
                </a:ln>
                <a:solidFill>
                  <a:srgbClr val="FF0000"/>
                </a:solidFill>
                <a:effectLst/>
                <a:latin typeface="方正粗黑宋简体" panose="02000000000000000000" charset="-122"/>
                <a:ea typeface="方正粗黑宋简体" panose="02000000000000000000" charset="-122"/>
                <a:cs typeface="Times New Roman" panose="02020603050405020304" pitchFamily="18" charset="0"/>
              </a:rPr>
              <a:t>华北</a:t>
            </a:r>
            <a:endParaRPr kumimoji="0" lang="zh-CN" altLang="en-US" sz="2400" b="1" i="0" strike="noStrike" cap="none" normalizeH="0" baseline="0" smtClean="0">
              <a:ln>
                <a:noFill/>
              </a:ln>
              <a:solidFill>
                <a:srgbClr val="FF0000"/>
              </a:solidFill>
              <a:effectLst/>
              <a:latin typeface="方正粗黑宋简体" panose="02000000000000000000" charset="-122"/>
              <a:ea typeface="方正粗黑宋简体" panose="02000000000000000000" charset="-122"/>
              <a:cs typeface="Times New Roman" panose="02020603050405020304" pitchFamily="18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772909" y="1816621"/>
            <a:ext cx="795020" cy="460375"/>
          </a:xfrm>
          <a:prstGeom prst="rect">
            <a:avLst/>
          </a:prstGeom>
        </p:spPr>
        <p:txBody>
          <a:bodyPr wrap="none">
            <a:spAutoFit/>
          </a:bodyPr>
          <a:p>
            <a:pPr algn="l"/>
            <a:r>
              <a:rPr lang="zh-CN" altLang="en-US" sz="24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+mn-ea"/>
              </a:rPr>
              <a:t>夏秋</a:t>
            </a:r>
            <a:endParaRPr kumimoji="0" lang="zh-CN" altLang="en-US" sz="2400" b="1" i="0" strike="noStrike" cap="none" normalizeH="0" baseline="0" smtClean="0">
              <a:ln>
                <a:noFill/>
              </a:ln>
              <a:solidFill>
                <a:srgbClr val="FF0000"/>
              </a:solidFill>
              <a:effectLst/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  <a:sym typeface="+mn-ea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099473" y="2363857"/>
            <a:ext cx="795020" cy="460375"/>
          </a:xfrm>
          <a:prstGeom prst="rect">
            <a:avLst/>
          </a:prstGeom>
        </p:spPr>
        <p:txBody>
          <a:bodyPr wrap="none">
            <a:spAutoFit/>
          </a:bodyPr>
          <a:p>
            <a:pPr algn="l"/>
            <a:r>
              <a:rPr lang="zh-CN" altLang="en-US" sz="24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+mn-ea"/>
              </a:rPr>
              <a:t>洪涝</a:t>
            </a:r>
            <a:endParaRPr kumimoji="0" lang="zh-CN" altLang="en-US" sz="2400" b="1" i="0" strike="noStrike" cap="none" normalizeH="0" baseline="0" smtClean="0">
              <a:ln>
                <a:noFill/>
              </a:ln>
              <a:solidFill>
                <a:srgbClr val="FF0000"/>
              </a:solidFill>
              <a:effectLst/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  <a:sym typeface="+mn-ea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2898939" y="2364358"/>
            <a:ext cx="795020" cy="460375"/>
          </a:xfrm>
          <a:prstGeom prst="rect">
            <a:avLst/>
          </a:prstGeom>
        </p:spPr>
        <p:txBody>
          <a:bodyPr wrap="none">
            <a:spAutoFit/>
          </a:bodyPr>
          <a:p>
            <a:pPr algn="l"/>
            <a:r>
              <a:rPr lang="zh-CN" altLang="en-US" sz="24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+mn-ea"/>
              </a:rPr>
              <a:t>冬春</a:t>
            </a:r>
            <a:endParaRPr kumimoji="0" lang="zh-CN" altLang="en-US" sz="2400" b="1" i="0" strike="noStrike" cap="none" normalizeH="0" baseline="0" smtClean="0">
              <a:ln>
                <a:noFill/>
              </a:ln>
              <a:solidFill>
                <a:srgbClr val="FF0000"/>
              </a:solidFill>
              <a:effectLst/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  <a:sym typeface="+mn-ea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6466324" y="2364358"/>
            <a:ext cx="795020" cy="460375"/>
          </a:xfrm>
          <a:prstGeom prst="rect">
            <a:avLst/>
          </a:prstGeom>
        </p:spPr>
        <p:txBody>
          <a:bodyPr wrap="none">
            <a:spAutoFit/>
          </a:bodyPr>
          <a:p>
            <a:pPr algn="l"/>
            <a:r>
              <a:rPr lang="zh-CN" altLang="en-US" sz="24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+mn-ea"/>
              </a:rPr>
              <a:t>干旱</a:t>
            </a:r>
            <a:endParaRPr kumimoji="0" lang="zh-CN" altLang="en-US" sz="2400" b="1" i="0" strike="noStrike" cap="none" normalizeH="0" baseline="0" smtClean="0">
              <a:ln>
                <a:noFill/>
              </a:ln>
              <a:solidFill>
                <a:srgbClr val="FF0000"/>
              </a:solidFill>
              <a:effectLst/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  <a:sym typeface="+mn-ea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6466394" y="2928104"/>
            <a:ext cx="1407160" cy="460375"/>
          </a:xfrm>
          <a:prstGeom prst="rect">
            <a:avLst/>
          </a:prstGeom>
        </p:spPr>
        <p:txBody>
          <a:bodyPr wrap="none">
            <a:spAutoFit/>
          </a:bodyPr>
          <a:p>
            <a:pPr algn="l"/>
            <a:r>
              <a:rPr lang="zh-CN" altLang="en-US" sz="24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+mn-ea"/>
              </a:rPr>
              <a:t>兴建水库</a:t>
            </a:r>
            <a:endParaRPr kumimoji="0" lang="zh-CN" altLang="en-US" sz="2400" b="1" i="0" strike="noStrike" cap="none" normalizeH="0" baseline="0" smtClean="0">
              <a:ln>
                <a:noFill/>
              </a:ln>
              <a:solidFill>
                <a:srgbClr val="FF0000"/>
              </a:solidFill>
              <a:effectLst/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  <a:sym typeface="+mn-ea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2776835" y="3493557"/>
            <a:ext cx="1459230" cy="398780"/>
          </a:xfrm>
          <a:prstGeom prst="rect">
            <a:avLst/>
          </a:prstGeom>
        </p:spPr>
        <p:txBody>
          <a:bodyPr wrap="none">
            <a:spAutoFit/>
          </a:bodyPr>
          <a:p>
            <a:pPr algn="l"/>
            <a:r>
              <a:rPr lang="zh-CN" altLang="en-US" sz="20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+mn-ea"/>
              </a:rPr>
              <a:t>跨流域调水</a:t>
            </a:r>
            <a:endParaRPr lang="zh-CN" altLang="en-US" sz="2000" b="1" smtClean="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6882849" y="3493557"/>
            <a:ext cx="1407160" cy="460375"/>
          </a:xfrm>
          <a:prstGeom prst="rect">
            <a:avLst/>
          </a:prstGeom>
        </p:spPr>
        <p:txBody>
          <a:bodyPr wrap="none">
            <a:spAutoFit/>
          </a:bodyPr>
          <a:p>
            <a:pPr algn="l"/>
            <a:r>
              <a:rPr lang="zh-CN" altLang="en-US" sz="24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+mn-ea"/>
              </a:rPr>
              <a:t>引滦入津</a:t>
            </a:r>
            <a:endParaRPr lang="zh-CN" altLang="en-US" sz="2400" b="1" smtClean="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  <a:sym typeface="+mn-ea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4910455" y="3490248"/>
            <a:ext cx="1407160" cy="460375"/>
          </a:xfrm>
          <a:prstGeom prst="rect">
            <a:avLst/>
          </a:prstGeom>
        </p:spPr>
        <p:txBody>
          <a:bodyPr wrap="none">
            <a:spAutoFit/>
          </a:bodyPr>
          <a:p>
            <a:pPr algn="l"/>
            <a:r>
              <a:rPr lang="zh-CN" altLang="en-US" sz="24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+mn-ea"/>
              </a:rPr>
              <a:t>南水北调</a:t>
            </a:r>
            <a:endParaRPr lang="zh-CN" altLang="en-US" sz="2400" b="1" smtClean="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  <a:sym typeface="+mn-ea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2830418" y="4598958"/>
            <a:ext cx="795020" cy="460375"/>
          </a:xfrm>
          <a:prstGeom prst="rect">
            <a:avLst/>
          </a:prstGeom>
        </p:spPr>
        <p:txBody>
          <a:bodyPr wrap="none">
            <a:spAutoFit/>
          </a:bodyPr>
          <a:p>
            <a:pPr algn="l"/>
            <a:r>
              <a:rPr lang="zh-CN" altLang="en-US" sz="24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+mn-ea"/>
              </a:rPr>
              <a:t>节水</a:t>
            </a:r>
            <a:endParaRPr lang="zh-CN" altLang="en-US" sz="2400" b="1" smtClean="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  <a:sym typeface="+mn-ea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3299753" y="5144021"/>
            <a:ext cx="1277620" cy="398780"/>
          </a:xfrm>
          <a:prstGeom prst="rect">
            <a:avLst/>
          </a:prstGeom>
        </p:spPr>
        <p:txBody>
          <a:bodyPr wrap="none">
            <a:spAutoFit/>
          </a:bodyPr>
          <a:p>
            <a:pPr algn="l"/>
            <a:r>
              <a:rPr lang="zh-CN" altLang="en-US" sz="20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+mn-ea"/>
              </a:rPr>
              <a:t>自流灌溉 </a:t>
            </a:r>
            <a:endParaRPr kumimoji="0" lang="zh-CN" altLang="zh-CN" sz="2000" b="1" i="0" strike="noStrike" cap="none" normalizeH="0" baseline="0" smtClean="0">
              <a:ln>
                <a:noFill/>
              </a:ln>
              <a:solidFill>
                <a:srgbClr val="FF0000"/>
              </a:solidFill>
              <a:effectLst/>
              <a:latin typeface="方正粗黑宋简体" panose="02000000000000000000" charset="-122"/>
              <a:ea typeface="方正粗黑宋简体" panose="02000000000000000000" charset="-122"/>
              <a:cs typeface="Times New Roman" panose="02020603050405020304" pitchFamily="18" charset="0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5423659" y="5144021"/>
            <a:ext cx="1713230" cy="460375"/>
          </a:xfrm>
          <a:prstGeom prst="rect">
            <a:avLst/>
          </a:prstGeom>
        </p:spPr>
        <p:txBody>
          <a:bodyPr wrap="none">
            <a:spAutoFit/>
          </a:bodyPr>
          <a:p>
            <a:pPr algn="l"/>
            <a:r>
              <a:rPr lang="zh-CN" altLang="en-US" sz="24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+mn-ea"/>
              </a:rPr>
              <a:t>喷灌、滴灌</a:t>
            </a:r>
            <a:endParaRPr kumimoji="0" lang="zh-CN" altLang="en-US" sz="2400" b="1" i="0" strike="noStrike" cap="none" normalizeH="0" baseline="0" smtClean="0">
              <a:ln>
                <a:noFill/>
              </a:ln>
              <a:solidFill>
                <a:srgbClr val="FF0000"/>
              </a:solidFill>
              <a:effectLst/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  <a:sym typeface="+mn-ea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3302923" y="5696972"/>
            <a:ext cx="1788160" cy="398780"/>
          </a:xfrm>
          <a:prstGeom prst="rect">
            <a:avLst/>
          </a:prstGeom>
        </p:spPr>
        <p:txBody>
          <a:bodyPr wrap="none">
            <a:spAutoFit/>
          </a:bodyPr>
          <a:p>
            <a:pPr algn="l"/>
            <a:r>
              <a:rPr lang="zh-CN" altLang="en-US" sz="20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+mn-ea"/>
              </a:rPr>
              <a:t>耐旱</a:t>
            </a:r>
            <a:r>
              <a:rPr lang="en-US" altLang="zh-CN" sz="20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+mn-ea"/>
              </a:rPr>
              <a:t>.</a:t>
            </a:r>
            <a:r>
              <a:rPr lang="zh-CN" altLang="en-US" sz="20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+mn-ea"/>
              </a:rPr>
              <a:t>耗水量少</a:t>
            </a:r>
            <a:endParaRPr kumimoji="0" lang="zh-CN" altLang="zh-CN" sz="2000" b="1" i="0" strike="noStrike" cap="none" normalizeH="0" baseline="0" smtClean="0">
              <a:ln>
                <a:noFill/>
              </a:ln>
              <a:solidFill>
                <a:srgbClr val="FF0000"/>
              </a:solidFill>
              <a:effectLst/>
              <a:latin typeface="方正粗黑宋简体" panose="02000000000000000000" charset="-122"/>
              <a:ea typeface="方正粗黑宋简体" panose="02000000000000000000" charset="-122"/>
              <a:cs typeface="Times New Roman" panose="02020603050405020304" pitchFamily="18" charset="0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6882929" y="5697473"/>
            <a:ext cx="1459230" cy="398780"/>
          </a:xfrm>
          <a:prstGeom prst="rect">
            <a:avLst/>
          </a:prstGeom>
        </p:spPr>
        <p:txBody>
          <a:bodyPr wrap="none">
            <a:spAutoFit/>
          </a:bodyPr>
          <a:p>
            <a:pPr algn="l"/>
            <a:r>
              <a:rPr lang="zh-CN" altLang="en-US" sz="20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+mn-ea"/>
              </a:rPr>
              <a:t>农药、化肥</a:t>
            </a:r>
            <a:endParaRPr kumimoji="0" lang="zh-CN" altLang="zh-CN" sz="2000" b="1" i="0" strike="noStrike" cap="none" normalizeH="0" baseline="0" smtClean="0">
              <a:ln>
                <a:noFill/>
              </a:ln>
              <a:solidFill>
                <a:srgbClr val="FF0000"/>
              </a:solidFill>
              <a:effectLst/>
              <a:latin typeface="方正粗黑宋简体" panose="02000000000000000000" charset="-122"/>
              <a:ea typeface="方正粗黑宋简体" panose="02000000000000000000" charset="-122"/>
              <a:cs typeface="Times New Roman" panose="02020603050405020304" pitchFamily="18" charset="0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2832854" y="6242938"/>
            <a:ext cx="693420" cy="398780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kumimoji="0" lang="zh-CN" altLang="en-US" sz="2000" b="1" i="0" strike="noStrike" cap="none" normalizeH="0" baseline="0" smtClean="0">
                <a:ln>
                  <a:noFill/>
                </a:ln>
                <a:solidFill>
                  <a:srgbClr val="FF0000"/>
                </a:solidFill>
                <a:effectLst/>
                <a:latin typeface="方正粗黑宋简体" panose="02000000000000000000" charset="-122"/>
                <a:ea typeface="方正粗黑宋简体" panose="02000000000000000000" charset="-122"/>
                <a:cs typeface="Times New Roman" panose="02020603050405020304" pitchFamily="18" charset="0"/>
              </a:rPr>
              <a:t>家庭</a:t>
            </a:r>
            <a:endParaRPr kumimoji="0" lang="zh-CN" altLang="en-US" sz="2000" b="1" i="0" strike="noStrike" cap="none" normalizeH="0" baseline="0" smtClean="0">
              <a:ln>
                <a:noFill/>
              </a:ln>
              <a:solidFill>
                <a:srgbClr val="FF0000"/>
              </a:solidFill>
              <a:effectLst/>
              <a:latin typeface="方正粗黑宋简体" panose="02000000000000000000" charset="-122"/>
              <a:ea typeface="方正粗黑宋简体" panose="02000000000000000000" charset="-122"/>
              <a:cs typeface="Times New Roman" panose="02020603050405020304" pitchFamily="18" charset="0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1447800" y="6565265"/>
            <a:ext cx="10668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2059305" y="5478145"/>
            <a:ext cx="10668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/>
        </p:nvGrpSpPr>
        <p:grpSpPr>
          <a:xfrm>
            <a:off x="361950" y="1600475"/>
            <a:ext cx="8408354" cy="510265"/>
            <a:chOff x="794" y="5287"/>
            <a:chExt cx="13243" cy="803"/>
          </a:xfrm>
        </p:grpSpPr>
        <p:cxnSp>
          <p:nvCxnSpPr>
            <p:cNvPr id="6" name="直接连接符 5"/>
            <p:cNvCxnSpPr/>
            <p:nvPr/>
          </p:nvCxnSpPr>
          <p:spPr>
            <a:xfrm>
              <a:off x="13571" y="5287"/>
              <a:ext cx="466" cy="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/>
          </p:nvCxnSpPr>
          <p:spPr>
            <a:xfrm flipV="1">
              <a:off x="794" y="6074"/>
              <a:ext cx="546" cy="16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文本框 10"/>
          <p:cNvSpPr txBox="1"/>
          <p:nvPr/>
        </p:nvSpPr>
        <p:spPr>
          <a:xfrm>
            <a:off x="4479925" y="6088380"/>
            <a:ext cx="338074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(</a:t>
            </a:r>
            <a:r>
              <a:rPr lang="zh-CN" altLang="en-US" sz="200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一水多用、推广节水器具、少使用洗涤剂和清洁剂。）</a:t>
            </a:r>
            <a:endParaRPr lang="zh-CN" altLang="en-US" sz="2000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4" grpId="0"/>
      <p:bldP spid="15" grpId="0"/>
      <p:bldP spid="16" grpId="0"/>
      <p:bldP spid="17" grpId="0"/>
      <p:bldP spid="18" grpId="0"/>
      <p:bldP spid="19" grpId="0"/>
      <p:bldP spid="23" grpId="0"/>
      <p:bldP spid="24" grpId="0"/>
      <p:bldP spid="25" grpId="0"/>
      <p:bldP spid="26" grpId="0"/>
      <p:bldP spid="27" grpId="0"/>
      <p:bldP spid="28" grpId="0"/>
      <p:bldP spid="29" grpId="0"/>
      <p:bldP spid="30" grpId="0"/>
      <p:bldP spid="31" grpId="0"/>
      <p:bldP spid="12" grpId="0"/>
      <p:bldP spid="1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rcRect r="2015"/>
          <a:stretch>
            <a:fillRect/>
          </a:stretch>
        </p:blipFill>
        <p:spPr>
          <a:xfrm>
            <a:off x="125730" y="184150"/>
            <a:ext cx="8832850" cy="6713220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7438390" y="2046605"/>
            <a:ext cx="6330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solidFill>
                  <a:srgbClr val="FF00FF"/>
                </a:solidFill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朝</a:t>
            </a:r>
            <a:endParaRPr lang="zh-CN" altLang="en-US" sz="2400">
              <a:solidFill>
                <a:srgbClr val="FF00FF"/>
              </a:solidFill>
              <a:latin typeface="方正粗黑宋简体" panose="02000000000000000000" charset="-122"/>
              <a:ea typeface="方正粗黑宋简体" panose="02000000000000000000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876800" y="495300"/>
            <a:ext cx="145923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俄罗斯</a:t>
            </a:r>
            <a:endParaRPr lang="en-US" altLang="zh-CN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984625" y="1351915"/>
            <a:ext cx="63309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蒙</a:t>
            </a:r>
            <a:endParaRPr lang="zh-CN" altLang="en-US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33070" y="854710"/>
            <a:ext cx="155067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哈萨克斯坦</a:t>
            </a:r>
            <a:endParaRPr lang="zh-CN" altLang="en-US" sz="200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17550" y="1586230"/>
            <a:ext cx="21736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8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吉尔吉斯斯坦</a:t>
            </a:r>
            <a:endParaRPr lang="zh-CN" altLang="en-US" sz="180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17550" y="1978660"/>
            <a:ext cx="21532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8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塔吉克斯坦</a:t>
            </a:r>
            <a:endParaRPr lang="zh-CN" altLang="en-US" sz="180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84455" y="2016125"/>
            <a:ext cx="63309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阿</a:t>
            </a:r>
            <a:endParaRPr lang="zh-CN" altLang="en-US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  <a:sym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4455" y="2492375"/>
            <a:ext cx="63309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巴</a:t>
            </a:r>
            <a:endParaRPr lang="zh-CN" altLang="en-US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94995" y="3683635"/>
            <a:ext cx="63309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印</a:t>
            </a:r>
            <a:endParaRPr lang="zh-CN" altLang="en-US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  <a:sym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350645" y="3168015"/>
            <a:ext cx="63309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尼</a:t>
            </a:r>
            <a:endParaRPr lang="zh-CN" altLang="en-US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  <a:sym typeface="+mn-ea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2390775" y="3479800"/>
            <a:ext cx="63309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不</a:t>
            </a:r>
            <a:endParaRPr lang="zh-CN" altLang="en-US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  <a:sym typeface="+mn-ea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3136265" y="4001770"/>
            <a:ext cx="63309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缅甸</a:t>
            </a:r>
            <a:endParaRPr lang="zh-CN" altLang="en-US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  <a:sym typeface="+mn-ea"/>
            </a:endParaRPr>
          </a:p>
        </p:txBody>
      </p:sp>
      <p:sp>
        <p:nvSpPr>
          <p:cNvPr id="16" name="文本框 15"/>
          <p:cNvSpPr txBox="1"/>
          <p:nvPr/>
        </p:nvSpPr>
        <p:spPr>
          <a:xfrm rot="18960000">
            <a:off x="4606925" y="4451985"/>
            <a:ext cx="633095" cy="8604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老 </a:t>
            </a:r>
            <a:endParaRPr lang="zh-CN" altLang="en-US" sz="200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  <a:sym typeface="+mn-ea"/>
            </a:endParaRPr>
          </a:p>
          <a:p>
            <a:r>
              <a:rPr lang="zh-CN" altLang="en-US" sz="20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挝</a:t>
            </a:r>
            <a:endParaRPr lang="zh-CN" altLang="en-US" sz="200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  <a:sym typeface="+mn-ea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5175250" y="5163185"/>
            <a:ext cx="6330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solidFill>
                  <a:srgbClr val="FF00FF"/>
                </a:solidFill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越</a:t>
            </a:r>
            <a:endParaRPr lang="zh-CN" altLang="en-US" sz="2400">
              <a:solidFill>
                <a:srgbClr val="FF00FF"/>
              </a:solidFill>
              <a:latin typeface="方正粗黑宋简体" panose="02000000000000000000" charset="-122"/>
              <a:ea typeface="方正粗黑宋简体" panose="02000000000000000000" charset="-122"/>
              <a:sym typeface="+mn-ea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7728585" y="2346960"/>
            <a:ext cx="63309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韩</a:t>
            </a:r>
            <a:endParaRPr lang="zh-CN" altLang="en-US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  <a:sym typeface="+mn-ea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8325485" y="2868930"/>
            <a:ext cx="63309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日</a:t>
            </a:r>
            <a:endParaRPr lang="zh-CN" altLang="en-US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  <a:sym typeface="+mn-ea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7362190" y="4889500"/>
            <a:ext cx="113347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菲律宾</a:t>
            </a:r>
            <a:endParaRPr lang="zh-CN" altLang="en-US" sz="2000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  <a:sym typeface="+mn-ea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6595745" y="5983605"/>
            <a:ext cx="63309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马</a:t>
            </a:r>
            <a:endParaRPr lang="zh-CN" altLang="en-US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  <a:sym typeface="+mn-ea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6077585" y="5983605"/>
            <a:ext cx="63309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文</a:t>
            </a:r>
            <a:endParaRPr lang="zh-CN" altLang="en-US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  <a:sym typeface="+mn-ea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6595745" y="6375400"/>
            <a:ext cx="97917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印尼</a:t>
            </a:r>
            <a:endParaRPr lang="zh-CN" altLang="en-US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  <a:sym typeface="+mn-ea"/>
            </a:endParaRPr>
          </a:p>
        </p:txBody>
      </p:sp>
      <p:sp>
        <p:nvSpPr>
          <p:cNvPr id="34855" name="矩形 5"/>
          <p:cNvSpPr>
            <a:spLocks noChangeArrowheads="1"/>
          </p:cNvSpPr>
          <p:nvPr/>
        </p:nvSpPr>
        <p:spPr bwMode="auto">
          <a:xfrm>
            <a:off x="0" y="45720"/>
            <a:ext cx="424434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pattFill prst="pct5">
                  <a:fgClr>
                    <a:srgbClr val="BBE0E3"/>
                  </a:fgClr>
                  <a:bgClr>
                    <a:srgbClr val="FFFFFF"/>
                  </a:bgClr>
                </a:patt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80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方正粗黑宋简体" panose="02000000000000000000" charset="-122"/>
                <a:ea typeface="方正粗黑宋简体" panose="02000000000000000000" charset="-122"/>
                <a:cs typeface="+mn-cs"/>
              </a:rPr>
              <a:t>写出数字所代表的国家。</a:t>
            </a:r>
            <a:endParaRPr kumimoji="1" lang="zh-CN" altLang="en-US" sz="280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方正粗黑宋简体" panose="02000000000000000000" charset="-122"/>
              <a:ea typeface="方正粗黑宋简体" panose="02000000000000000000" charset="-122"/>
              <a:cs typeface="+mn-cs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023870" y="495300"/>
            <a:ext cx="184213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00B05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面积最大</a:t>
            </a:r>
            <a:endParaRPr lang="zh-CN" altLang="en-US">
              <a:solidFill>
                <a:srgbClr val="00B05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33070" y="571500"/>
            <a:ext cx="184213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rgbClr val="00B05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最大内陆国</a:t>
            </a:r>
            <a:endParaRPr lang="zh-CN" altLang="en-US" sz="2000">
              <a:solidFill>
                <a:srgbClr val="00B05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4086860" y="793115"/>
            <a:ext cx="216535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latin typeface="方正粗黑宋简体" panose="02000000000000000000" charset="-122"/>
                <a:ea typeface="方正粗黑宋简体" panose="02000000000000000000" charset="-122"/>
              </a:rPr>
              <a:t>两段疆界线</a:t>
            </a:r>
            <a:endParaRPr lang="zh-CN" altLang="en-US" sz="2000"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225425" y="4073525"/>
            <a:ext cx="216535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latin typeface="方正粗黑宋简体" panose="02000000000000000000" charset="-122"/>
                <a:ea typeface="方正粗黑宋简体" panose="02000000000000000000" charset="-122"/>
              </a:rPr>
              <a:t>三段疆界线</a:t>
            </a:r>
            <a:endParaRPr lang="zh-CN" altLang="en-US" sz="2000"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4" grpId="0"/>
      <p:bldP spid="2" grpId="0"/>
      <p:bldP spid="3" grpId="0"/>
      <p:bldP spid="25" grpId="0"/>
      <p:bldP spid="26" grpId="0"/>
    </p:bld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2075" y="140970"/>
            <a:ext cx="8885555" cy="6522085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5238095" y="139487"/>
            <a:ext cx="948690" cy="398780"/>
          </a:xfrm>
          <a:prstGeom prst="rect">
            <a:avLst/>
          </a:prstGeom>
        </p:spPr>
        <p:txBody>
          <a:bodyPr wrap="none">
            <a:spAutoFit/>
          </a:bodyPr>
          <a:p>
            <a:pPr algn="l"/>
            <a:r>
              <a:rPr lang="zh-CN" altLang="en-US" sz="20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+mn-ea"/>
              </a:rPr>
              <a:t>河流水</a:t>
            </a:r>
            <a:endParaRPr lang="zh-CN" altLang="en-US" sz="2000" b="1" smtClean="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365969" y="734482"/>
            <a:ext cx="795020" cy="460375"/>
          </a:xfrm>
          <a:prstGeom prst="rect">
            <a:avLst/>
          </a:prstGeom>
        </p:spPr>
        <p:txBody>
          <a:bodyPr wrap="none">
            <a:spAutoFit/>
          </a:bodyPr>
          <a:p>
            <a:pPr algn="l"/>
            <a:r>
              <a:rPr lang="zh-CN" altLang="en-US" sz="24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+mn-ea"/>
              </a:rPr>
              <a:t>时空</a:t>
            </a:r>
            <a:endParaRPr lang="zh-CN" altLang="en-US" sz="2400" b="1" smtClean="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  <a:sym typeface="+mn-ea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6466205" y="159038"/>
            <a:ext cx="1459230" cy="398780"/>
          </a:xfrm>
          <a:prstGeom prst="rect">
            <a:avLst/>
          </a:prstGeom>
        </p:spPr>
        <p:txBody>
          <a:bodyPr wrap="none">
            <a:spAutoFit/>
          </a:bodyPr>
          <a:p>
            <a:pPr algn="l"/>
            <a:r>
              <a:rPr lang="zh-CN" altLang="en-US" sz="20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+mn-ea"/>
              </a:rPr>
              <a:t>淡水湖泊水</a:t>
            </a:r>
            <a:endParaRPr lang="zh-CN" altLang="en-US" sz="2000" b="1" smtClean="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7472268" y="557818"/>
            <a:ext cx="1203960" cy="603885"/>
          </a:xfrm>
          <a:prstGeom prst="rect">
            <a:avLst/>
          </a:prstGeom>
        </p:spPr>
        <p:txBody>
          <a:bodyPr wrap="none">
            <a:spAutoFit/>
          </a:bodyPr>
          <a:p>
            <a:pPr algn="l">
              <a:lnSpc>
                <a:spcPts val="2000"/>
              </a:lnSpc>
              <a:spcBef>
                <a:spcPts val="0"/>
              </a:spcBef>
            </a:pPr>
            <a:r>
              <a:rPr lang="zh-CN" altLang="en-US" sz="20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+mn-ea"/>
              </a:rPr>
              <a:t>南丰北缺</a:t>
            </a:r>
            <a:endParaRPr lang="zh-CN" altLang="en-US" sz="200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  <a:sym typeface="+mn-ea"/>
            </a:endParaRPr>
          </a:p>
          <a:p>
            <a:pPr algn="l">
              <a:lnSpc>
                <a:spcPts val="2000"/>
              </a:lnSpc>
              <a:spcBef>
                <a:spcPts val="0"/>
              </a:spcBef>
            </a:pPr>
            <a:r>
              <a:rPr lang="zh-CN" altLang="en-US" sz="20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东多西少</a:t>
            </a:r>
            <a:endParaRPr lang="zh-CN" altLang="en-US" sz="2000" b="1" smtClean="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7340258" y="1262901"/>
            <a:ext cx="795020" cy="460375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kumimoji="0" lang="zh-CN" altLang="en-US" sz="2400" b="1" i="0" strike="noStrike" cap="none" normalizeH="0" baseline="0" smtClean="0">
                <a:ln>
                  <a:noFill/>
                </a:ln>
                <a:solidFill>
                  <a:srgbClr val="FF0000"/>
                </a:solidFill>
                <a:effectLst/>
                <a:latin typeface="方正粗黑宋简体" panose="02000000000000000000" charset="-122"/>
                <a:ea typeface="方正粗黑宋简体" panose="02000000000000000000" charset="-122"/>
                <a:cs typeface="Times New Roman" panose="02020603050405020304" pitchFamily="18" charset="0"/>
              </a:rPr>
              <a:t>华北</a:t>
            </a:r>
            <a:endParaRPr kumimoji="0" lang="zh-CN" altLang="en-US" sz="2400" b="1" i="0" strike="noStrike" cap="none" normalizeH="0" baseline="0" smtClean="0">
              <a:ln>
                <a:noFill/>
              </a:ln>
              <a:solidFill>
                <a:srgbClr val="FF0000"/>
              </a:solidFill>
              <a:effectLst/>
              <a:latin typeface="方正粗黑宋简体" panose="02000000000000000000" charset="-122"/>
              <a:ea typeface="方正粗黑宋简体" panose="02000000000000000000" charset="-122"/>
              <a:cs typeface="Times New Roman" panose="02020603050405020304" pitchFamily="18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772909" y="1816621"/>
            <a:ext cx="795020" cy="460375"/>
          </a:xfrm>
          <a:prstGeom prst="rect">
            <a:avLst/>
          </a:prstGeom>
        </p:spPr>
        <p:txBody>
          <a:bodyPr wrap="none">
            <a:spAutoFit/>
          </a:bodyPr>
          <a:p>
            <a:pPr algn="l"/>
            <a:r>
              <a:rPr lang="zh-CN" altLang="en-US" sz="24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+mn-ea"/>
              </a:rPr>
              <a:t>夏秋</a:t>
            </a:r>
            <a:endParaRPr kumimoji="0" lang="zh-CN" altLang="en-US" sz="2400" b="1" i="0" strike="noStrike" cap="none" normalizeH="0" baseline="0" smtClean="0">
              <a:ln>
                <a:noFill/>
              </a:ln>
              <a:solidFill>
                <a:srgbClr val="FF0000"/>
              </a:solidFill>
              <a:effectLst/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  <a:sym typeface="+mn-ea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099473" y="2363857"/>
            <a:ext cx="795020" cy="460375"/>
          </a:xfrm>
          <a:prstGeom prst="rect">
            <a:avLst/>
          </a:prstGeom>
        </p:spPr>
        <p:txBody>
          <a:bodyPr wrap="none">
            <a:spAutoFit/>
          </a:bodyPr>
          <a:p>
            <a:pPr algn="l"/>
            <a:r>
              <a:rPr lang="zh-CN" altLang="en-US" sz="24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+mn-ea"/>
              </a:rPr>
              <a:t>洪涝</a:t>
            </a:r>
            <a:endParaRPr kumimoji="0" lang="zh-CN" altLang="en-US" sz="2400" b="1" i="0" strike="noStrike" cap="none" normalizeH="0" baseline="0" smtClean="0">
              <a:ln>
                <a:noFill/>
              </a:ln>
              <a:solidFill>
                <a:srgbClr val="FF0000"/>
              </a:solidFill>
              <a:effectLst/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  <a:sym typeface="+mn-ea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2898939" y="2364358"/>
            <a:ext cx="795020" cy="460375"/>
          </a:xfrm>
          <a:prstGeom prst="rect">
            <a:avLst/>
          </a:prstGeom>
        </p:spPr>
        <p:txBody>
          <a:bodyPr wrap="none">
            <a:spAutoFit/>
          </a:bodyPr>
          <a:p>
            <a:pPr algn="l"/>
            <a:r>
              <a:rPr lang="zh-CN" altLang="en-US" sz="24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+mn-ea"/>
              </a:rPr>
              <a:t>冬春</a:t>
            </a:r>
            <a:endParaRPr kumimoji="0" lang="zh-CN" altLang="en-US" sz="2400" b="1" i="0" strike="noStrike" cap="none" normalizeH="0" baseline="0" smtClean="0">
              <a:ln>
                <a:noFill/>
              </a:ln>
              <a:solidFill>
                <a:srgbClr val="FF0000"/>
              </a:solidFill>
              <a:effectLst/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  <a:sym typeface="+mn-ea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6466324" y="2364358"/>
            <a:ext cx="795020" cy="460375"/>
          </a:xfrm>
          <a:prstGeom prst="rect">
            <a:avLst/>
          </a:prstGeom>
        </p:spPr>
        <p:txBody>
          <a:bodyPr wrap="none">
            <a:spAutoFit/>
          </a:bodyPr>
          <a:p>
            <a:pPr algn="l"/>
            <a:r>
              <a:rPr lang="zh-CN" altLang="en-US" sz="24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+mn-ea"/>
              </a:rPr>
              <a:t>干旱</a:t>
            </a:r>
            <a:endParaRPr kumimoji="0" lang="zh-CN" altLang="en-US" sz="2400" b="1" i="0" strike="noStrike" cap="none" normalizeH="0" baseline="0" smtClean="0">
              <a:ln>
                <a:noFill/>
              </a:ln>
              <a:solidFill>
                <a:srgbClr val="FF0000"/>
              </a:solidFill>
              <a:effectLst/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  <a:sym typeface="+mn-ea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6466394" y="2928104"/>
            <a:ext cx="1407160" cy="460375"/>
          </a:xfrm>
          <a:prstGeom prst="rect">
            <a:avLst/>
          </a:prstGeom>
        </p:spPr>
        <p:txBody>
          <a:bodyPr wrap="none">
            <a:spAutoFit/>
          </a:bodyPr>
          <a:p>
            <a:pPr algn="l"/>
            <a:r>
              <a:rPr lang="zh-CN" altLang="en-US" sz="24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+mn-ea"/>
              </a:rPr>
              <a:t>兴建水库</a:t>
            </a:r>
            <a:endParaRPr kumimoji="0" lang="zh-CN" altLang="en-US" sz="2400" b="1" i="0" strike="noStrike" cap="none" normalizeH="0" baseline="0" smtClean="0">
              <a:ln>
                <a:noFill/>
              </a:ln>
              <a:solidFill>
                <a:srgbClr val="FF0000"/>
              </a:solidFill>
              <a:effectLst/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  <a:sym typeface="+mn-ea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2776835" y="3493557"/>
            <a:ext cx="1459230" cy="398780"/>
          </a:xfrm>
          <a:prstGeom prst="rect">
            <a:avLst/>
          </a:prstGeom>
        </p:spPr>
        <p:txBody>
          <a:bodyPr wrap="none">
            <a:spAutoFit/>
          </a:bodyPr>
          <a:p>
            <a:pPr algn="l"/>
            <a:r>
              <a:rPr lang="zh-CN" altLang="en-US" sz="20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+mn-ea"/>
              </a:rPr>
              <a:t>跨流域调水</a:t>
            </a:r>
            <a:endParaRPr lang="zh-CN" altLang="en-US" sz="2000" b="1" smtClean="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6882849" y="3493557"/>
            <a:ext cx="1407160" cy="460375"/>
          </a:xfrm>
          <a:prstGeom prst="rect">
            <a:avLst/>
          </a:prstGeom>
        </p:spPr>
        <p:txBody>
          <a:bodyPr wrap="none">
            <a:spAutoFit/>
          </a:bodyPr>
          <a:p>
            <a:pPr algn="l"/>
            <a:r>
              <a:rPr lang="zh-CN" altLang="en-US" sz="24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+mn-ea"/>
              </a:rPr>
              <a:t>引滦入津</a:t>
            </a:r>
            <a:endParaRPr lang="zh-CN" altLang="en-US" sz="2400" b="1" smtClean="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  <a:sym typeface="+mn-ea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4910455" y="3490248"/>
            <a:ext cx="1407160" cy="460375"/>
          </a:xfrm>
          <a:prstGeom prst="rect">
            <a:avLst/>
          </a:prstGeom>
        </p:spPr>
        <p:txBody>
          <a:bodyPr wrap="none">
            <a:spAutoFit/>
          </a:bodyPr>
          <a:p>
            <a:pPr algn="l"/>
            <a:r>
              <a:rPr lang="zh-CN" altLang="en-US" sz="24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+mn-ea"/>
              </a:rPr>
              <a:t>南水北调</a:t>
            </a:r>
            <a:endParaRPr lang="zh-CN" altLang="en-US" sz="2400" b="1" smtClean="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  <a:sym typeface="+mn-ea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2830418" y="4598958"/>
            <a:ext cx="795020" cy="460375"/>
          </a:xfrm>
          <a:prstGeom prst="rect">
            <a:avLst/>
          </a:prstGeom>
        </p:spPr>
        <p:txBody>
          <a:bodyPr wrap="none">
            <a:spAutoFit/>
          </a:bodyPr>
          <a:p>
            <a:pPr algn="l"/>
            <a:r>
              <a:rPr lang="zh-CN" altLang="en-US" sz="24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+mn-ea"/>
              </a:rPr>
              <a:t>节水</a:t>
            </a:r>
            <a:endParaRPr lang="zh-CN" altLang="en-US" sz="2400" b="1" smtClean="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  <a:sym typeface="+mn-ea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3299753" y="5144021"/>
            <a:ext cx="1277620" cy="398780"/>
          </a:xfrm>
          <a:prstGeom prst="rect">
            <a:avLst/>
          </a:prstGeom>
        </p:spPr>
        <p:txBody>
          <a:bodyPr wrap="none">
            <a:spAutoFit/>
          </a:bodyPr>
          <a:p>
            <a:pPr algn="l"/>
            <a:r>
              <a:rPr lang="zh-CN" altLang="en-US" sz="20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+mn-ea"/>
              </a:rPr>
              <a:t>自流灌溉 </a:t>
            </a:r>
            <a:endParaRPr kumimoji="0" lang="zh-CN" altLang="zh-CN" sz="2000" b="1" i="0" strike="noStrike" cap="none" normalizeH="0" baseline="0" smtClean="0">
              <a:ln>
                <a:noFill/>
              </a:ln>
              <a:solidFill>
                <a:srgbClr val="FF0000"/>
              </a:solidFill>
              <a:effectLst/>
              <a:latin typeface="方正粗黑宋简体" panose="02000000000000000000" charset="-122"/>
              <a:ea typeface="方正粗黑宋简体" panose="02000000000000000000" charset="-122"/>
              <a:cs typeface="Times New Roman" panose="02020603050405020304" pitchFamily="18" charset="0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5423659" y="5144021"/>
            <a:ext cx="1713230" cy="460375"/>
          </a:xfrm>
          <a:prstGeom prst="rect">
            <a:avLst/>
          </a:prstGeom>
        </p:spPr>
        <p:txBody>
          <a:bodyPr wrap="none">
            <a:spAutoFit/>
          </a:bodyPr>
          <a:p>
            <a:pPr algn="l"/>
            <a:r>
              <a:rPr lang="zh-CN" altLang="en-US" sz="24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+mn-ea"/>
              </a:rPr>
              <a:t>喷灌、滴灌</a:t>
            </a:r>
            <a:endParaRPr kumimoji="0" lang="zh-CN" altLang="en-US" sz="2400" b="1" i="0" strike="noStrike" cap="none" normalizeH="0" baseline="0" smtClean="0">
              <a:ln>
                <a:noFill/>
              </a:ln>
              <a:solidFill>
                <a:srgbClr val="FF0000"/>
              </a:solidFill>
              <a:effectLst/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  <a:sym typeface="+mn-ea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3302923" y="5696972"/>
            <a:ext cx="1788160" cy="398780"/>
          </a:xfrm>
          <a:prstGeom prst="rect">
            <a:avLst/>
          </a:prstGeom>
        </p:spPr>
        <p:txBody>
          <a:bodyPr wrap="none">
            <a:spAutoFit/>
          </a:bodyPr>
          <a:p>
            <a:pPr algn="l"/>
            <a:r>
              <a:rPr lang="zh-CN" altLang="en-US" sz="20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+mn-ea"/>
              </a:rPr>
              <a:t>耐旱</a:t>
            </a:r>
            <a:r>
              <a:rPr lang="en-US" altLang="zh-CN" sz="20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+mn-ea"/>
              </a:rPr>
              <a:t>.</a:t>
            </a:r>
            <a:r>
              <a:rPr lang="zh-CN" altLang="en-US" sz="20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+mn-ea"/>
              </a:rPr>
              <a:t>耗水量少</a:t>
            </a:r>
            <a:endParaRPr kumimoji="0" lang="zh-CN" altLang="zh-CN" sz="2000" b="1" i="0" strike="noStrike" cap="none" normalizeH="0" baseline="0" smtClean="0">
              <a:ln>
                <a:noFill/>
              </a:ln>
              <a:solidFill>
                <a:srgbClr val="FF0000"/>
              </a:solidFill>
              <a:effectLst/>
              <a:latin typeface="方正粗黑宋简体" panose="02000000000000000000" charset="-122"/>
              <a:ea typeface="方正粗黑宋简体" panose="02000000000000000000" charset="-122"/>
              <a:cs typeface="Times New Roman" panose="02020603050405020304" pitchFamily="18" charset="0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6882929" y="5697473"/>
            <a:ext cx="1459230" cy="398780"/>
          </a:xfrm>
          <a:prstGeom prst="rect">
            <a:avLst/>
          </a:prstGeom>
        </p:spPr>
        <p:txBody>
          <a:bodyPr wrap="none">
            <a:spAutoFit/>
          </a:bodyPr>
          <a:p>
            <a:pPr algn="l"/>
            <a:r>
              <a:rPr lang="zh-CN" altLang="en-US" sz="20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+mn-ea"/>
              </a:rPr>
              <a:t>农药、化肥</a:t>
            </a:r>
            <a:endParaRPr kumimoji="0" lang="zh-CN" altLang="zh-CN" sz="2000" b="1" i="0" strike="noStrike" cap="none" normalizeH="0" baseline="0" smtClean="0">
              <a:ln>
                <a:noFill/>
              </a:ln>
              <a:solidFill>
                <a:srgbClr val="FF0000"/>
              </a:solidFill>
              <a:effectLst/>
              <a:latin typeface="方正粗黑宋简体" panose="02000000000000000000" charset="-122"/>
              <a:ea typeface="方正粗黑宋简体" panose="02000000000000000000" charset="-122"/>
              <a:cs typeface="Times New Roman" panose="02020603050405020304" pitchFamily="18" charset="0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2832854" y="6242938"/>
            <a:ext cx="693420" cy="398780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kumimoji="0" lang="zh-CN" altLang="en-US" sz="2000" b="1" i="0" strike="noStrike" cap="none" normalizeH="0" baseline="0" smtClean="0">
                <a:ln>
                  <a:noFill/>
                </a:ln>
                <a:solidFill>
                  <a:srgbClr val="FF0000"/>
                </a:solidFill>
                <a:effectLst/>
                <a:latin typeface="方正粗黑宋简体" panose="02000000000000000000" charset="-122"/>
                <a:ea typeface="方正粗黑宋简体" panose="02000000000000000000" charset="-122"/>
                <a:cs typeface="Times New Roman" panose="02020603050405020304" pitchFamily="18" charset="0"/>
              </a:rPr>
              <a:t>家庭</a:t>
            </a:r>
            <a:endParaRPr kumimoji="0" lang="zh-CN" altLang="en-US" sz="2000" b="1" i="0" strike="noStrike" cap="none" normalizeH="0" baseline="0" smtClean="0">
              <a:ln>
                <a:noFill/>
              </a:ln>
              <a:solidFill>
                <a:srgbClr val="FF0000"/>
              </a:solidFill>
              <a:effectLst/>
              <a:latin typeface="方正粗黑宋简体" panose="02000000000000000000" charset="-122"/>
              <a:ea typeface="方正粗黑宋简体" panose="02000000000000000000" charset="-122"/>
              <a:cs typeface="Times New Roman" panose="02020603050405020304" pitchFamily="18" charset="0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1447800" y="6565265"/>
            <a:ext cx="10668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2059305" y="5478145"/>
            <a:ext cx="10668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/>
        </p:nvGrpSpPr>
        <p:grpSpPr>
          <a:xfrm>
            <a:off x="361950" y="1580141"/>
            <a:ext cx="8398195" cy="530599"/>
            <a:chOff x="794" y="5255"/>
            <a:chExt cx="13227" cy="835"/>
          </a:xfrm>
        </p:grpSpPr>
        <p:cxnSp>
          <p:nvCxnSpPr>
            <p:cNvPr id="6" name="直接连接符 5"/>
            <p:cNvCxnSpPr/>
            <p:nvPr/>
          </p:nvCxnSpPr>
          <p:spPr>
            <a:xfrm>
              <a:off x="13555" y="5255"/>
              <a:ext cx="466" cy="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/>
          </p:nvCxnSpPr>
          <p:spPr>
            <a:xfrm flipV="1">
              <a:off x="794" y="6074"/>
              <a:ext cx="546" cy="16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文本框 10"/>
          <p:cNvSpPr txBox="1"/>
          <p:nvPr/>
        </p:nvSpPr>
        <p:spPr>
          <a:xfrm>
            <a:off x="4479925" y="6088380"/>
            <a:ext cx="338074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(</a:t>
            </a:r>
            <a:r>
              <a:rPr lang="zh-CN" altLang="en-US" sz="200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一水多用、推广节水器具、少使用洗涤剂和清洁剂。）</a:t>
            </a:r>
            <a:endParaRPr lang="zh-CN" altLang="en-US" sz="2000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8" grpId="0"/>
      <p:bldP spid="12" grpId="0"/>
      <p:bldP spid="14" grpId="0"/>
      <p:bldP spid="15" grpId="0"/>
      <p:bldP spid="16" grpId="0"/>
      <p:bldP spid="17" grpId="0"/>
      <p:bldP spid="18" grpId="0"/>
      <p:bldP spid="19" grpId="0"/>
      <p:bldP spid="23" grpId="0"/>
      <p:bldP spid="25" grpId="0"/>
      <p:bldP spid="24" grpId="0"/>
      <p:bldP spid="26" grpId="0"/>
      <p:bldP spid="27" grpId="0"/>
      <p:bldP spid="28" grpId="0"/>
      <p:bldP spid="29" grpId="0"/>
      <p:bldP spid="30" grpId="0"/>
      <p:bldP spid="31" grpId="0"/>
      <p:bldP spid="11" grpId="0"/>
    </p:bld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8193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8280" y="182880"/>
            <a:ext cx="8767445" cy="656336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/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2351405" y="916940"/>
            <a:ext cx="5193665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66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资料过关</a:t>
            </a:r>
            <a:endParaRPr lang="zh-CN" altLang="en-US" sz="660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473835" y="2458720"/>
            <a:ext cx="7136765" cy="3046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800"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P6</a:t>
            </a:r>
            <a:endParaRPr lang="en-US" altLang="zh-CN" sz="4800"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</a:endParaRPr>
          </a:p>
          <a:p>
            <a:r>
              <a:rPr lang="en-US" altLang="zh-CN" sz="4800"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     </a:t>
            </a:r>
            <a:r>
              <a:rPr lang="zh-CN" altLang="en-US" sz="4800">
                <a:solidFill>
                  <a:srgbClr val="FF00FF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填图：</a:t>
            </a:r>
            <a:r>
              <a:rPr lang="en-US" altLang="zh-CN" sz="4800">
                <a:solidFill>
                  <a:srgbClr val="FF00FF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1-5</a:t>
            </a:r>
            <a:endParaRPr lang="en-US" altLang="zh-CN" sz="4800">
              <a:solidFill>
                <a:srgbClr val="FF00FF"/>
              </a:solidFill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</a:endParaRPr>
          </a:p>
          <a:p>
            <a:r>
              <a:rPr lang="en-US" altLang="zh-CN" sz="4800">
                <a:solidFill>
                  <a:srgbClr val="FF00FF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     </a:t>
            </a:r>
            <a:r>
              <a:rPr lang="zh-CN" altLang="en-US" sz="4800">
                <a:solidFill>
                  <a:srgbClr val="FF00FF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速记：</a:t>
            </a:r>
            <a:r>
              <a:rPr lang="en-US" altLang="zh-CN" sz="4800">
                <a:solidFill>
                  <a:srgbClr val="FF00FF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1-3</a:t>
            </a:r>
            <a:endParaRPr lang="en-US" altLang="zh-CN" sz="4800">
              <a:solidFill>
                <a:srgbClr val="FF00FF"/>
              </a:solidFill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</a:endParaRPr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34645" y="284798"/>
            <a:ext cx="8229600" cy="1143000"/>
          </a:xfrm>
        </p:spPr>
        <p:txBody>
          <a:bodyPr/>
          <a:p>
            <a:r>
              <a:rPr lang="zh-CN" altLang="en-US" sz="6000" b="1">
                <a:latin typeface="方正粗黑宋简体" panose="02000000000000000000" charset="-122"/>
                <a:ea typeface="方正粗黑宋简体" panose="02000000000000000000" charset="-122"/>
              </a:rPr>
              <a:t>第四章</a:t>
            </a:r>
            <a:endParaRPr lang="zh-CN" altLang="en-US" sz="6000" b="1"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49275" y="1428115"/>
            <a:ext cx="8229600" cy="1525905"/>
          </a:xfrm>
        </p:spPr>
        <p:txBody>
          <a:bodyPr/>
          <a:p>
            <a:pPr marL="0" indent="0">
              <a:buNone/>
            </a:pPr>
            <a:r>
              <a:rPr lang="en-US" altLang="zh-CN" sz="6000" b="1">
                <a:latin typeface="方正粗黑宋简体" panose="02000000000000000000" charset="-122"/>
                <a:ea typeface="方正粗黑宋简体" panose="02000000000000000000" charset="-122"/>
              </a:rPr>
              <a:t>       </a:t>
            </a:r>
            <a:r>
              <a:rPr lang="zh-CN" altLang="en-US" sz="6000" b="1">
                <a:latin typeface="方正粗黑宋简体" panose="02000000000000000000" charset="-122"/>
                <a:ea typeface="方正粗黑宋简体" panose="02000000000000000000" charset="-122"/>
              </a:rPr>
              <a:t>中国的经济发展</a:t>
            </a:r>
            <a:endParaRPr lang="zh-CN" altLang="en-US" sz="6000" b="1"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grpSp>
        <p:nvGrpSpPr>
          <p:cNvPr id="32" name="组合 31"/>
          <p:cNvGrpSpPr/>
          <p:nvPr/>
        </p:nvGrpSpPr>
        <p:grpSpPr>
          <a:xfrm>
            <a:off x="2515235" y="4082733"/>
            <a:ext cx="2714625" cy="957262"/>
            <a:chOff x="3356657" y="2618498"/>
            <a:chExt cx="3206187" cy="1275594"/>
          </a:xfrm>
        </p:grpSpPr>
        <p:sp>
          <p:nvSpPr>
            <p:cNvPr id="25" name="箭头: 燕尾形 24"/>
            <p:cNvSpPr/>
            <p:nvPr/>
          </p:nvSpPr>
          <p:spPr>
            <a:xfrm>
              <a:off x="3356657" y="2618498"/>
              <a:ext cx="3206187" cy="1275594"/>
            </a:xfrm>
            <a:prstGeom prst="notchedRightArrow">
              <a:avLst>
                <a:gd name="adj1" fmla="val 63574"/>
                <a:gd name="adj2" fmla="val 50000"/>
              </a:avLst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base"/>
              <a:endParaRPr lang="zh-CN" altLang="en-US" sz="100" strike="noStrike" noProof="1" dirty="0"/>
            </a:p>
          </p:txBody>
        </p:sp>
        <p:sp>
          <p:nvSpPr>
            <p:cNvPr id="23555" name="文本框 2"/>
            <p:cNvSpPr txBox="1"/>
            <p:nvPr/>
          </p:nvSpPr>
          <p:spPr>
            <a:xfrm>
              <a:off x="3494855" y="2963908"/>
              <a:ext cx="3027680" cy="61377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0">
              <a:spAutoFit/>
            </a:bodyPr>
            <a:p>
              <a:pPr algn="ctr"/>
              <a:r>
                <a:rPr lang="zh-CN" altLang="en-US" sz="2400" b="1" dirty="0">
                  <a:latin typeface="宋体" panose="02010600030101010101" pitchFamily="2" charset="-122"/>
                  <a:ea typeface="华文隶书" pitchFamily="2" charset="-122"/>
                </a:rPr>
                <a:t>国民经济的</a:t>
              </a:r>
              <a:r>
                <a:rPr lang="zh-CN" altLang="en-US" sz="2400" b="1" dirty="0">
                  <a:solidFill>
                    <a:srgbClr val="FF0000"/>
                  </a:solidFill>
                  <a:latin typeface="宋体" panose="02010600030101010101" pitchFamily="2" charset="-122"/>
                  <a:ea typeface="华文隶书" pitchFamily="2" charset="-122"/>
                </a:rPr>
                <a:t>基础</a:t>
              </a:r>
              <a:endParaRPr lang="zh-CN" altLang="en-US" sz="2400" b="1" dirty="0">
                <a:solidFill>
                  <a:srgbClr val="FF0000"/>
                </a:solidFill>
                <a:latin typeface="宋体" panose="02010600030101010101" pitchFamily="2" charset="-122"/>
                <a:ea typeface="华文隶书" pitchFamily="2" charset="-122"/>
              </a:endParaRPr>
            </a:p>
          </p:txBody>
        </p:sp>
      </p:grpSp>
      <p:grpSp>
        <p:nvGrpSpPr>
          <p:cNvPr id="21511" name="组合 28"/>
          <p:cNvGrpSpPr/>
          <p:nvPr/>
        </p:nvGrpSpPr>
        <p:grpSpPr>
          <a:xfrm>
            <a:off x="5939473" y="4219258"/>
            <a:ext cx="1073150" cy="683895"/>
            <a:chOff x="8199128" y="2507700"/>
            <a:chExt cx="1431008" cy="912421"/>
          </a:xfrm>
        </p:grpSpPr>
        <p:sp>
          <p:nvSpPr>
            <p:cNvPr id="20" name="矩形: 圆角 19"/>
            <p:cNvSpPr/>
            <p:nvPr/>
          </p:nvSpPr>
          <p:spPr>
            <a:xfrm>
              <a:off x="8199128" y="2507700"/>
              <a:ext cx="1431008" cy="912421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base"/>
              <a:endParaRPr lang="zh-CN" altLang="en-US" sz="100" strike="noStrike" noProof="1"/>
            </a:p>
          </p:txBody>
        </p:sp>
        <p:sp>
          <p:nvSpPr>
            <p:cNvPr id="23558" name="文本框 5"/>
            <p:cNvSpPr txBox="1"/>
            <p:nvPr/>
          </p:nvSpPr>
          <p:spPr>
            <a:xfrm>
              <a:off x="8335723" y="2657333"/>
              <a:ext cx="1056640" cy="61383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r>
                <a:rPr lang="zh-CN" altLang="en-US" sz="2400" b="1" dirty="0">
                  <a:solidFill>
                    <a:schemeClr val="bg1"/>
                  </a:solidFill>
                  <a:latin typeface="宋体" panose="02010600030101010101" pitchFamily="2" charset="-122"/>
                  <a:ea typeface="华文隶书" pitchFamily="2" charset="-122"/>
                </a:rPr>
                <a:t>农业</a:t>
              </a:r>
              <a:endParaRPr lang="zh-CN" altLang="en-US" sz="2400" b="1" dirty="0">
                <a:solidFill>
                  <a:schemeClr val="bg1"/>
                </a:solidFill>
                <a:latin typeface="宋体" panose="02010600030101010101" pitchFamily="2" charset="-122"/>
                <a:ea typeface="华文隶书" pitchFamily="2" charset="-122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1389698" y="2934970"/>
            <a:ext cx="3124200" cy="957263"/>
            <a:chOff x="1747777" y="1088020"/>
            <a:chExt cx="4166886" cy="1275594"/>
          </a:xfrm>
        </p:grpSpPr>
        <p:sp>
          <p:nvSpPr>
            <p:cNvPr id="18" name="箭头: 燕尾形 17"/>
            <p:cNvSpPr/>
            <p:nvPr/>
          </p:nvSpPr>
          <p:spPr>
            <a:xfrm>
              <a:off x="1747777" y="1088020"/>
              <a:ext cx="4166886" cy="1275594"/>
            </a:xfrm>
            <a:prstGeom prst="notchedRightArrow">
              <a:avLst>
                <a:gd name="adj1" fmla="val 63574"/>
                <a:gd name="adj2" fmla="val 50000"/>
              </a:avLst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base"/>
              <a:endParaRPr lang="zh-CN" altLang="en-US" sz="100" strike="noStrike" noProof="1"/>
            </a:p>
          </p:txBody>
        </p:sp>
        <p:sp>
          <p:nvSpPr>
            <p:cNvPr id="23561" name="文本框 1"/>
            <p:cNvSpPr txBox="1"/>
            <p:nvPr/>
          </p:nvSpPr>
          <p:spPr>
            <a:xfrm>
              <a:off x="2031613" y="1433430"/>
              <a:ext cx="3495040" cy="61383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pPr algn="ctr"/>
              <a:r>
                <a:rPr lang="zh-CN" altLang="en-US" sz="2400" b="1" dirty="0">
                  <a:latin typeface="宋体" panose="02010600030101010101" pitchFamily="2" charset="-122"/>
                  <a:ea typeface="华文隶书" pitchFamily="2" charset="-122"/>
                </a:rPr>
                <a:t>经济发展的</a:t>
              </a:r>
              <a:r>
                <a:rPr lang="zh-CN" altLang="en-US" sz="2400" b="1" dirty="0">
                  <a:solidFill>
                    <a:srgbClr val="FF0000"/>
                  </a:solidFill>
                  <a:latin typeface="宋体" panose="02010600030101010101" pitchFamily="2" charset="-122"/>
                  <a:ea typeface="华文隶书" pitchFamily="2" charset="-122"/>
                </a:rPr>
                <a:t>先行官</a:t>
              </a:r>
              <a:endParaRPr lang="zh-CN" altLang="en-US" sz="2400" b="1" dirty="0">
                <a:solidFill>
                  <a:srgbClr val="FF0000"/>
                </a:solidFill>
                <a:latin typeface="宋体" panose="02010600030101010101" pitchFamily="2" charset="-122"/>
                <a:ea typeface="华文隶书" pitchFamily="2" charset="-122"/>
              </a:endParaRPr>
            </a:p>
          </p:txBody>
        </p:sp>
      </p:grpSp>
      <p:grpSp>
        <p:nvGrpSpPr>
          <p:cNvPr id="21517" name="组合 29"/>
          <p:cNvGrpSpPr/>
          <p:nvPr/>
        </p:nvGrpSpPr>
        <p:grpSpPr>
          <a:xfrm>
            <a:off x="4845685" y="3071495"/>
            <a:ext cx="1695450" cy="684213"/>
            <a:chOff x="6790580" y="1269395"/>
            <a:chExt cx="2260823" cy="912844"/>
          </a:xfrm>
        </p:grpSpPr>
        <p:sp>
          <p:nvSpPr>
            <p:cNvPr id="19" name="矩形: 圆角 18"/>
            <p:cNvSpPr/>
            <p:nvPr/>
          </p:nvSpPr>
          <p:spPr>
            <a:xfrm>
              <a:off x="6790580" y="1269395"/>
              <a:ext cx="2260823" cy="912844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base"/>
              <a:endParaRPr lang="zh-CN" altLang="en-US" sz="100" strike="noStrike" noProof="1"/>
            </a:p>
          </p:txBody>
        </p:sp>
        <p:sp>
          <p:nvSpPr>
            <p:cNvPr id="23564" name="文本框 4"/>
            <p:cNvSpPr txBox="1"/>
            <p:nvPr/>
          </p:nvSpPr>
          <p:spPr>
            <a:xfrm>
              <a:off x="7007921" y="1433430"/>
              <a:ext cx="1869440" cy="61383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r>
                <a:rPr lang="zh-CN" altLang="en-US" sz="2400" b="1" dirty="0">
                  <a:solidFill>
                    <a:schemeClr val="bg1"/>
                  </a:solidFill>
                  <a:latin typeface="宋体" panose="02010600030101010101" pitchFamily="2" charset="-122"/>
                  <a:ea typeface="华文隶书" pitchFamily="2" charset="-122"/>
                </a:rPr>
                <a:t>交通运输</a:t>
              </a:r>
              <a:endParaRPr lang="zh-CN" altLang="en-US" sz="2400" b="1" dirty="0">
                <a:solidFill>
                  <a:schemeClr val="bg1"/>
                </a:solidFill>
                <a:latin typeface="宋体" panose="02010600030101010101" pitchFamily="2" charset="-122"/>
                <a:ea typeface="华文隶书" pitchFamily="2" charset="-122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2807653" y="5276850"/>
            <a:ext cx="3124200" cy="957263"/>
            <a:chOff x="1747777" y="1088020"/>
            <a:chExt cx="4166886" cy="1275594"/>
          </a:xfrm>
        </p:grpSpPr>
        <p:sp>
          <p:nvSpPr>
            <p:cNvPr id="6" name="箭头: 燕尾形 17"/>
            <p:cNvSpPr/>
            <p:nvPr/>
          </p:nvSpPr>
          <p:spPr>
            <a:xfrm>
              <a:off x="1747777" y="1088020"/>
              <a:ext cx="4166886" cy="1275594"/>
            </a:xfrm>
            <a:prstGeom prst="notchedRightArrow">
              <a:avLst>
                <a:gd name="adj1" fmla="val 63574"/>
                <a:gd name="adj2" fmla="val 50000"/>
              </a:avLst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base"/>
              <a:endParaRPr lang="zh-CN" altLang="en-US" sz="100" strike="noStrike" noProof="1"/>
            </a:p>
          </p:txBody>
        </p:sp>
        <p:sp>
          <p:nvSpPr>
            <p:cNvPr id="7" name="文本框 1"/>
            <p:cNvSpPr txBox="1"/>
            <p:nvPr/>
          </p:nvSpPr>
          <p:spPr>
            <a:xfrm>
              <a:off x="2228408" y="1433430"/>
              <a:ext cx="3101451" cy="61346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pPr algn="ctr"/>
              <a:r>
                <a:rPr lang="zh-CN" altLang="en-US" sz="2400" dirty="0">
                  <a:solidFill>
                    <a:schemeClr val="tx1"/>
                  </a:solidFill>
                  <a:latin typeface="方正粗黑宋简体" panose="02000000000000000000" charset="-122"/>
                  <a:ea typeface="方正粗黑宋简体" panose="02000000000000000000" charset="-122"/>
                  <a:sym typeface="+mn-ea"/>
                </a:rPr>
                <a:t>国民经济的</a:t>
              </a:r>
              <a:r>
                <a:rPr lang="zh-CN" altLang="en-US" sz="2400" dirty="0">
                  <a:solidFill>
                    <a:srgbClr val="FF0000"/>
                  </a:solidFill>
                  <a:latin typeface="方正粗黑宋简体" panose="02000000000000000000" charset="-122"/>
                  <a:ea typeface="方正粗黑宋简体" panose="02000000000000000000" charset="-122"/>
                  <a:sym typeface="+mn-ea"/>
                </a:rPr>
                <a:t>主导</a:t>
              </a:r>
              <a:endParaRPr lang="zh-CN" altLang="en-US" sz="2400" b="1" dirty="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  <a:sym typeface="+mn-ea"/>
              </a:endParaRPr>
            </a:p>
          </p:txBody>
        </p:sp>
      </p:grpSp>
      <p:grpSp>
        <p:nvGrpSpPr>
          <p:cNvPr id="8" name="组合 29"/>
          <p:cNvGrpSpPr/>
          <p:nvPr/>
        </p:nvGrpSpPr>
        <p:grpSpPr>
          <a:xfrm>
            <a:off x="6499225" y="5413375"/>
            <a:ext cx="1155065" cy="684530"/>
            <a:chOff x="7511164" y="1269395"/>
            <a:chExt cx="1540239" cy="913267"/>
          </a:xfrm>
        </p:grpSpPr>
        <p:sp>
          <p:nvSpPr>
            <p:cNvPr id="9" name="矩形: 圆角 18"/>
            <p:cNvSpPr/>
            <p:nvPr/>
          </p:nvSpPr>
          <p:spPr>
            <a:xfrm>
              <a:off x="7511164" y="1269395"/>
              <a:ext cx="1540239" cy="913267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base"/>
              <a:endParaRPr lang="zh-CN" altLang="en-US" sz="100" strike="noStrike" noProof="1"/>
            </a:p>
          </p:txBody>
        </p:sp>
        <p:sp>
          <p:nvSpPr>
            <p:cNvPr id="10" name="文本框 4"/>
            <p:cNvSpPr txBox="1"/>
            <p:nvPr/>
          </p:nvSpPr>
          <p:spPr>
            <a:xfrm>
              <a:off x="7748827" y="1418181"/>
              <a:ext cx="1056744" cy="61421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r>
                <a:rPr lang="zh-CN" altLang="en-US" sz="2400" b="1" dirty="0">
                  <a:solidFill>
                    <a:schemeClr val="bg1"/>
                  </a:solidFill>
                  <a:latin typeface="宋体" panose="02010600030101010101" pitchFamily="2" charset="-122"/>
                  <a:ea typeface="华文隶书" pitchFamily="2" charset="-122"/>
                </a:rPr>
                <a:t>工业</a:t>
              </a:r>
              <a:endParaRPr lang="zh-CN" altLang="en-US" sz="2400" b="1" dirty="0">
                <a:solidFill>
                  <a:schemeClr val="bg1"/>
                </a:solidFill>
                <a:latin typeface="宋体" panose="02010600030101010101" pitchFamily="2" charset="-122"/>
                <a:ea typeface="华文隶书" pitchFamily="2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170" name="Picture 3"/>
          <p:cNvPicPr>
            <a:picLocks noChangeAspect="1"/>
          </p:cNvPicPr>
          <p:nvPr/>
        </p:nvPicPr>
        <p:blipFill>
          <a:blip r:embed="rId1"/>
          <a:srcRect l="12183" r="10595"/>
          <a:stretch>
            <a:fillRect/>
          </a:stretch>
        </p:blipFill>
        <p:spPr>
          <a:xfrm>
            <a:off x="91440" y="370205"/>
            <a:ext cx="8856980" cy="528066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/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819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160" y="10160"/>
            <a:ext cx="9007475" cy="37115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4590" y="1372235"/>
            <a:ext cx="861060" cy="34417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2805" y="2933065"/>
            <a:ext cx="704215" cy="34417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3310" y="2933065"/>
            <a:ext cx="703580" cy="34417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6980" y="2953385"/>
            <a:ext cx="782320" cy="34417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1000" y="2933065"/>
            <a:ext cx="782320" cy="34417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5435" y="3347085"/>
            <a:ext cx="1251585" cy="34417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6915" y="3338195"/>
            <a:ext cx="625475" cy="34417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6785" y="3347085"/>
            <a:ext cx="704215" cy="34417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218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" y="3674110"/>
            <a:ext cx="9016365" cy="313753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3965" y="4840605"/>
            <a:ext cx="708660" cy="34544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2650" y="5290185"/>
            <a:ext cx="788035" cy="28384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2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345" y="5605145"/>
            <a:ext cx="709930" cy="34544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7655" y="5995035"/>
            <a:ext cx="709930" cy="34544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2390" y="5995035"/>
            <a:ext cx="709930" cy="34544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5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6125" y="6391275"/>
            <a:ext cx="630555" cy="345440"/>
          </a:xfrm>
          <a:prstGeom prst="rect">
            <a:avLst/>
          </a:prstGeom>
          <a:noFill/>
          <a:ln w="9525">
            <a:noFill/>
          </a:ln>
        </p:spPr>
      </p:pic>
      <p:cxnSp>
        <p:nvCxnSpPr>
          <p:cNvPr id="16" name="直接连接符 15"/>
          <p:cNvCxnSpPr/>
          <p:nvPr/>
        </p:nvCxnSpPr>
        <p:spPr>
          <a:xfrm flipV="1">
            <a:off x="5248910" y="1690370"/>
            <a:ext cx="1850390" cy="2603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 flipV="1">
            <a:off x="7620000" y="1716405"/>
            <a:ext cx="1397635" cy="3619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>
            <a:off x="533400" y="2133600"/>
            <a:ext cx="41148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>
            <a:off x="5367655" y="2100580"/>
            <a:ext cx="10668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 flipV="1">
            <a:off x="7132320" y="2074545"/>
            <a:ext cx="1850390" cy="2603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>
            <a:off x="533400" y="2514600"/>
            <a:ext cx="4572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/>
          <p:cNvSpPr/>
          <p:nvPr/>
        </p:nvSpPr>
        <p:spPr>
          <a:xfrm>
            <a:off x="2185670" y="2609215"/>
            <a:ext cx="481330" cy="262255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sp>
        <p:nvSpPr>
          <p:cNvPr id="23" name="矩形 22"/>
          <p:cNvSpPr/>
          <p:nvPr/>
        </p:nvSpPr>
        <p:spPr>
          <a:xfrm>
            <a:off x="436245" y="3721735"/>
            <a:ext cx="481330" cy="262255"/>
          </a:xfrm>
          <a:prstGeom prst="rect">
            <a:avLst/>
          </a:prstGeom>
          <a:noFill/>
          <a:ln w="38100">
            <a:solidFill>
              <a:srgbClr val="0000F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cxnSp>
        <p:nvCxnSpPr>
          <p:cNvPr id="24" name="直接连接符 23"/>
          <p:cNvCxnSpPr/>
          <p:nvPr/>
        </p:nvCxnSpPr>
        <p:spPr>
          <a:xfrm flipV="1">
            <a:off x="746760" y="5181600"/>
            <a:ext cx="3596640" cy="47625"/>
          </a:xfrm>
          <a:prstGeom prst="line">
            <a:avLst/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>
            <a:off x="685800" y="5562600"/>
            <a:ext cx="3276600" cy="0"/>
          </a:xfrm>
          <a:prstGeom prst="line">
            <a:avLst/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>
            <a:off x="6324600" y="5562600"/>
            <a:ext cx="2658110" cy="11430"/>
          </a:xfrm>
          <a:prstGeom prst="line">
            <a:avLst/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>
            <a:off x="746760" y="6383655"/>
            <a:ext cx="2987040" cy="17145"/>
          </a:xfrm>
          <a:prstGeom prst="line">
            <a:avLst/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>
            <a:off x="609600" y="6781800"/>
            <a:ext cx="2057400" cy="0"/>
          </a:xfrm>
          <a:prstGeom prst="line">
            <a:avLst/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矩形 28"/>
          <p:cNvSpPr/>
          <p:nvPr/>
        </p:nvSpPr>
        <p:spPr>
          <a:xfrm>
            <a:off x="829945" y="4144645"/>
            <a:ext cx="481330" cy="262255"/>
          </a:xfrm>
          <a:prstGeom prst="rect">
            <a:avLst/>
          </a:prstGeom>
          <a:noFill/>
          <a:ln w="38100">
            <a:solidFill>
              <a:srgbClr val="0000F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sp>
        <p:nvSpPr>
          <p:cNvPr id="30" name="矩形 29"/>
          <p:cNvSpPr/>
          <p:nvPr/>
        </p:nvSpPr>
        <p:spPr>
          <a:xfrm>
            <a:off x="829945" y="4511040"/>
            <a:ext cx="481330" cy="262255"/>
          </a:xfrm>
          <a:prstGeom prst="rect">
            <a:avLst/>
          </a:prstGeom>
          <a:noFill/>
          <a:ln w="38100">
            <a:solidFill>
              <a:srgbClr val="0000F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bldLvl="0" animBg="1"/>
      <p:bldP spid="23" grpId="0" bldLvl="0" animBg="1"/>
      <p:bldP spid="29" grpId="0" bldLvl="0" animBg="1"/>
      <p:bldP spid="30" grpId="0" bldLvl="0" animBg="1"/>
    </p:bld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819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160" y="10160"/>
            <a:ext cx="9007475" cy="37115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4590" y="1372235"/>
            <a:ext cx="861060" cy="34417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2805" y="2933065"/>
            <a:ext cx="704215" cy="34417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3310" y="2933065"/>
            <a:ext cx="703580" cy="34417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6980" y="2953385"/>
            <a:ext cx="782320" cy="34417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1000" y="2933065"/>
            <a:ext cx="782320" cy="34417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5435" y="3347085"/>
            <a:ext cx="1251585" cy="34417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6915" y="3338195"/>
            <a:ext cx="625475" cy="34417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6785" y="3347085"/>
            <a:ext cx="704215" cy="34417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218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" y="3674110"/>
            <a:ext cx="9016365" cy="313753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3965" y="4840605"/>
            <a:ext cx="708660" cy="34544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2650" y="5290185"/>
            <a:ext cx="788035" cy="28384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2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345" y="5605145"/>
            <a:ext cx="709930" cy="34544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7655" y="5995035"/>
            <a:ext cx="709930" cy="34544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2390" y="5995035"/>
            <a:ext cx="709930" cy="34544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5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6125" y="6391275"/>
            <a:ext cx="630555" cy="345440"/>
          </a:xfrm>
          <a:prstGeom prst="rect">
            <a:avLst/>
          </a:prstGeom>
          <a:noFill/>
          <a:ln w="9525">
            <a:noFill/>
          </a:ln>
        </p:spPr>
      </p:pic>
      <p:cxnSp>
        <p:nvCxnSpPr>
          <p:cNvPr id="16" name="直接连接符 15"/>
          <p:cNvCxnSpPr/>
          <p:nvPr/>
        </p:nvCxnSpPr>
        <p:spPr>
          <a:xfrm flipV="1">
            <a:off x="5248910" y="1690370"/>
            <a:ext cx="1850390" cy="2603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 flipV="1">
            <a:off x="7620000" y="1716405"/>
            <a:ext cx="1397635" cy="3619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>
            <a:off x="533400" y="2133600"/>
            <a:ext cx="41148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>
            <a:off x="5367655" y="2100580"/>
            <a:ext cx="10668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 flipV="1">
            <a:off x="7132320" y="2074545"/>
            <a:ext cx="1850390" cy="2603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>
            <a:off x="533400" y="2514600"/>
            <a:ext cx="4572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/>
          <p:cNvSpPr/>
          <p:nvPr/>
        </p:nvSpPr>
        <p:spPr>
          <a:xfrm>
            <a:off x="2185670" y="2609215"/>
            <a:ext cx="481330" cy="262255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sp>
        <p:nvSpPr>
          <p:cNvPr id="23" name="矩形 22"/>
          <p:cNvSpPr/>
          <p:nvPr/>
        </p:nvSpPr>
        <p:spPr>
          <a:xfrm>
            <a:off x="436245" y="3721735"/>
            <a:ext cx="481330" cy="262255"/>
          </a:xfrm>
          <a:prstGeom prst="rect">
            <a:avLst/>
          </a:prstGeom>
          <a:noFill/>
          <a:ln w="38100">
            <a:solidFill>
              <a:srgbClr val="0000F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cxnSp>
        <p:nvCxnSpPr>
          <p:cNvPr id="24" name="直接连接符 23"/>
          <p:cNvCxnSpPr/>
          <p:nvPr/>
        </p:nvCxnSpPr>
        <p:spPr>
          <a:xfrm flipV="1">
            <a:off x="746760" y="5181600"/>
            <a:ext cx="3596640" cy="47625"/>
          </a:xfrm>
          <a:prstGeom prst="line">
            <a:avLst/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>
            <a:off x="685800" y="5562600"/>
            <a:ext cx="3276600" cy="0"/>
          </a:xfrm>
          <a:prstGeom prst="line">
            <a:avLst/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>
            <a:off x="6324600" y="5562600"/>
            <a:ext cx="2658110" cy="11430"/>
          </a:xfrm>
          <a:prstGeom prst="line">
            <a:avLst/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>
            <a:off x="746760" y="6383655"/>
            <a:ext cx="2987040" cy="17145"/>
          </a:xfrm>
          <a:prstGeom prst="line">
            <a:avLst/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>
            <a:off x="609600" y="6781800"/>
            <a:ext cx="2057400" cy="0"/>
          </a:xfrm>
          <a:prstGeom prst="line">
            <a:avLst/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矩形 28"/>
          <p:cNvSpPr/>
          <p:nvPr/>
        </p:nvSpPr>
        <p:spPr>
          <a:xfrm>
            <a:off x="829945" y="4144645"/>
            <a:ext cx="481330" cy="262255"/>
          </a:xfrm>
          <a:prstGeom prst="rect">
            <a:avLst/>
          </a:prstGeom>
          <a:noFill/>
          <a:ln w="38100">
            <a:solidFill>
              <a:srgbClr val="0000F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sp>
        <p:nvSpPr>
          <p:cNvPr id="30" name="矩形 29"/>
          <p:cNvSpPr/>
          <p:nvPr/>
        </p:nvSpPr>
        <p:spPr>
          <a:xfrm>
            <a:off x="829945" y="4511040"/>
            <a:ext cx="481330" cy="262255"/>
          </a:xfrm>
          <a:prstGeom prst="rect">
            <a:avLst/>
          </a:prstGeom>
          <a:noFill/>
          <a:ln w="38100">
            <a:solidFill>
              <a:srgbClr val="0000F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05" y="-10160"/>
            <a:ext cx="9119870" cy="6805295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76200" y="-10160"/>
            <a:ext cx="652526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>
                <a:latin typeface="方正粗黑宋简体" panose="02000000000000000000" charset="-122"/>
                <a:ea typeface="方正粗黑宋简体" panose="02000000000000000000" charset="-122"/>
              </a:rPr>
              <a:t>加强识记：说出</a:t>
            </a:r>
            <a:r>
              <a:rPr lang="zh-CN" altLang="en-US" sz="2400" b="1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铁路枢纽</a:t>
            </a:r>
            <a:r>
              <a:rPr lang="zh-CN" altLang="en-US" sz="2400" b="1">
                <a:latin typeface="方正粗黑宋简体" panose="02000000000000000000" charset="-122"/>
                <a:ea typeface="方正粗黑宋简体" panose="02000000000000000000" charset="-122"/>
              </a:rPr>
              <a:t>和</a:t>
            </a:r>
            <a:r>
              <a:rPr lang="zh-CN" altLang="en-US" sz="2400" b="1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铁路线</a:t>
            </a:r>
            <a:r>
              <a:rPr lang="zh-CN" altLang="en-US" sz="2400" b="1">
                <a:latin typeface="方正粗黑宋简体" panose="02000000000000000000" charset="-122"/>
                <a:ea typeface="方正粗黑宋简体" panose="02000000000000000000" charset="-122"/>
              </a:rPr>
              <a:t>名称。</a:t>
            </a:r>
            <a:endParaRPr lang="zh-CN" altLang="en-US" sz="2400" b="1"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4139" name="文本框 4138"/>
          <p:cNvSpPr txBox="1"/>
          <p:nvPr/>
        </p:nvSpPr>
        <p:spPr>
          <a:xfrm rot="18240000">
            <a:off x="7564120" y="1113790"/>
            <a:ext cx="1097280" cy="4603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zh-CN" altLang="en-US" sz="2400" b="1" dirty="0">
                <a:solidFill>
                  <a:srgbClr val="FF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京哈线</a:t>
            </a:r>
            <a:endParaRPr lang="zh-CN" altLang="en-US" sz="2400" b="1" dirty="0">
              <a:solidFill>
                <a:srgbClr val="FF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4141" name="文本框 4140"/>
          <p:cNvSpPr txBox="1"/>
          <p:nvPr/>
        </p:nvSpPr>
        <p:spPr>
          <a:xfrm rot="20160000">
            <a:off x="6782435" y="3792855"/>
            <a:ext cx="551815" cy="1005840"/>
          </a:xfrm>
          <a:prstGeom prst="rect">
            <a:avLst/>
          </a:prstGeom>
          <a:noFill/>
          <a:ln w="9525">
            <a:noFill/>
          </a:ln>
        </p:spPr>
        <p:txBody>
          <a:bodyPr vert="eaVert" wrap="none" anchor="t">
            <a:spAutoFit/>
          </a:bodyPr>
          <a:p>
            <a:r>
              <a:rPr lang="zh-CN" altLang="en-US" sz="2400" b="1" dirty="0">
                <a:solidFill>
                  <a:srgbClr val="FF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京九线</a:t>
            </a:r>
            <a:endParaRPr lang="zh-CN" altLang="en-US" sz="2400" b="1" dirty="0">
              <a:solidFill>
                <a:srgbClr val="FF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4142" name="文本框 4141"/>
          <p:cNvSpPr txBox="1"/>
          <p:nvPr/>
        </p:nvSpPr>
        <p:spPr>
          <a:xfrm rot="19920000">
            <a:off x="8044180" y="3003550"/>
            <a:ext cx="551815" cy="1005840"/>
          </a:xfrm>
          <a:prstGeom prst="rect">
            <a:avLst/>
          </a:prstGeom>
          <a:noFill/>
          <a:ln w="9525">
            <a:noFill/>
          </a:ln>
        </p:spPr>
        <p:txBody>
          <a:bodyPr vert="eaVert" wrap="none" anchor="t">
            <a:spAutoFit/>
          </a:bodyPr>
          <a:p>
            <a:r>
              <a:rPr lang="zh-CN" altLang="en-US" sz="2400" b="1" dirty="0">
                <a:solidFill>
                  <a:srgbClr val="FF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京沪线</a:t>
            </a:r>
            <a:endParaRPr lang="zh-CN" altLang="en-US" sz="2400" b="1" dirty="0">
              <a:solidFill>
                <a:srgbClr val="FF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4144" name="文本框 4143"/>
          <p:cNvSpPr txBox="1"/>
          <p:nvPr/>
        </p:nvSpPr>
        <p:spPr>
          <a:xfrm rot="1500000">
            <a:off x="5584190" y="3723005"/>
            <a:ext cx="551815" cy="1005840"/>
          </a:xfrm>
          <a:prstGeom prst="rect">
            <a:avLst/>
          </a:prstGeom>
          <a:noFill/>
          <a:ln w="9525">
            <a:noFill/>
          </a:ln>
        </p:spPr>
        <p:txBody>
          <a:bodyPr vert="eaVert" wrap="none" anchor="t">
            <a:spAutoFit/>
          </a:bodyPr>
          <a:p>
            <a:r>
              <a:rPr lang="zh-CN" altLang="en-US" sz="2400" b="1" dirty="0">
                <a:solidFill>
                  <a:srgbClr val="FF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焦柳线</a:t>
            </a:r>
            <a:endParaRPr lang="zh-CN" altLang="en-US" sz="2400" b="1" dirty="0">
              <a:solidFill>
                <a:srgbClr val="FF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4145" name="文本框 4144"/>
          <p:cNvSpPr txBox="1"/>
          <p:nvPr/>
        </p:nvSpPr>
        <p:spPr>
          <a:xfrm rot="1680000">
            <a:off x="3634740" y="3194050"/>
            <a:ext cx="555625" cy="119888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2400" b="1" dirty="0">
                <a:solidFill>
                  <a:srgbClr val="FF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宝成线</a:t>
            </a:r>
            <a:endParaRPr lang="zh-CN" altLang="en-US" sz="2400" b="1" dirty="0">
              <a:solidFill>
                <a:srgbClr val="FF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4146" name="文本框 4145"/>
          <p:cNvSpPr txBox="1"/>
          <p:nvPr/>
        </p:nvSpPr>
        <p:spPr>
          <a:xfrm rot="600000">
            <a:off x="2958465" y="4730750"/>
            <a:ext cx="551815" cy="1151890"/>
          </a:xfrm>
          <a:prstGeom prst="rect">
            <a:avLst/>
          </a:prstGeom>
          <a:noFill/>
          <a:ln w="9525">
            <a:noFill/>
          </a:ln>
        </p:spPr>
        <p:txBody>
          <a:bodyPr vert="eaVert" wrap="square" anchor="t">
            <a:spAutoFit/>
          </a:bodyPr>
          <a:p>
            <a:r>
              <a:rPr lang="zh-CN" altLang="en-US" sz="2400" b="1" dirty="0">
                <a:solidFill>
                  <a:srgbClr val="FF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成昆线</a:t>
            </a:r>
            <a:endParaRPr lang="zh-CN" altLang="en-US" sz="2400" b="1" dirty="0">
              <a:solidFill>
                <a:srgbClr val="FF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4147" name="文本框 4146"/>
          <p:cNvSpPr txBox="1"/>
          <p:nvPr/>
        </p:nvSpPr>
        <p:spPr>
          <a:xfrm rot="300000">
            <a:off x="5309235" y="1383665"/>
            <a:ext cx="1101090" cy="4603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zh-CN" altLang="en-US" sz="2400" b="1" dirty="0">
                <a:solidFill>
                  <a:schemeClr val="tx1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京包线</a:t>
            </a:r>
            <a:endParaRPr lang="zh-CN" altLang="en-US" sz="2400" b="1" dirty="0">
              <a:solidFill>
                <a:schemeClr val="tx1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4148" name="文本框 4147"/>
          <p:cNvSpPr txBox="1"/>
          <p:nvPr/>
        </p:nvSpPr>
        <p:spPr>
          <a:xfrm rot="1620000">
            <a:off x="4172585" y="1194435"/>
            <a:ext cx="551815" cy="1005840"/>
          </a:xfrm>
          <a:prstGeom prst="rect">
            <a:avLst/>
          </a:prstGeom>
          <a:noFill/>
          <a:ln w="9525">
            <a:noFill/>
          </a:ln>
        </p:spPr>
        <p:txBody>
          <a:bodyPr vert="eaVert" wrap="none" anchor="t">
            <a:spAutoFit/>
          </a:bodyPr>
          <a:p>
            <a:r>
              <a:rPr lang="zh-CN" altLang="en-US" sz="2400" b="1" dirty="0">
                <a:solidFill>
                  <a:schemeClr val="tx1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包兰线</a:t>
            </a:r>
            <a:endParaRPr lang="zh-CN" altLang="en-US" sz="2400" b="1" dirty="0">
              <a:solidFill>
                <a:schemeClr val="tx1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4149" name="文本框 4148"/>
          <p:cNvSpPr txBox="1"/>
          <p:nvPr/>
        </p:nvSpPr>
        <p:spPr>
          <a:xfrm>
            <a:off x="4792345" y="3133725"/>
            <a:ext cx="1097280" cy="4603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zh-CN" altLang="en-US" sz="2400" b="1" dirty="0">
                <a:solidFill>
                  <a:schemeClr val="tx1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陇海线</a:t>
            </a:r>
            <a:endParaRPr lang="zh-CN" altLang="en-US" sz="2400" b="1" dirty="0">
              <a:solidFill>
                <a:schemeClr val="tx1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4150" name="文本框 4149"/>
          <p:cNvSpPr txBox="1"/>
          <p:nvPr/>
        </p:nvSpPr>
        <p:spPr>
          <a:xfrm rot="2220000">
            <a:off x="2260600" y="2211705"/>
            <a:ext cx="1097280" cy="4603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zh-CN" altLang="en-US" sz="2400" b="1" dirty="0">
                <a:solidFill>
                  <a:schemeClr val="tx1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兰新线</a:t>
            </a:r>
            <a:endParaRPr lang="zh-CN" altLang="en-US" sz="2400" b="1" dirty="0">
              <a:solidFill>
                <a:schemeClr val="tx1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4151" name="文本框 4150"/>
          <p:cNvSpPr txBox="1"/>
          <p:nvPr/>
        </p:nvSpPr>
        <p:spPr>
          <a:xfrm>
            <a:off x="8063548" y="4421823"/>
            <a:ext cx="944880" cy="39878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zh-CN" altLang="en-US" sz="2000" b="1" dirty="0">
                <a:solidFill>
                  <a:schemeClr val="tx1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沪杭线</a:t>
            </a:r>
            <a:endParaRPr lang="zh-CN" altLang="en-US" sz="2000" b="1" dirty="0">
              <a:solidFill>
                <a:schemeClr val="tx1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4152" name="文本框 4151"/>
          <p:cNvSpPr txBox="1"/>
          <p:nvPr/>
        </p:nvSpPr>
        <p:spPr>
          <a:xfrm rot="21300000">
            <a:off x="6724650" y="4867910"/>
            <a:ext cx="1097280" cy="4603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zh-CN" altLang="en-US" sz="2400" b="1" dirty="0">
                <a:solidFill>
                  <a:schemeClr val="tx1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浙赣线</a:t>
            </a:r>
            <a:endParaRPr lang="zh-CN" altLang="en-US" sz="2400" b="1" dirty="0">
              <a:solidFill>
                <a:schemeClr val="tx1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 rot="20760000">
            <a:off x="5077460" y="5076190"/>
            <a:ext cx="1097280" cy="4603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zh-CN" altLang="en-US" sz="2400" b="1" dirty="0">
                <a:solidFill>
                  <a:schemeClr val="tx1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湘黔线</a:t>
            </a:r>
            <a:endParaRPr lang="zh-CN" altLang="en-US" sz="2400" b="1" dirty="0">
              <a:solidFill>
                <a:schemeClr val="tx1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4154" name="文本框 4153"/>
          <p:cNvSpPr txBox="1"/>
          <p:nvPr/>
        </p:nvSpPr>
        <p:spPr>
          <a:xfrm>
            <a:off x="3738245" y="5482273"/>
            <a:ext cx="551815" cy="1005840"/>
          </a:xfrm>
          <a:prstGeom prst="rect">
            <a:avLst/>
          </a:prstGeom>
          <a:noFill/>
          <a:ln w="9525">
            <a:noFill/>
          </a:ln>
        </p:spPr>
        <p:txBody>
          <a:bodyPr vert="eaVert" wrap="none" anchor="t">
            <a:spAutoFit/>
          </a:bodyPr>
          <a:p>
            <a:r>
              <a:rPr lang="zh-CN" altLang="en-US" sz="2400" b="1" dirty="0">
                <a:solidFill>
                  <a:schemeClr val="tx1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贵昆线</a:t>
            </a:r>
            <a:endParaRPr lang="zh-CN" altLang="en-US" sz="2400" b="1" dirty="0">
              <a:solidFill>
                <a:schemeClr val="tx1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4140" name="文本框 4139"/>
          <p:cNvSpPr txBox="1"/>
          <p:nvPr/>
        </p:nvSpPr>
        <p:spPr>
          <a:xfrm rot="20940000">
            <a:off x="6155055" y="3724275"/>
            <a:ext cx="551815" cy="1005840"/>
          </a:xfrm>
          <a:prstGeom prst="rect">
            <a:avLst/>
          </a:prstGeom>
          <a:noFill/>
          <a:ln w="9525">
            <a:noFill/>
          </a:ln>
        </p:spPr>
        <p:txBody>
          <a:bodyPr vert="eaVert" wrap="none" anchor="t">
            <a:spAutoFit/>
          </a:bodyPr>
          <a:p>
            <a:r>
              <a:rPr lang="zh-CN" altLang="en-US" sz="2400" b="1" dirty="0">
                <a:solidFill>
                  <a:srgbClr val="FF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京广线</a:t>
            </a:r>
            <a:endParaRPr lang="zh-CN" altLang="en-US" sz="2400" b="1" dirty="0">
              <a:solidFill>
                <a:srgbClr val="FF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132195" y="1004570"/>
            <a:ext cx="92837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solidFill>
                  <a:srgbClr val="00B05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北京</a:t>
            </a:r>
            <a:endParaRPr lang="zh-CN" altLang="en-US" sz="2400">
              <a:solidFill>
                <a:srgbClr val="00B05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994150" y="2804795"/>
            <a:ext cx="92837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solidFill>
                  <a:srgbClr val="00B05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兰州</a:t>
            </a:r>
            <a:endParaRPr lang="zh-CN" altLang="en-US" sz="2400">
              <a:solidFill>
                <a:srgbClr val="00B05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966460" y="2724785"/>
            <a:ext cx="92837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solidFill>
                  <a:srgbClr val="00B05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郑州</a:t>
            </a:r>
            <a:endParaRPr lang="zh-CN" altLang="en-US" sz="2400">
              <a:solidFill>
                <a:srgbClr val="00B05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565390" y="2389505"/>
            <a:ext cx="92837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solidFill>
                  <a:srgbClr val="00B05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徐州</a:t>
            </a:r>
            <a:endParaRPr lang="zh-CN" altLang="en-US" sz="2400">
              <a:solidFill>
                <a:srgbClr val="00B05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361680" y="3810635"/>
            <a:ext cx="92837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solidFill>
                  <a:srgbClr val="00B05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上海</a:t>
            </a:r>
            <a:endParaRPr lang="zh-CN" altLang="en-US" sz="2400">
              <a:solidFill>
                <a:srgbClr val="00B05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064250" y="5261610"/>
            <a:ext cx="92837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solidFill>
                  <a:srgbClr val="00B05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株洲</a:t>
            </a:r>
            <a:endParaRPr lang="zh-CN" altLang="en-US" sz="2400">
              <a:solidFill>
                <a:srgbClr val="00B05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561715" y="4202430"/>
            <a:ext cx="97282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solidFill>
                  <a:srgbClr val="00B05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成都</a:t>
            </a:r>
            <a:endParaRPr lang="zh-CN" altLang="en-US" sz="2400">
              <a:solidFill>
                <a:srgbClr val="00B05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95272" name="文本框 95271"/>
          <p:cNvSpPr txBox="1"/>
          <p:nvPr/>
        </p:nvSpPr>
        <p:spPr>
          <a:xfrm>
            <a:off x="562610" y="2681605"/>
            <a:ext cx="1771015" cy="706755"/>
          </a:xfrm>
          <a:prstGeom prst="rect">
            <a:avLst/>
          </a:prstGeom>
          <a:noFill/>
          <a:ln w="9525">
            <a:noFill/>
          </a:ln>
          <a:extLst>
            <a:ext uri="{909E8E84-426E-40DD-AFC4-6F175D3DCCD1}">
              <a14:hiddenFill xmlns:a14="http://schemas.microsoft.com/office/drawing/2010/main">
                <a:pattFill prst="dkHorz">
                  <a:fgClr>
                    <a:schemeClr val="accent1"/>
                  </a:fgClr>
                  <a:bgClr>
                    <a:schemeClr val="bg1"/>
                  </a:bgClr>
                </a:pattFill>
              </a14:hiddenFill>
            </a:ext>
          </a:extLst>
        </p:spPr>
        <p:txBody>
          <a:bodyPr wrap="square">
            <a:spAutoFit/>
          </a:bodyPr>
          <a:p>
            <a:pPr>
              <a:spcBef>
                <a:spcPct val="50000"/>
              </a:spcBef>
            </a:pPr>
            <a:r>
              <a:rPr lang="zh-CN" altLang="en-US" sz="4000" b="1" dirty="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五纵</a:t>
            </a:r>
            <a:endParaRPr lang="zh-CN" altLang="en-US" sz="4000" b="1" dirty="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62610" y="3265170"/>
            <a:ext cx="1771015" cy="706755"/>
          </a:xfrm>
          <a:prstGeom prst="rect">
            <a:avLst/>
          </a:prstGeom>
          <a:noFill/>
          <a:ln w="9525">
            <a:noFill/>
          </a:ln>
          <a:extLst>
            <a:ext uri="{909E8E84-426E-40DD-AFC4-6F175D3DCCD1}">
              <a14:hiddenFill xmlns:a14="http://schemas.microsoft.com/office/drawing/2010/main">
                <a:pattFill prst="dkHorz">
                  <a:fgClr>
                    <a:schemeClr val="accent1"/>
                  </a:fgClr>
                  <a:bgClr>
                    <a:schemeClr val="bg1"/>
                  </a:bgClr>
                </a:pattFill>
              </a14:hiddenFill>
            </a:ext>
          </a:extLst>
        </p:spPr>
        <p:txBody>
          <a:bodyPr wrap="square">
            <a:spAutoFit/>
          </a:bodyPr>
          <a:p>
            <a:pPr>
              <a:spcBef>
                <a:spcPct val="50000"/>
              </a:spcBef>
            </a:pPr>
            <a:r>
              <a:rPr lang="zh-CN" altLang="en-US" sz="4000" b="1" dirty="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三横</a:t>
            </a:r>
            <a:endParaRPr lang="zh-CN" altLang="en-US" sz="4000" b="1" dirty="0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477000" y="609600"/>
            <a:ext cx="60960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/>
      <p:bldP spid="11" grpId="0"/>
      <p:bldP spid="4142" grpId="0"/>
      <p:bldP spid="4141" grpId="0"/>
      <p:bldP spid="4139" grpId="0"/>
      <p:bldP spid="4140" grpId="0"/>
      <p:bldP spid="4144" grpId="0"/>
      <p:bldP spid="4145" grpId="0"/>
      <p:bldP spid="4146" grpId="0"/>
      <p:bldP spid="95272" grpId="0"/>
      <p:bldP spid="2" grpId="0"/>
      <p:bldP spid="4147" grpId="0"/>
      <p:bldP spid="4148" grpId="0"/>
      <p:bldP spid="4149" grpId="0"/>
      <p:bldP spid="4150" grpId="0"/>
      <p:bldP spid="4151" grpId="0"/>
      <p:bldP spid="4152" grpId="0"/>
      <p:bldP spid="3" grpId="0"/>
      <p:bldP spid="4154" grpId="0"/>
    </p:bld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05" y="-10160"/>
            <a:ext cx="9119870" cy="3519170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2"/>
          <a:srcRect t="53206"/>
          <a:stretch>
            <a:fillRect/>
          </a:stretch>
        </p:blipFill>
        <p:spPr>
          <a:xfrm>
            <a:off x="72390" y="3655695"/>
            <a:ext cx="8999220" cy="3128010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3912870" y="3658870"/>
            <a:ext cx="93853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铁路</a:t>
            </a:r>
            <a:endParaRPr lang="zh-CN" altLang="en-US" sz="2400" b="1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3082290" y="4119245"/>
            <a:ext cx="93853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京沪</a:t>
            </a:r>
            <a:endParaRPr lang="zh-CN" altLang="en-US" sz="2400" b="1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7325995" y="4119245"/>
            <a:ext cx="93853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京广</a:t>
            </a:r>
            <a:endParaRPr lang="zh-CN" altLang="en-US" sz="2400" b="1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2889250" y="4579620"/>
            <a:ext cx="93853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成昆</a:t>
            </a:r>
            <a:endParaRPr lang="zh-CN" altLang="en-US" sz="2400" b="1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6315075" y="4579620"/>
            <a:ext cx="93853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京包</a:t>
            </a:r>
            <a:endParaRPr lang="zh-CN" altLang="en-US" sz="2400" b="1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151255" y="4985385"/>
            <a:ext cx="93853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陇海</a:t>
            </a:r>
            <a:endParaRPr lang="zh-CN" altLang="en-US" sz="2400" b="1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4630420" y="4985385"/>
            <a:ext cx="93853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浙赣</a:t>
            </a:r>
            <a:endParaRPr lang="zh-CN" altLang="en-US" sz="2400" b="1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7480935" y="4985385"/>
            <a:ext cx="93853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贵昆</a:t>
            </a:r>
            <a:endParaRPr lang="zh-CN" altLang="en-US" sz="2400" b="1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5978525" y="5445760"/>
            <a:ext cx="134747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陇海线</a:t>
            </a:r>
            <a:endParaRPr lang="zh-CN" altLang="en-US" sz="2400" b="1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832485" y="5907405"/>
            <a:ext cx="134747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京沪线</a:t>
            </a:r>
            <a:endParaRPr lang="zh-CN" altLang="en-US" sz="2400" b="1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5172710" y="5906770"/>
            <a:ext cx="134747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陇海线</a:t>
            </a:r>
            <a:endParaRPr lang="zh-CN" altLang="en-US" sz="2400" b="1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6692265" y="5906770"/>
            <a:ext cx="134747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包兰线</a:t>
            </a:r>
            <a:endParaRPr lang="zh-CN" altLang="en-US" sz="2400" b="1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076190" y="6322695"/>
            <a:ext cx="134747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浙赣线</a:t>
            </a:r>
            <a:endParaRPr lang="zh-CN" altLang="en-US" sz="2400" b="1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6812280" y="6323330"/>
            <a:ext cx="134747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湘黔线</a:t>
            </a:r>
            <a:endParaRPr lang="zh-CN" altLang="en-US" sz="2400" b="1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264275" y="551180"/>
            <a:ext cx="92837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solidFill>
                  <a:srgbClr val="00B05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北京</a:t>
            </a:r>
            <a:endParaRPr lang="zh-CN" altLang="en-US" sz="2400">
              <a:solidFill>
                <a:srgbClr val="00B05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503295" y="1490980"/>
            <a:ext cx="92837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solidFill>
                  <a:srgbClr val="00B05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兰州</a:t>
            </a:r>
            <a:endParaRPr lang="zh-CN" altLang="en-US" sz="2400">
              <a:solidFill>
                <a:srgbClr val="00B05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817870" y="1697355"/>
            <a:ext cx="92837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solidFill>
                  <a:srgbClr val="00B05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郑州</a:t>
            </a:r>
            <a:endParaRPr lang="zh-CN" altLang="en-US" sz="2400">
              <a:solidFill>
                <a:srgbClr val="00B05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677785" y="1460500"/>
            <a:ext cx="92837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solidFill>
                  <a:srgbClr val="00B05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徐州</a:t>
            </a:r>
            <a:endParaRPr lang="zh-CN" altLang="en-US" sz="2400">
              <a:solidFill>
                <a:srgbClr val="00B05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197850" y="2183765"/>
            <a:ext cx="92837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solidFill>
                  <a:srgbClr val="00B05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上海</a:t>
            </a:r>
            <a:endParaRPr lang="zh-CN" altLang="en-US" sz="2400">
              <a:solidFill>
                <a:srgbClr val="00B05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146800" y="2739390"/>
            <a:ext cx="92837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solidFill>
                  <a:srgbClr val="00B05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株洲</a:t>
            </a:r>
            <a:endParaRPr lang="zh-CN" altLang="en-US" sz="2400">
              <a:solidFill>
                <a:srgbClr val="00B05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276600" y="2332990"/>
            <a:ext cx="97282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solidFill>
                  <a:srgbClr val="00B05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成都</a:t>
            </a:r>
            <a:endParaRPr lang="zh-CN" altLang="en-US" sz="2400">
              <a:solidFill>
                <a:srgbClr val="00B05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520180" y="154305"/>
            <a:ext cx="60960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28" grpId="0"/>
      <p:bldP spid="29" grpId="0"/>
      <p:bldP spid="30" grpId="0"/>
      <p:bldP spid="5" grpId="0"/>
      <p:bldP spid="6" grpId="0"/>
      <p:bldP spid="7" grpId="0"/>
      <p:bldP spid="8" grpId="0"/>
      <p:bldP spid="9" grpId="0"/>
      <p:bldP spid="10" grpId="0"/>
      <p:bldP spid="11" grpId="0"/>
    </p:bld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05" y="-10160"/>
            <a:ext cx="9119870" cy="3519170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2"/>
          <a:srcRect t="53206"/>
          <a:stretch>
            <a:fillRect/>
          </a:stretch>
        </p:blipFill>
        <p:spPr>
          <a:xfrm>
            <a:off x="72390" y="3655695"/>
            <a:ext cx="8999220" cy="3128010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3912870" y="3658870"/>
            <a:ext cx="93853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铁路</a:t>
            </a:r>
            <a:endParaRPr lang="zh-CN" altLang="en-US" sz="2400" b="1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3082290" y="4119245"/>
            <a:ext cx="93853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京沪</a:t>
            </a:r>
            <a:endParaRPr lang="zh-CN" altLang="en-US" sz="2400" b="1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7325995" y="4119245"/>
            <a:ext cx="93853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京广</a:t>
            </a:r>
            <a:endParaRPr lang="zh-CN" altLang="en-US" sz="2400" b="1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2889250" y="4579620"/>
            <a:ext cx="93853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成昆</a:t>
            </a:r>
            <a:endParaRPr lang="zh-CN" altLang="en-US" sz="2400" b="1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6315075" y="4579620"/>
            <a:ext cx="93853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京包</a:t>
            </a:r>
            <a:endParaRPr lang="zh-CN" altLang="en-US" sz="2400" b="1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151255" y="4985385"/>
            <a:ext cx="93853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陇海</a:t>
            </a:r>
            <a:endParaRPr lang="zh-CN" altLang="en-US" sz="2400" b="1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4630420" y="4985385"/>
            <a:ext cx="93853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浙赣</a:t>
            </a:r>
            <a:endParaRPr lang="zh-CN" altLang="en-US" sz="2400" b="1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7480935" y="4985385"/>
            <a:ext cx="93853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贵昆</a:t>
            </a:r>
            <a:endParaRPr lang="zh-CN" altLang="en-US" sz="2400" b="1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5978525" y="5445760"/>
            <a:ext cx="134747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陇海线</a:t>
            </a:r>
            <a:endParaRPr lang="zh-CN" altLang="en-US" sz="2400" b="1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832485" y="5907405"/>
            <a:ext cx="134747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京沪线</a:t>
            </a:r>
            <a:endParaRPr lang="zh-CN" altLang="en-US" sz="2400" b="1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5172710" y="5906770"/>
            <a:ext cx="134747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陇海线</a:t>
            </a:r>
            <a:endParaRPr lang="zh-CN" altLang="en-US" sz="2400" b="1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6692265" y="5906770"/>
            <a:ext cx="134747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包兰线</a:t>
            </a:r>
            <a:endParaRPr lang="zh-CN" altLang="en-US" sz="2400" b="1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076190" y="6322695"/>
            <a:ext cx="134747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浙赣线</a:t>
            </a:r>
            <a:endParaRPr lang="zh-CN" altLang="en-US" sz="2400" b="1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6812280" y="6323330"/>
            <a:ext cx="134747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湘黔线</a:t>
            </a:r>
            <a:endParaRPr lang="zh-CN" altLang="en-US" sz="2400" b="1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264275" y="551180"/>
            <a:ext cx="92837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solidFill>
                  <a:srgbClr val="00B05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北京</a:t>
            </a:r>
            <a:endParaRPr lang="zh-CN" altLang="en-US" sz="2400">
              <a:solidFill>
                <a:srgbClr val="00B05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503295" y="1490980"/>
            <a:ext cx="92837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solidFill>
                  <a:srgbClr val="00B05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兰州</a:t>
            </a:r>
            <a:endParaRPr lang="zh-CN" altLang="en-US" sz="2400">
              <a:solidFill>
                <a:srgbClr val="00B05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817870" y="1697355"/>
            <a:ext cx="92837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solidFill>
                  <a:srgbClr val="00B05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郑州</a:t>
            </a:r>
            <a:endParaRPr lang="zh-CN" altLang="en-US" sz="2400">
              <a:solidFill>
                <a:srgbClr val="00B05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677785" y="1460500"/>
            <a:ext cx="92837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solidFill>
                  <a:srgbClr val="00B05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徐州</a:t>
            </a:r>
            <a:endParaRPr lang="zh-CN" altLang="en-US" sz="2400">
              <a:solidFill>
                <a:srgbClr val="00B05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197850" y="2183765"/>
            <a:ext cx="92837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solidFill>
                  <a:srgbClr val="00B05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上海</a:t>
            </a:r>
            <a:endParaRPr lang="zh-CN" altLang="en-US" sz="2400">
              <a:solidFill>
                <a:srgbClr val="00B05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146800" y="2739390"/>
            <a:ext cx="92837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solidFill>
                  <a:srgbClr val="00B05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株洲</a:t>
            </a:r>
            <a:endParaRPr lang="zh-CN" altLang="en-US" sz="2400">
              <a:solidFill>
                <a:srgbClr val="00B05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276600" y="2332990"/>
            <a:ext cx="97282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solidFill>
                  <a:srgbClr val="00B05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成都</a:t>
            </a:r>
            <a:endParaRPr lang="zh-CN" altLang="en-US" sz="2400">
              <a:solidFill>
                <a:srgbClr val="00B05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520180" y="154305"/>
            <a:ext cx="60960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28" grpId="0"/>
      <p:bldP spid="29" grpId="0"/>
      <p:bldP spid="30" grpId="0"/>
      <p:bldP spid="5" grpId="0"/>
      <p:bldP spid="6" grpId="0"/>
      <p:bldP spid="7" grpId="0"/>
      <p:bldP spid="8" grpId="0"/>
      <p:bldP spid="9" grpId="0"/>
      <p:bldP spid="10" grpId="0"/>
      <p:bldP spid="1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rcRect l="44928" r="2015"/>
          <a:stretch>
            <a:fillRect/>
          </a:stretch>
        </p:blipFill>
        <p:spPr>
          <a:xfrm>
            <a:off x="167005" y="184785"/>
            <a:ext cx="8821420" cy="667321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5880100" y="3879850"/>
            <a:ext cx="43497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pattFill prst="pct60">
                  <a:fgClr>
                    <a:srgbClr val="BBE0E3"/>
                  </a:fgClr>
                  <a:bgClr>
                    <a:srgbClr val="FFFFFF"/>
                  </a:bgClr>
                </a:pattFill>
              </a14:hiddenFill>
            </a:ext>
          </a:extLst>
        </p:spPr>
        <p:txBody>
          <a:bodyPr wrap="square" rtlCol="0">
            <a:spAutoFit/>
          </a:bodyPr>
          <a:p>
            <a:r>
              <a:rPr lang="en-US" altLang="zh-CN" sz="24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E</a:t>
            </a:r>
            <a:endParaRPr lang="en-US" altLang="zh-CN" sz="240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587625" y="4567555"/>
            <a:ext cx="43497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pattFill prst="pct60">
                  <a:fgClr>
                    <a:srgbClr val="BBE0E3"/>
                  </a:fgClr>
                  <a:bgClr>
                    <a:srgbClr val="FFFFFF"/>
                  </a:bgClr>
                </a:pattFill>
              </a14:hiddenFill>
            </a:ext>
          </a:extLst>
        </p:spPr>
        <p:txBody>
          <a:bodyPr wrap="square" rtlCol="0">
            <a:spAutoFit/>
          </a:bodyPr>
          <a:p>
            <a:r>
              <a:rPr lang="en-US" altLang="zh-CN" sz="24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F</a:t>
            </a:r>
            <a:endParaRPr lang="en-US" altLang="zh-CN" sz="240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 flipH="1">
            <a:off x="5549900" y="3696335"/>
            <a:ext cx="52959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pattFill prst="pct60">
                  <a:fgClr>
                    <a:srgbClr val="BBE0E3"/>
                  </a:fgClr>
                  <a:bgClr>
                    <a:srgbClr val="FFFFFF"/>
                  </a:bgClr>
                </a:pattFill>
              </a14:hiddenFill>
            </a:ext>
          </a:extLst>
        </p:spPr>
        <p:txBody>
          <a:bodyPr wrap="square" rtlCol="0">
            <a:spAutoFit/>
          </a:bodyPr>
          <a:p>
            <a:r>
              <a:rPr lang="en-US" altLang="zh-CN" sz="240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G</a:t>
            </a:r>
            <a:endParaRPr lang="en-US" altLang="zh-CN" sz="2400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445125" y="1927225"/>
            <a:ext cx="43497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pattFill prst="pct60">
                  <a:fgClr>
                    <a:srgbClr val="BBE0E3"/>
                  </a:fgClr>
                  <a:bgClr>
                    <a:srgbClr val="FFFFFF"/>
                  </a:bgClr>
                </a:pattFill>
              </a14:hiddenFill>
            </a:ext>
          </a:extLst>
        </p:spPr>
        <p:txBody>
          <a:bodyPr wrap="square" rtlCol="0">
            <a:spAutoFit/>
          </a:bodyPr>
          <a:p>
            <a:r>
              <a:rPr lang="en-US" altLang="zh-CN" sz="2400">
                <a:solidFill>
                  <a:srgbClr val="00B05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I</a:t>
            </a:r>
            <a:endParaRPr lang="en-US" altLang="zh-CN" sz="2400">
              <a:solidFill>
                <a:srgbClr val="00B05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895215" y="2502535"/>
            <a:ext cx="61341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pattFill prst="pct60">
                  <a:fgClr>
                    <a:srgbClr val="BBE0E3"/>
                  </a:fgClr>
                  <a:bgClr>
                    <a:srgbClr val="FFFFFF"/>
                  </a:bgClr>
                </a:pattFill>
              </a14:hiddenFill>
            </a:ext>
          </a:extLst>
        </p:spPr>
        <p:txBody>
          <a:bodyPr wrap="square" rtlCol="0">
            <a:spAutoFit/>
          </a:bodyPr>
          <a:p>
            <a:r>
              <a:rPr lang="en-US" altLang="zh-CN" sz="2400">
                <a:solidFill>
                  <a:srgbClr val="00B05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J</a:t>
            </a:r>
            <a:endParaRPr lang="en-US" altLang="zh-CN" sz="2400">
              <a:solidFill>
                <a:srgbClr val="00B05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2689225" y="4048760"/>
            <a:ext cx="61341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pattFill prst="pct60">
                  <a:fgClr>
                    <a:srgbClr val="BBE0E3"/>
                  </a:fgClr>
                  <a:bgClr>
                    <a:srgbClr val="FFFFFF"/>
                  </a:bgClr>
                </a:pattFill>
              </a14:hiddenFill>
            </a:ext>
          </a:extLst>
        </p:spPr>
        <p:txBody>
          <a:bodyPr wrap="square" rtlCol="0">
            <a:spAutoFit/>
          </a:bodyPr>
          <a:p>
            <a:r>
              <a:rPr lang="en-US" altLang="zh-CN" sz="2400">
                <a:solidFill>
                  <a:srgbClr val="00B05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K</a:t>
            </a:r>
            <a:endParaRPr lang="en-US" altLang="zh-CN" sz="2400">
              <a:solidFill>
                <a:srgbClr val="00B05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34855" name="矩形 5"/>
          <p:cNvSpPr>
            <a:spLocks noChangeArrowheads="1"/>
          </p:cNvSpPr>
          <p:nvPr/>
        </p:nvSpPr>
        <p:spPr bwMode="auto">
          <a:xfrm>
            <a:off x="0" y="36195"/>
            <a:ext cx="628396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pattFill prst="pct5">
                  <a:fgClr>
                    <a:srgbClr val="BBE0E3"/>
                  </a:fgClr>
                  <a:bgClr>
                    <a:srgbClr val="FFFFFF"/>
                  </a:bgClr>
                </a:patt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80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方正粗黑宋简体" panose="02000000000000000000" charset="-122"/>
                <a:ea typeface="方正粗黑宋简体" panose="02000000000000000000" charset="-122"/>
                <a:cs typeface="+mn-cs"/>
              </a:rPr>
              <a:t>写出字母所代表的地理事物。</a:t>
            </a:r>
            <a:endParaRPr kumimoji="1" lang="zh-CN" altLang="en-US" sz="280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方正粗黑宋简体" panose="02000000000000000000" charset="-122"/>
              <a:ea typeface="方正粗黑宋简体" panose="02000000000000000000" charset="-122"/>
              <a:cs typeface="+mn-cs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2652395" y="4340225"/>
            <a:ext cx="382270" cy="460375"/>
          </a:xfrm>
          <a:prstGeom prst="rect">
            <a:avLst/>
          </a:prstGeom>
          <a:noFill/>
          <a:ln w="38100">
            <a:noFill/>
          </a:ln>
          <a:extLst>
            <a:ext uri="{909E8E84-426E-40DD-AFC4-6F175D3DCCD1}">
              <a14:hiddenFill xmlns:a14="http://schemas.microsoft.com/office/drawing/2010/main">
                <a:pattFill prst="pct60">
                  <a:fgClr>
                    <a:srgbClr val="BBE0E3"/>
                  </a:fgClr>
                  <a:bgClr>
                    <a:srgbClr val="FFFFFF"/>
                  </a:bgClr>
                </a:pattFill>
              </a14:hiddenFill>
            </a:ext>
          </a:extLst>
        </p:spPr>
        <p:txBody>
          <a:bodyPr wrap="square" rtlCol="0">
            <a:spAutoFit/>
          </a:bodyPr>
          <a:p>
            <a:r>
              <a:rPr lang="en-US" altLang="zh-CN" sz="240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H</a:t>
            </a:r>
            <a:endParaRPr lang="en-US" altLang="zh-CN" sz="2400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965700" y="2306320"/>
            <a:ext cx="542925" cy="306705"/>
          </a:xfrm>
          <a:prstGeom prst="rect">
            <a:avLst/>
          </a:prstGeom>
          <a:noFill/>
          <a:ln w="38100">
            <a:solidFill>
              <a:srgbClr val="FF00FF"/>
            </a:solidFill>
          </a:ln>
        </p:spPr>
        <p:txBody>
          <a:bodyPr wrap="square" rtlCol="0">
            <a:spAutoFit/>
          </a:bodyPr>
          <a:p>
            <a:r>
              <a:rPr lang="zh-CN" altLang="en-US" sz="1400">
                <a:solidFill>
                  <a:schemeClr val="tx1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渤海</a:t>
            </a:r>
            <a:endParaRPr lang="zh-CN" altLang="en-US" sz="1400">
              <a:solidFill>
                <a:schemeClr val="tx1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079490" y="2613025"/>
            <a:ext cx="84074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solidFill>
                  <a:schemeClr val="tx1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黄海</a:t>
            </a:r>
            <a:endParaRPr lang="zh-CN" altLang="en-US" sz="2400">
              <a:solidFill>
                <a:schemeClr val="tx1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283960" y="3419475"/>
            <a:ext cx="85979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solidFill>
                  <a:schemeClr val="tx1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东海</a:t>
            </a:r>
            <a:endParaRPr lang="zh-CN" altLang="en-US" sz="2400">
              <a:solidFill>
                <a:schemeClr val="tx1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991610" y="4862195"/>
            <a:ext cx="90360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solidFill>
                  <a:schemeClr val="tx1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南海</a:t>
            </a:r>
            <a:endParaRPr lang="zh-CN" altLang="en-US" sz="2400">
              <a:solidFill>
                <a:schemeClr val="tx1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 rot="1500000">
            <a:off x="6113145" y="3813810"/>
            <a:ext cx="51244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8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台湾岛</a:t>
            </a:r>
            <a:endParaRPr lang="zh-CN" altLang="en-US" sz="180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381885" y="4861560"/>
            <a:ext cx="9207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8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海南岛</a:t>
            </a:r>
            <a:endParaRPr lang="zh-CN" altLang="en-US" sz="180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5276215" y="3879850"/>
            <a:ext cx="60388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台湾海峡</a:t>
            </a:r>
            <a:endParaRPr lang="zh-CN" altLang="en-US" sz="1600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3034665" y="4278630"/>
            <a:ext cx="604520" cy="583565"/>
          </a:xfrm>
          <a:prstGeom prst="rect">
            <a:avLst/>
          </a:prstGeom>
          <a:noFill/>
          <a:ln w="38100">
            <a:solidFill>
              <a:srgbClr val="FF00FF"/>
            </a:solidFill>
          </a:ln>
        </p:spPr>
        <p:txBody>
          <a:bodyPr wrap="square" rtlCol="0">
            <a:spAutoFit/>
          </a:bodyPr>
          <a:p>
            <a:r>
              <a:rPr lang="zh-CN" altLang="en-US" sz="160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琼州海峡</a:t>
            </a:r>
            <a:endParaRPr lang="zh-CN" altLang="en-US" sz="1600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5273675" y="1605915"/>
            <a:ext cx="164719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solidFill>
                  <a:srgbClr val="00B05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辽东半岛</a:t>
            </a:r>
            <a:endParaRPr lang="zh-CN" altLang="en-US" sz="2400">
              <a:solidFill>
                <a:srgbClr val="00B05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4232910" y="2844800"/>
            <a:ext cx="164719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solidFill>
                  <a:srgbClr val="00B05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山东半岛</a:t>
            </a:r>
            <a:endParaRPr lang="zh-CN" altLang="en-US" sz="2400">
              <a:solidFill>
                <a:srgbClr val="00B05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2236470" y="3787775"/>
            <a:ext cx="164719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solidFill>
                  <a:srgbClr val="00B05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雷州半岛</a:t>
            </a:r>
            <a:endParaRPr lang="zh-CN" altLang="en-US" sz="2400">
              <a:solidFill>
                <a:srgbClr val="00B05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4" grpId="0"/>
      <p:bldP spid="5" grpId="0"/>
      <p:bldP spid="6" grpId="0"/>
      <p:bldP spid="10" grpId="0"/>
      <p:bldP spid="11" grpId="0"/>
      <p:bldP spid="14" grpId="0"/>
      <p:bldP spid="16" grpId="0" bldLvl="0" animBg="1"/>
      <p:bldP spid="17" grpId="0"/>
      <p:bldP spid="18" grpId="0"/>
      <p:bldP spid="19" grpId="0"/>
    </p:bld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135" y="76200"/>
            <a:ext cx="8933815" cy="6774815"/>
          </a:xfrm>
          <a:prstGeom prst="rect">
            <a:avLst/>
          </a:prstGeom>
        </p:spPr>
      </p:pic>
      <p:sp>
        <p:nvSpPr>
          <p:cNvPr id="4" name="任意多边形 3"/>
          <p:cNvSpPr/>
          <p:nvPr/>
        </p:nvSpPr>
        <p:spPr>
          <a:xfrm>
            <a:off x="7270115" y="937895"/>
            <a:ext cx="551180" cy="1428750"/>
          </a:xfrm>
          <a:custGeom>
            <a:avLst/>
            <a:gdLst>
              <a:gd name="connisteX0" fmla="*/ 551180 w 551180"/>
              <a:gd name="connsiteY0" fmla="*/ 0 h 1428750"/>
              <a:gd name="connisteX1" fmla="*/ 214630 w 551180"/>
              <a:gd name="connsiteY1" fmla="*/ 847090 h 1428750"/>
              <a:gd name="connisteX2" fmla="*/ 0 w 551180"/>
              <a:gd name="connsiteY2" fmla="*/ 1428750 h 142875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</a:cxnLst>
            <a:rect l="l" t="t" r="r" b="b"/>
            <a:pathLst>
              <a:path w="551180" h="1428750">
                <a:moveTo>
                  <a:pt x="551180" y="0"/>
                </a:moveTo>
                <a:lnTo>
                  <a:pt x="214630" y="847090"/>
                </a:lnTo>
                <a:lnTo>
                  <a:pt x="0" y="1428750"/>
                </a:lnTo>
              </a:path>
            </a:pathLst>
          </a:cu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任意多边形 4"/>
          <p:cNvSpPr/>
          <p:nvPr/>
        </p:nvSpPr>
        <p:spPr>
          <a:xfrm>
            <a:off x="6423660" y="2162810"/>
            <a:ext cx="969010" cy="1632585"/>
          </a:xfrm>
          <a:custGeom>
            <a:avLst/>
            <a:gdLst>
              <a:gd name="connisteX0" fmla="*/ 0 w 969010"/>
              <a:gd name="connsiteY0" fmla="*/ 0 h 1632585"/>
              <a:gd name="connisteX1" fmla="*/ 213995 w 969010"/>
              <a:gd name="connsiteY1" fmla="*/ 213995 h 1632585"/>
              <a:gd name="connisteX2" fmla="*/ 193675 w 969010"/>
              <a:gd name="connsiteY2" fmla="*/ 694055 h 1632585"/>
              <a:gd name="connisteX3" fmla="*/ 254635 w 969010"/>
              <a:gd name="connsiteY3" fmla="*/ 1153160 h 1632585"/>
              <a:gd name="connisteX4" fmla="*/ 540385 w 969010"/>
              <a:gd name="connsiteY4" fmla="*/ 1591945 h 1632585"/>
              <a:gd name="connisteX5" fmla="*/ 969010 w 969010"/>
              <a:gd name="connsiteY5" fmla="*/ 1632585 h 163258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969010" h="1632585">
                <a:moveTo>
                  <a:pt x="0" y="0"/>
                </a:moveTo>
                <a:lnTo>
                  <a:pt x="213995" y="213995"/>
                </a:lnTo>
                <a:lnTo>
                  <a:pt x="193675" y="694055"/>
                </a:lnTo>
                <a:lnTo>
                  <a:pt x="254635" y="1153160"/>
                </a:lnTo>
                <a:lnTo>
                  <a:pt x="540385" y="1591945"/>
                </a:lnTo>
                <a:lnTo>
                  <a:pt x="969010" y="1632585"/>
                </a:lnTo>
              </a:path>
            </a:pathLst>
          </a:cu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任意多边形 5"/>
          <p:cNvSpPr/>
          <p:nvPr/>
        </p:nvSpPr>
        <p:spPr>
          <a:xfrm>
            <a:off x="6055995" y="2193290"/>
            <a:ext cx="356870" cy="3245485"/>
          </a:xfrm>
          <a:custGeom>
            <a:avLst/>
            <a:gdLst>
              <a:gd name="connisteX0" fmla="*/ 356870 w 356870"/>
              <a:gd name="connsiteY0" fmla="*/ 0 h 3245485"/>
              <a:gd name="connisteX1" fmla="*/ 163195 w 356870"/>
              <a:gd name="connsiteY1" fmla="*/ 459105 h 3245485"/>
              <a:gd name="connisteX2" fmla="*/ 81915 w 356870"/>
              <a:gd name="connsiteY2" fmla="*/ 1030605 h 3245485"/>
              <a:gd name="connisteX3" fmla="*/ 213995 w 356870"/>
              <a:gd name="connsiteY3" fmla="*/ 1847215 h 3245485"/>
              <a:gd name="connisteX4" fmla="*/ 0 w 356870"/>
              <a:gd name="connsiteY4" fmla="*/ 2286000 h 3245485"/>
              <a:gd name="connisteX5" fmla="*/ 20320 w 356870"/>
              <a:gd name="connsiteY5" fmla="*/ 3245485 h 324548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356870" h="3245485">
                <a:moveTo>
                  <a:pt x="356870" y="0"/>
                </a:moveTo>
                <a:lnTo>
                  <a:pt x="163195" y="459105"/>
                </a:lnTo>
                <a:lnTo>
                  <a:pt x="81915" y="1030605"/>
                </a:lnTo>
                <a:lnTo>
                  <a:pt x="213995" y="1847215"/>
                </a:lnTo>
                <a:lnTo>
                  <a:pt x="0" y="2286000"/>
                </a:lnTo>
                <a:lnTo>
                  <a:pt x="20320" y="3245485"/>
                </a:lnTo>
              </a:path>
            </a:pathLst>
          </a:cu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任意多边形 7"/>
          <p:cNvSpPr/>
          <p:nvPr/>
        </p:nvSpPr>
        <p:spPr>
          <a:xfrm>
            <a:off x="6045835" y="3846830"/>
            <a:ext cx="1469390" cy="1663065"/>
          </a:xfrm>
          <a:custGeom>
            <a:avLst/>
            <a:gdLst>
              <a:gd name="connisteX0" fmla="*/ 1316355 w 1469390"/>
              <a:gd name="connsiteY0" fmla="*/ 0 h 1663065"/>
              <a:gd name="connisteX1" fmla="*/ 1153160 w 1469390"/>
              <a:gd name="connsiteY1" fmla="*/ 193675 h 1663065"/>
              <a:gd name="connisteX2" fmla="*/ 1469390 w 1469390"/>
              <a:gd name="connsiteY2" fmla="*/ 203835 h 1663065"/>
              <a:gd name="connisteX3" fmla="*/ 1092200 w 1469390"/>
              <a:gd name="connsiteY3" fmla="*/ 979170 h 1663065"/>
              <a:gd name="connisteX4" fmla="*/ 928370 w 1469390"/>
              <a:gd name="connsiteY4" fmla="*/ 1275715 h 1663065"/>
              <a:gd name="connisteX5" fmla="*/ 224155 w 1469390"/>
              <a:gd name="connsiteY5" fmla="*/ 1663065 h 1663065"/>
              <a:gd name="connisteX6" fmla="*/ 0 w 1469390"/>
              <a:gd name="connsiteY6" fmla="*/ 1561465 h 166306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1469390" h="1663065">
                <a:moveTo>
                  <a:pt x="1316355" y="0"/>
                </a:moveTo>
                <a:lnTo>
                  <a:pt x="1153160" y="193675"/>
                </a:lnTo>
                <a:lnTo>
                  <a:pt x="1469390" y="203835"/>
                </a:lnTo>
                <a:lnTo>
                  <a:pt x="1092200" y="979170"/>
                </a:lnTo>
                <a:lnTo>
                  <a:pt x="928370" y="1275715"/>
                </a:lnTo>
                <a:lnTo>
                  <a:pt x="224155" y="1663065"/>
                </a:lnTo>
                <a:lnTo>
                  <a:pt x="0" y="1561465"/>
                </a:lnTo>
              </a:path>
            </a:pathLst>
          </a:cu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6259" name="文本占位符 96258"/>
          <p:cNvSpPr>
            <a:spLocks noGrp="1"/>
          </p:cNvSpPr>
          <p:nvPr/>
        </p:nvSpPr>
        <p:spPr>
          <a:xfrm>
            <a:off x="64135" y="76200"/>
            <a:ext cx="4627880" cy="590550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34290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3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zh-CN" altLang="en-US" b="1" dirty="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主要高速铁路有哪些？</a:t>
            </a:r>
            <a:endParaRPr lang="zh-CN" altLang="en-US" b="1" dirty="0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96260" name="文本框 96259"/>
          <p:cNvSpPr txBox="1"/>
          <p:nvPr/>
        </p:nvSpPr>
        <p:spPr>
          <a:xfrm>
            <a:off x="12700" y="3724275"/>
            <a:ext cx="2341880" cy="255333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>
              <a:spcBef>
                <a:spcPct val="50000"/>
              </a:spcBef>
            </a:pPr>
            <a:r>
              <a:rPr lang="zh-CN" altLang="en-US" sz="4000" b="1" dirty="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哈大线 </a:t>
            </a:r>
            <a:r>
              <a:rPr lang="zh-CN" altLang="en-US" sz="4000" b="1" dirty="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京沪线 京广线 沿海高铁</a:t>
            </a:r>
            <a:endParaRPr lang="zh-CN" altLang="en-US" sz="4000" b="1" dirty="0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62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62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5" grpId="0" bldLvl="0" animBg="1"/>
      <p:bldP spid="6" grpId="0" bldLvl="0" animBg="1"/>
      <p:bldP spid="8" grpId="0" bldLvl="0" animBg="1"/>
      <p:bldP spid="96260" grpId="0"/>
    </p:bld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2351405" y="916940"/>
            <a:ext cx="5193665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66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资料过关</a:t>
            </a:r>
            <a:endParaRPr lang="zh-CN" altLang="en-US" sz="660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473835" y="2458720"/>
            <a:ext cx="7136765" cy="3046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800"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P7</a:t>
            </a:r>
            <a:endParaRPr lang="en-US" altLang="zh-CN" sz="4800"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</a:endParaRPr>
          </a:p>
          <a:p>
            <a:r>
              <a:rPr lang="en-US" altLang="zh-CN" sz="4800"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     </a:t>
            </a:r>
            <a:r>
              <a:rPr lang="zh-CN" altLang="en-US" sz="4800">
                <a:solidFill>
                  <a:srgbClr val="FF00FF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填图：</a:t>
            </a:r>
            <a:r>
              <a:rPr lang="en-US" altLang="zh-CN" sz="4800">
                <a:solidFill>
                  <a:srgbClr val="FF00FF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1-5</a:t>
            </a:r>
            <a:endParaRPr lang="en-US" altLang="zh-CN" sz="4800">
              <a:solidFill>
                <a:srgbClr val="FF00FF"/>
              </a:solidFill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</a:endParaRPr>
          </a:p>
          <a:p>
            <a:r>
              <a:rPr lang="en-US" altLang="zh-CN" sz="4800">
                <a:solidFill>
                  <a:srgbClr val="FF00FF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     </a:t>
            </a:r>
            <a:r>
              <a:rPr lang="zh-CN" altLang="en-US" sz="4800">
                <a:solidFill>
                  <a:srgbClr val="FF00FF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速记：</a:t>
            </a:r>
            <a:r>
              <a:rPr lang="en-US" altLang="zh-CN" sz="4800">
                <a:solidFill>
                  <a:srgbClr val="FF00FF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1-3</a:t>
            </a:r>
            <a:endParaRPr lang="en-US" altLang="zh-CN" sz="4800">
              <a:solidFill>
                <a:srgbClr val="FF00FF"/>
              </a:solidFill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</a:endParaRPr>
          </a:p>
        </p:txBody>
      </p: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4338" name="Picture 3"/>
          <p:cNvPicPr>
            <a:picLocks noChangeAspect="1"/>
          </p:cNvPicPr>
          <p:nvPr/>
        </p:nvPicPr>
        <p:blipFill>
          <a:blip r:embed="rId1"/>
          <a:srcRect t="34748"/>
          <a:stretch>
            <a:fillRect/>
          </a:stretch>
        </p:blipFill>
        <p:spPr>
          <a:xfrm>
            <a:off x="8890" y="60960"/>
            <a:ext cx="9095105" cy="15716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7610" y="509905"/>
            <a:ext cx="711835" cy="2603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5250" y="509905"/>
            <a:ext cx="712470" cy="2603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5025" y="509905"/>
            <a:ext cx="395605" cy="2603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5362" name="Picture 3"/>
          <p:cNvPicPr>
            <a:picLocks noChangeAspect="1"/>
          </p:cNvPicPr>
          <p:nvPr/>
        </p:nvPicPr>
        <p:blipFill>
          <a:blip r:embed="rId3"/>
          <a:srcRect l="19150" t="2374" r="5960"/>
          <a:stretch>
            <a:fillRect/>
          </a:stretch>
        </p:blipFill>
        <p:spPr>
          <a:xfrm>
            <a:off x="5429250" y="852805"/>
            <a:ext cx="3420745" cy="1524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6386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350" y="2363470"/>
            <a:ext cx="8970645" cy="184594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395" y="2363470"/>
            <a:ext cx="650240" cy="16891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3795" y="2363470"/>
            <a:ext cx="732155" cy="16891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170" y="2639695"/>
            <a:ext cx="650240" cy="16891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1810" y="3708400"/>
            <a:ext cx="1056640" cy="16891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2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6060" y="3708400"/>
            <a:ext cx="732155" cy="16891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6315" y="3708400"/>
            <a:ext cx="812800" cy="16891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765" y="3979545"/>
            <a:ext cx="731520" cy="16891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7410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7465" y="4264660"/>
            <a:ext cx="9112250" cy="25876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3975" y="5725160"/>
            <a:ext cx="636905" cy="18796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9420" y="5487670"/>
            <a:ext cx="636905" cy="18796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6735" y="6026150"/>
            <a:ext cx="636905" cy="15494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5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3975" y="6388735"/>
            <a:ext cx="636905" cy="18796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6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8270" y="6299200"/>
            <a:ext cx="636905" cy="18796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7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8270" y="6525895"/>
            <a:ext cx="558165" cy="18796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2" name="矩形 21"/>
          <p:cNvSpPr/>
          <p:nvPr/>
        </p:nvSpPr>
        <p:spPr>
          <a:xfrm>
            <a:off x="4424680" y="2363470"/>
            <a:ext cx="582930" cy="222250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z="2000" strike="noStrike" noProof="1"/>
          </a:p>
        </p:txBody>
      </p:sp>
      <p:sp>
        <p:nvSpPr>
          <p:cNvPr id="18" name="矩形 17"/>
          <p:cNvSpPr/>
          <p:nvPr/>
        </p:nvSpPr>
        <p:spPr>
          <a:xfrm>
            <a:off x="7512050" y="2363470"/>
            <a:ext cx="481330" cy="222250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z="2000" strike="noStrike" noProof="1"/>
          </a:p>
        </p:txBody>
      </p:sp>
      <p:cxnSp>
        <p:nvCxnSpPr>
          <p:cNvPr id="19" name="直接连接符 18"/>
          <p:cNvCxnSpPr/>
          <p:nvPr/>
        </p:nvCxnSpPr>
        <p:spPr>
          <a:xfrm flipV="1">
            <a:off x="501015" y="3352800"/>
            <a:ext cx="3232785" cy="2413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/>
          <p:cNvSpPr/>
          <p:nvPr/>
        </p:nvSpPr>
        <p:spPr>
          <a:xfrm>
            <a:off x="4020820" y="3154680"/>
            <a:ext cx="735330" cy="222885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z="2000" strike="noStrike" noProof="1"/>
          </a:p>
        </p:txBody>
      </p:sp>
      <p:sp>
        <p:nvSpPr>
          <p:cNvPr id="21" name="矩形 20"/>
          <p:cNvSpPr/>
          <p:nvPr/>
        </p:nvSpPr>
        <p:spPr>
          <a:xfrm>
            <a:off x="5380355" y="3154680"/>
            <a:ext cx="582930" cy="222885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z="2000" strike="noStrike" noProof="1"/>
          </a:p>
        </p:txBody>
      </p:sp>
      <p:cxnSp>
        <p:nvCxnSpPr>
          <p:cNvPr id="23" name="直接连接符 22"/>
          <p:cNvCxnSpPr/>
          <p:nvPr/>
        </p:nvCxnSpPr>
        <p:spPr>
          <a:xfrm>
            <a:off x="6817995" y="3376930"/>
            <a:ext cx="22860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>
            <a:off x="631190" y="3636645"/>
            <a:ext cx="4702810" cy="2095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/>
          <p:cNvSpPr/>
          <p:nvPr/>
        </p:nvSpPr>
        <p:spPr>
          <a:xfrm>
            <a:off x="2184400" y="3979545"/>
            <a:ext cx="582930" cy="222885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z="2000" strike="noStrike" noProof="1"/>
          </a:p>
        </p:txBody>
      </p:sp>
      <p:cxnSp>
        <p:nvCxnSpPr>
          <p:cNvPr id="26" name="直接连接符 25"/>
          <p:cNvCxnSpPr/>
          <p:nvPr/>
        </p:nvCxnSpPr>
        <p:spPr>
          <a:xfrm flipV="1">
            <a:off x="3733165" y="4191000"/>
            <a:ext cx="686435" cy="1841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 flipV="1">
            <a:off x="5463540" y="4166870"/>
            <a:ext cx="3232785" cy="2413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/>
        </p:nvSpPr>
        <p:spPr>
          <a:xfrm>
            <a:off x="2661920" y="4209415"/>
            <a:ext cx="22517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800">
                <a:solidFill>
                  <a:srgbClr val="00B05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平原</a:t>
            </a:r>
            <a:r>
              <a:rPr lang="zh-CN" altLang="en-US" sz="180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：宁夏、河套</a:t>
            </a:r>
            <a:endParaRPr lang="zh-CN" altLang="en-US" sz="1800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4756150" y="4209415"/>
            <a:ext cx="27774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800">
                <a:solidFill>
                  <a:srgbClr val="00B05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河谷</a:t>
            </a:r>
            <a:r>
              <a:rPr lang="zh-CN" altLang="en-US" sz="180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：湟水、雅鲁藏布江</a:t>
            </a:r>
            <a:endParaRPr lang="zh-CN" altLang="en-US" sz="1800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5463540" y="4767580"/>
            <a:ext cx="36461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800">
                <a:solidFill>
                  <a:srgbClr val="00B05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绿洲</a:t>
            </a:r>
            <a:r>
              <a:rPr lang="zh-CN" altLang="en-US" sz="180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：河西走廊、新疆高山山麓</a:t>
            </a:r>
            <a:endParaRPr lang="zh-CN" altLang="en-US" sz="1800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471170" y="770255"/>
            <a:ext cx="24384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框 31"/>
          <p:cNvSpPr txBox="1"/>
          <p:nvPr/>
        </p:nvSpPr>
        <p:spPr>
          <a:xfrm>
            <a:off x="7445375" y="1506855"/>
            <a:ext cx="1009650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1800" dirty="0">
                <a:solidFill>
                  <a:srgbClr val="FF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种植业</a:t>
            </a:r>
            <a:endParaRPr lang="zh-CN" altLang="en-US" sz="1800" dirty="0">
              <a:solidFill>
                <a:srgbClr val="FF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6044565" y="1264285"/>
            <a:ext cx="991870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1800" dirty="0">
                <a:solidFill>
                  <a:srgbClr val="FF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畜牧业</a:t>
            </a:r>
            <a:endParaRPr lang="zh-CN" altLang="en-US" sz="1800" dirty="0">
              <a:solidFill>
                <a:srgbClr val="FF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7257733" y="1798638"/>
            <a:ext cx="1196975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1800" dirty="0">
                <a:solidFill>
                  <a:srgbClr val="FF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林业</a:t>
            </a:r>
            <a:endParaRPr lang="zh-CN" altLang="en-US" sz="1800" dirty="0">
              <a:solidFill>
                <a:srgbClr val="FF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7872730" y="1798955"/>
            <a:ext cx="901700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1800" dirty="0">
                <a:solidFill>
                  <a:srgbClr val="FF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渔业</a:t>
            </a:r>
            <a:endParaRPr lang="zh-CN" altLang="en-US" sz="1800" dirty="0">
              <a:solidFill>
                <a:srgbClr val="FF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bldLvl="0" animBg="1"/>
      <p:bldP spid="18" grpId="0" bldLvl="0" animBg="1"/>
      <p:bldP spid="20" grpId="0" bldLvl="0" animBg="1"/>
      <p:bldP spid="21" grpId="0" bldLvl="0" animBg="1"/>
      <p:bldP spid="25" grpId="0" bldLvl="0" animBg="1"/>
      <p:bldP spid="28" grpId="0"/>
      <p:bldP spid="29" grpId="0"/>
      <p:bldP spid="30" grpId="0"/>
      <p:bldP spid="32" grpId="0"/>
      <p:bldP spid="33" grpId="0"/>
      <p:bldP spid="34" grpId="0"/>
      <p:bldP spid="35" grpId="0"/>
    </p:bld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4338" name="Picture 3"/>
          <p:cNvPicPr>
            <a:picLocks noChangeAspect="1"/>
          </p:cNvPicPr>
          <p:nvPr/>
        </p:nvPicPr>
        <p:blipFill>
          <a:blip r:embed="rId1"/>
          <a:srcRect t="34748"/>
          <a:stretch>
            <a:fillRect/>
          </a:stretch>
        </p:blipFill>
        <p:spPr>
          <a:xfrm>
            <a:off x="8890" y="60960"/>
            <a:ext cx="9095105" cy="15716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7610" y="509905"/>
            <a:ext cx="711835" cy="2603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5250" y="509905"/>
            <a:ext cx="712470" cy="2603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5025" y="509905"/>
            <a:ext cx="395605" cy="2603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5362" name="Picture 3"/>
          <p:cNvPicPr>
            <a:picLocks noChangeAspect="1"/>
          </p:cNvPicPr>
          <p:nvPr/>
        </p:nvPicPr>
        <p:blipFill>
          <a:blip r:embed="rId3"/>
          <a:srcRect l="19150" t="2374" r="5960"/>
          <a:stretch>
            <a:fillRect/>
          </a:stretch>
        </p:blipFill>
        <p:spPr>
          <a:xfrm>
            <a:off x="5429250" y="852805"/>
            <a:ext cx="3420745" cy="1524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6386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350" y="2363470"/>
            <a:ext cx="8970645" cy="184594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395" y="2363470"/>
            <a:ext cx="650240" cy="16891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3795" y="2363470"/>
            <a:ext cx="732155" cy="16891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170" y="2639695"/>
            <a:ext cx="650240" cy="16891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1810" y="3708400"/>
            <a:ext cx="1056640" cy="16891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2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6060" y="3708400"/>
            <a:ext cx="732155" cy="16891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6315" y="3708400"/>
            <a:ext cx="812800" cy="16891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765" y="3979545"/>
            <a:ext cx="731520" cy="16891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7410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7465" y="4264660"/>
            <a:ext cx="9112250" cy="25876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3975" y="5725160"/>
            <a:ext cx="636905" cy="18796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9420" y="5487670"/>
            <a:ext cx="636905" cy="18796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6735" y="6026150"/>
            <a:ext cx="636905" cy="15494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5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3975" y="6388735"/>
            <a:ext cx="636905" cy="18796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6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8270" y="6299200"/>
            <a:ext cx="636905" cy="18796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7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8270" y="6525895"/>
            <a:ext cx="558165" cy="18796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2" name="矩形 21"/>
          <p:cNvSpPr/>
          <p:nvPr/>
        </p:nvSpPr>
        <p:spPr>
          <a:xfrm>
            <a:off x="4424680" y="2363470"/>
            <a:ext cx="582930" cy="222250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z="2000" strike="noStrike" noProof="1"/>
          </a:p>
        </p:txBody>
      </p:sp>
      <p:sp>
        <p:nvSpPr>
          <p:cNvPr id="18" name="矩形 17"/>
          <p:cNvSpPr/>
          <p:nvPr/>
        </p:nvSpPr>
        <p:spPr>
          <a:xfrm>
            <a:off x="7512050" y="2363470"/>
            <a:ext cx="481330" cy="222250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z="2000" strike="noStrike" noProof="1"/>
          </a:p>
        </p:txBody>
      </p:sp>
      <p:cxnSp>
        <p:nvCxnSpPr>
          <p:cNvPr id="19" name="直接连接符 18"/>
          <p:cNvCxnSpPr/>
          <p:nvPr/>
        </p:nvCxnSpPr>
        <p:spPr>
          <a:xfrm flipV="1">
            <a:off x="501015" y="3352800"/>
            <a:ext cx="3232785" cy="2413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/>
          <p:cNvSpPr/>
          <p:nvPr/>
        </p:nvSpPr>
        <p:spPr>
          <a:xfrm>
            <a:off x="4020820" y="3154680"/>
            <a:ext cx="735330" cy="222885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z="2000" strike="noStrike" noProof="1"/>
          </a:p>
        </p:txBody>
      </p:sp>
      <p:sp>
        <p:nvSpPr>
          <p:cNvPr id="21" name="矩形 20"/>
          <p:cNvSpPr/>
          <p:nvPr/>
        </p:nvSpPr>
        <p:spPr>
          <a:xfrm>
            <a:off x="5380355" y="3154680"/>
            <a:ext cx="582930" cy="222885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z="2000" strike="noStrike" noProof="1"/>
          </a:p>
        </p:txBody>
      </p:sp>
      <p:cxnSp>
        <p:nvCxnSpPr>
          <p:cNvPr id="23" name="直接连接符 22"/>
          <p:cNvCxnSpPr/>
          <p:nvPr/>
        </p:nvCxnSpPr>
        <p:spPr>
          <a:xfrm>
            <a:off x="6817995" y="3376930"/>
            <a:ext cx="22860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>
            <a:off x="631190" y="3636645"/>
            <a:ext cx="4702810" cy="2095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/>
          <p:cNvSpPr/>
          <p:nvPr/>
        </p:nvSpPr>
        <p:spPr>
          <a:xfrm>
            <a:off x="2184400" y="3979545"/>
            <a:ext cx="582930" cy="222885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z="2000" strike="noStrike" noProof="1"/>
          </a:p>
        </p:txBody>
      </p:sp>
      <p:cxnSp>
        <p:nvCxnSpPr>
          <p:cNvPr id="26" name="直接连接符 25"/>
          <p:cNvCxnSpPr/>
          <p:nvPr/>
        </p:nvCxnSpPr>
        <p:spPr>
          <a:xfrm flipV="1">
            <a:off x="3733800" y="4170045"/>
            <a:ext cx="686435" cy="1841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 flipV="1">
            <a:off x="5463540" y="4166870"/>
            <a:ext cx="3232785" cy="2413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/>
        </p:nvSpPr>
        <p:spPr>
          <a:xfrm>
            <a:off x="2651760" y="4209415"/>
            <a:ext cx="22517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800">
                <a:solidFill>
                  <a:srgbClr val="00B05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平原</a:t>
            </a:r>
            <a:r>
              <a:rPr lang="zh-CN" altLang="en-US" sz="180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：宁夏、河套</a:t>
            </a:r>
            <a:endParaRPr lang="zh-CN" altLang="en-US" sz="1800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4756150" y="4209415"/>
            <a:ext cx="27774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800">
                <a:solidFill>
                  <a:srgbClr val="00B05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河谷</a:t>
            </a:r>
            <a:r>
              <a:rPr lang="zh-CN" altLang="en-US" sz="180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：湟水、雅鲁藏布江</a:t>
            </a:r>
            <a:endParaRPr lang="zh-CN" altLang="en-US" sz="1800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5463540" y="4767580"/>
            <a:ext cx="36461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800">
                <a:solidFill>
                  <a:srgbClr val="00B05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绿洲</a:t>
            </a:r>
            <a:r>
              <a:rPr lang="zh-CN" altLang="en-US" sz="180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：河西走廊、新疆高山山麓</a:t>
            </a:r>
            <a:endParaRPr lang="zh-CN" altLang="en-US" sz="1800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501015" y="770255"/>
            <a:ext cx="24384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框 31"/>
          <p:cNvSpPr txBox="1"/>
          <p:nvPr/>
        </p:nvSpPr>
        <p:spPr>
          <a:xfrm>
            <a:off x="7445375" y="1506855"/>
            <a:ext cx="1009650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1800" dirty="0">
                <a:solidFill>
                  <a:srgbClr val="FF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种植业</a:t>
            </a:r>
            <a:endParaRPr lang="zh-CN" altLang="en-US" sz="1800" dirty="0">
              <a:solidFill>
                <a:srgbClr val="FF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6044565" y="1264285"/>
            <a:ext cx="991870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1800" dirty="0">
                <a:solidFill>
                  <a:srgbClr val="FF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畜牧业</a:t>
            </a:r>
            <a:endParaRPr lang="zh-CN" altLang="en-US" sz="1800" dirty="0">
              <a:solidFill>
                <a:srgbClr val="FF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7257733" y="1798638"/>
            <a:ext cx="1196975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1800" dirty="0">
                <a:solidFill>
                  <a:srgbClr val="FF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林业</a:t>
            </a:r>
            <a:endParaRPr lang="zh-CN" altLang="en-US" sz="1800" dirty="0">
              <a:solidFill>
                <a:srgbClr val="FF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7872730" y="1798955"/>
            <a:ext cx="901700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1800" dirty="0">
                <a:solidFill>
                  <a:srgbClr val="FF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渔业</a:t>
            </a:r>
            <a:endParaRPr lang="zh-CN" altLang="en-US" sz="1800" dirty="0">
              <a:solidFill>
                <a:srgbClr val="FF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/>
      <p:bldP spid="30" grpId="0"/>
      <p:bldP spid="32" grpId="0"/>
      <p:bldP spid="33" grpId="0"/>
      <p:bldP spid="34" grpId="0"/>
      <p:bldP spid="35" grpId="0"/>
    </p:bld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0482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8255" y="-6350"/>
            <a:ext cx="9160510" cy="479933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3485" y="469900"/>
            <a:ext cx="763905" cy="28448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7765" y="469900"/>
            <a:ext cx="678815" cy="28448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2050" y="469900"/>
            <a:ext cx="678815" cy="28448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6520" y="3233420"/>
            <a:ext cx="423545" cy="28448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1725" y="3642995"/>
            <a:ext cx="848360" cy="28448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9910" y="4050665"/>
            <a:ext cx="678815" cy="28448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2780" y="4398010"/>
            <a:ext cx="424180" cy="28448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1506" name="Picture 3"/>
          <p:cNvPicPr>
            <a:picLocks noChangeAspect="1"/>
          </p:cNvPicPr>
          <p:nvPr/>
        </p:nvPicPr>
        <p:blipFill>
          <a:blip r:embed="rId3"/>
          <a:srcRect b="46667"/>
          <a:stretch>
            <a:fillRect/>
          </a:stretch>
        </p:blipFill>
        <p:spPr>
          <a:xfrm>
            <a:off x="71120" y="4766945"/>
            <a:ext cx="8988425" cy="191262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8440" y="4714240"/>
            <a:ext cx="1258570" cy="40449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4020" y="5688330"/>
            <a:ext cx="1101090" cy="40449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7810" y="5701030"/>
            <a:ext cx="707390" cy="40449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2" name="文本框 11"/>
          <p:cNvSpPr txBox="1"/>
          <p:nvPr/>
        </p:nvSpPr>
        <p:spPr>
          <a:xfrm>
            <a:off x="4888230" y="5131435"/>
            <a:ext cx="1420495" cy="398780"/>
          </a:xfrm>
          <a:prstGeom prst="rect">
            <a:avLst/>
          </a:prstGeom>
          <a:noFill/>
          <a:ln w="38100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000" dirty="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郊区农业</a:t>
            </a:r>
            <a:endParaRPr lang="zh-CN" altLang="en-US" sz="2000" dirty="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cxnSp>
        <p:nvCxnSpPr>
          <p:cNvPr id="13" name="直接连接符 12"/>
          <p:cNvCxnSpPr/>
          <p:nvPr/>
        </p:nvCxnSpPr>
        <p:spPr>
          <a:xfrm flipV="1">
            <a:off x="5534660" y="5131435"/>
            <a:ext cx="1307465" cy="127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 flipV="1">
            <a:off x="7141210" y="5105400"/>
            <a:ext cx="1850390" cy="2603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457200" y="5715000"/>
            <a:ext cx="7620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 flipV="1">
            <a:off x="7264400" y="754380"/>
            <a:ext cx="1307465" cy="127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4330065" y="836295"/>
            <a:ext cx="2811780" cy="706755"/>
          </a:xfrm>
          <a:prstGeom prst="rect">
            <a:avLst/>
          </a:prstGeom>
          <a:noFill/>
          <a:ln w="38100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4000" dirty="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光热水土地</a:t>
            </a:r>
            <a:endParaRPr lang="zh-CN" altLang="en-US" sz="4000" dirty="0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cxnSp>
        <p:nvCxnSpPr>
          <p:cNvPr id="19" name="直接连接符 18"/>
          <p:cNvCxnSpPr/>
          <p:nvPr/>
        </p:nvCxnSpPr>
        <p:spPr>
          <a:xfrm flipV="1">
            <a:off x="767080" y="3505200"/>
            <a:ext cx="2280920" cy="38735"/>
          </a:xfrm>
          <a:prstGeom prst="line">
            <a:avLst/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 flipV="1">
            <a:off x="767080" y="3962400"/>
            <a:ext cx="1595120" cy="3810"/>
          </a:xfrm>
          <a:prstGeom prst="line">
            <a:avLst/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 flipV="1">
            <a:off x="767080" y="4343400"/>
            <a:ext cx="3423920" cy="30480"/>
          </a:xfrm>
          <a:prstGeom prst="line">
            <a:avLst/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 flipV="1">
            <a:off x="767080" y="4724400"/>
            <a:ext cx="1137920" cy="28575"/>
          </a:xfrm>
          <a:prstGeom prst="line">
            <a:avLst/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/>
          <p:cNvSpPr/>
          <p:nvPr/>
        </p:nvSpPr>
        <p:spPr>
          <a:xfrm>
            <a:off x="2362200" y="491490"/>
            <a:ext cx="1000760" cy="262890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sp>
        <p:nvSpPr>
          <p:cNvPr id="24" name="矩形 23"/>
          <p:cNvSpPr/>
          <p:nvPr/>
        </p:nvSpPr>
        <p:spPr>
          <a:xfrm>
            <a:off x="2204085" y="4792980"/>
            <a:ext cx="1412875" cy="338455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sp>
        <p:nvSpPr>
          <p:cNvPr id="25" name="矩形 24"/>
          <p:cNvSpPr/>
          <p:nvPr/>
        </p:nvSpPr>
        <p:spPr>
          <a:xfrm>
            <a:off x="3533775" y="71120"/>
            <a:ext cx="1306195" cy="262890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cxnSp>
        <p:nvCxnSpPr>
          <p:cNvPr id="23" name="直接连接符 22"/>
          <p:cNvCxnSpPr/>
          <p:nvPr/>
        </p:nvCxnSpPr>
        <p:spPr>
          <a:xfrm>
            <a:off x="7162800" y="6172200"/>
            <a:ext cx="18288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 flipV="1">
            <a:off x="511810" y="6629400"/>
            <a:ext cx="2459990" cy="762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7" grpId="0"/>
      <p:bldP spid="18" grpId="0" bldLvl="0" animBg="1"/>
      <p:bldP spid="24" grpId="0" bldLvl="0" animBg="1"/>
      <p:bldP spid="25" grpId="0" bldLvl="0" animBg="1"/>
    </p:bld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0482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8255" y="-6350"/>
            <a:ext cx="9160510" cy="479933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3485" y="469900"/>
            <a:ext cx="763905" cy="28448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7765" y="469900"/>
            <a:ext cx="678815" cy="28448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2050" y="469900"/>
            <a:ext cx="678815" cy="28448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6520" y="3233420"/>
            <a:ext cx="423545" cy="28448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1725" y="3642995"/>
            <a:ext cx="848360" cy="28448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9910" y="4050665"/>
            <a:ext cx="678815" cy="28448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2780" y="4398010"/>
            <a:ext cx="424180" cy="28448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1506" name="Picture 3"/>
          <p:cNvPicPr>
            <a:picLocks noChangeAspect="1"/>
          </p:cNvPicPr>
          <p:nvPr/>
        </p:nvPicPr>
        <p:blipFill>
          <a:blip r:embed="rId3"/>
          <a:srcRect b="46667"/>
          <a:stretch>
            <a:fillRect/>
          </a:stretch>
        </p:blipFill>
        <p:spPr>
          <a:xfrm>
            <a:off x="71120" y="4766945"/>
            <a:ext cx="8988425" cy="191262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8440" y="4714240"/>
            <a:ext cx="1258570" cy="40449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4020" y="5688330"/>
            <a:ext cx="1101090" cy="40449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7810" y="5701030"/>
            <a:ext cx="707390" cy="40449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2" name="文本框 11"/>
          <p:cNvSpPr txBox="1"/>
          <p:nvPr/>
        </p:nvSpPr>
        <p:spPr>
          <a:xfrm>
            <a:off x="4888230" y="5131435"/>
            <a:ext cx="1420495" cy="398780"/>
          </a:xfrm>
          <a:prstGeom prst="rect">
            <a:avLst/>
          </a:prstGeom>
          <a:noFill/>
          <a:ln w="38100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000" dirty="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郊区农业</a:t>
            </a:r>
            <a:endParaRPr lang="zh-CN" altLang="en-US" sz="2000" dirty="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cxnSp>
        <p:nvCxnSpPr>
          <p:cNvPr id="13" name="直接连接符 12"/>
          <p:cNvCxnSpPr/>
          <p:nvPr/>
        </p:nvCxnSpPr>
        <p:spPr>
          <a:xfrm flipV="1">
            <a:off x="5534660" y="5131435"/>
            <a:ext cx="1307465" cy="127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 flipV="1">
            <a:off x="7141210" y="5105400"/>
            <a:ext cx="1850390" cy="2603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457200" y="5715000"/>
            <a:ext cx="7620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 flipV="1">
            <a:off x="7264400" y="754380"/>
            <a:ext cx="1307465" cy="127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4028440" y="767080"/>
            <a:ext cx="3279775" cy="706755"/>
          </a:xfrm>
          <a:prstGeom prst="rect">
            <a:avLst/>
          </a:prstGeom>
          <a:noFill/>
          <a:ln w="38100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4000" dirty="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光热水土地</a:t>
            </a:r>
            <a:endParaRPr lang="zh-CN" altLang="en-US" sz="4000" dirty="0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cxnSp>
        <p:nvCxnSpPr>
          <p:cNvPr id="19" name="直接连接符 18"/>
          <p:cNvCxnSpPr/>
          <p:nvPr/>
        </p:nvCxnSpPr>
        <p:spPr>
          <a:xfrm flipV="1">
            <a:off x="767080" y="3505200"/>
            <a:ext cx="2280920" cy="38735"/>
          </a:xfrm>
          <a:prstGeom prst="line">
            <a:avLst/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 flipV="1">
            <a:off x="767080" y="3962400"/>
            <a:ext cx="1595120" cy="3810"/>
          </a:xfrm>
          <a:prstGeom prst="line">
            <a:avLst/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 flipV="1">
            <a:off x="767080" y="4343400"/>
            <a:ext cx="3423920" cy="30480"/>
          </a:xfrm>
          <a:prstGeom prst="line">
            <a:avLst/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 flipV="1">
            <a:off x="767080" y="4724400"/>
            <a:ext cx="1137920" cy="28575"/>
          </a:xfrm>
          <a:prstGeom prst="line">
            <a:avLst/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/>
          <p:cNvSpPr/>
          <p:nvPr/>
        </p:nvSpPr>
        <p:spPr>
          <a:xfrm>
            <a:off x="2290445" y="480695"/>
            <a:ext cx="1081405" cy="262890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sp>
        <p:nvSpPr>
          <p:cNvPr id="24" name="矩形 23"/>
          <p:cNvSpPr/>
          <p:nvPr/>
        </p:nvSpPr>
        <p:spPr>
          <a:xfrm>
            <a:off x="2204085" y="4792980"/>
            <a:ext cx="1412875" cy="338455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sp>
        <p:nvSpPr>
          <p:cNvPr id="25" name="矩形 24"/>
          <p:cNvSpPr/>
          <p:nvPr/>
        </p:nvSpPr>
        <p:spPr>
          <a:xfrm>
            <a:off x="3533775" y="71120"/>
            <a:ext cx="1306195" cy="262890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cxnSp>
        <p:nvCxnSpPr>
          <p:cNvPr id="23" name="直接连接符 22"/>
          <p:cNvCxnSpPr/>
          <p:nvPr/>
        </p:nvCxnSpPr>
        <p:spPr>
          <a:xfrm>
            <a:off x="7162800" y="6172200"/>
            <a:ext cx="18288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 flipV="1">
            <a:off x="511810" y="6629400"/>
            <a:ext cx="2459990" cy="762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7" grpId="0"/>
    </p:bld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2351405" y="916940"/>
            <a:ext cx="5193665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66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资料过关</a:t>
            </a:r>
            <a:endParaRPr lang="zh-CN" altLang="en-US" sz="660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473835" y="2458720"/>
            <a:ext cx="7136765" cy="3046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800"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P8</a:t>
            </a:r>
            <a:endParaRPr lang="en-US" altLang="zh-CN" sz="4800"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</a:endParaRPr>
          </a:p>
          <a:p>
            <a:r>
              <a:rPr lang="en-US" altLang="zh-CN" sz="4800"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     </a:t>
            </a:r>
            <a:r>
              <a:rPr lang="zh-CN" altLang="en-US" sz="4800">
                <a:solidFill>
                  <a:srgbClr val="FF00FF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填图：</a:t>
            </a:r>
            <a:r>
              <a:rPr lang="en-US" altLang="zh-CN" sz="4800">
                <a:solidFill>
                  <a:srgbClr val="FF00FF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1-3</a:t>
            </a:r>
            <a:endParaRPr lang="en-US" altLang="zh-CN" sz="4800">
              <a:solidFill>
                <a:srgbClr val="FF00FF"/>
              </a:solidFill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</a:endParaRPr>
          </a:p>
          <a:p>
            <a:r>
              <a:rPr lang="en-US" altLang="zh-CN" sz="4800">
                <a:solidFill>
                  <a:srgbClr val="FF00FF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     </a:t>
            </a:r>
            <a:r>
              <a:rPr lang="zh-CN" altLang="en-US" sz="4800">
                <a:solidFill>
                  <a:srgbClr val="FF00FF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速记：</a:t>
            </a:r>
            <a:r>
              <a:rPr lang="en-US" altLang="zh-CN" sz="4800">
                <a:solidFill>
                  <a:srgbClr val="FF00FF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1-3</a:t>
            </a:r>
            <a:endParaRPr lang="en-US" altLang="zh-CN" sz="4800">
              <a:solidFill>
                <a:srgbClr val="FF00FF"/>
              </a:solidFill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</a:endParaRPr>
          </a:p>
        </p:txBody>
      </p:sp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1201" name="Picture 3"/>
          <p:cNvPicPr>
            <a:picLocks noChangeAspect="1"/>
          </p:cNvPicPr>
          <p:nvPr/>
        </p:nvPicPr>
        <p:blipFill>
          <a:blip r:embed="rId1"/>
          <a:srcRect t="54797"/>
          <a:stretch>
            <a:fillRect/>
          </a:stretch>
        </p:blipFill>
        <p:spPr>
          <a:xfrm>
            <a:off x="171450" y="104775"/>
            <a:ext cx="8916988" cy="11366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0963" y="933450"/>
            <a:ext cx="936625" cy="2603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7575" y="914400"/>
            <a:ext cx="703263" cy="2603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120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450" y="1241425"/>
            <a:ext cx="8916988" cy="13335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1205" name="Picture 4"/>
          <p:cNvPicPr>
            <a:picLocks noChangeAspect="1"/>
          </p:cNvPicPr>
          <p:nvPr/>
        </p:nvPicPr>
        <p:blipFill>
          <a:blip r:embed="rId4"/>
          <a:srcRect l="5247" r="7872"/>
          <a:stretch>
            <a:fillRect/>
          </a:stretch>
        </p:blipFill>
        <p:spPr>
          <a:xfrm>
            <a:off x="171450" y="2574925"/>
            <a:ext cx="4057650" cy="22098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1206" name="Picture 3"/>
          <p:cNvPicPr>
            <a:picLocks noChangeAspect="1"/>
          </p:cNvPicPr>
          <p:nvPr/>
        </p:nvPicPr>
        <p:blipFill>
          <a:blip r:embed="rId5"/>
          <a:srcRect l="3812" t="317" r="66650" b="87491"/>
          <a:stretch>
            <a:fillRect/>
          </a:stretch>
        </p:blipFill>
        <p:spPr>
          <a:xfrm>
            <a:off x="4229100" y="2574925"/>
            <a:ext cx="4529138" cy="39211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1207" name="Picture 3"/>
          <p:cNvPicPr>
            <a:picLocks noChangeAspect="1"/>
          </p:cNvPicPr>
          <p:nvPr/>
        </p:nvPicPr>
        <p:blipFill>
          <a:blip r:embed="rId5"/>
          <a:srcRect l="33754" r="36429" b="88876"/>
          <a:stretch>
            <a:fillRect/>
          </a:stretch>
        </p:blipFill>
        <p:spPr>
          <a:xfrm>
            <a:off x="4229100" y="3111500"/>
            <a:ext cx="4529138" cy="35718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1208" name="Picture 3"/>
          <p:cNvPicPr>
            <a:picLocks noChangeAspect="1"/>
          </p:cNvPicPr>
          <p:nvPr/>
        </p:nvPicPr>
        <p:blipFill>
          <a:blip r:embed="rId5"/>
          <a:srcRect l="64398" b="88104"/>
          <a:stretch>
            <a:fillRect/>
          </a:stretch>
        </p:blipFill>
        <p:spPr>
          <a:xfrm>
            <a:off x="4337050" y="3590925"/>
            <a:ext cx="4502150" cy="38258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1209" name="Picture 3"/>
          <p:cNvPicPr>
            <a:picLocks noChangeAspect="1"/>
          </p:cNvPicPr>
          <p:nvPr/>
        </p:nvPicPr>
        <p:blipFill>
          <a:blip r:embed="rId5"/>
          <a:srcRect l="3438" t="9224" r="61389" b="76663"/>
          <a:stretch>
            <a:fillRect/>
          </a:stretch>
        </p:blipFill>
        <p:spPr>
          <a:xfrm>
            <a:off x="4337050" y="4081463"/>
            <a:ext cx="4303713" cy="45243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5400" y="2554288"/>
            <a:ext cx="1354138" cy="2603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2538" y="3111500"/>
            <a:ext cx="1397000" cy="2603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2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2538" y="3579813"/>
            <a:ext cx="1771650" cy="2603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3975" y="4156075"/>
            <a:ext cx="1863725" cy="2603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1214" name="Picture 3"/>
          <p:cNvPicPr>
            <a:picLocks noChangeAspect="1"/>
          </p:cNvPicPr>
          <p:nvPr/>
        </p:nvPicPr>
        <p:blipFill>
          <a:blip r:embed="rId5"/>
          <a:srcRect t="20685"/>
          <a:stretch>
            <a:fillRect/>
          </a:stretch>
        </p:blipFill>
        <p:spPr>
          <a:xfrm>
            <a:off x="50800" y="4667250"/>
            <a:ext cx="9002713" cy="21367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5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4788" y="5345113"/>
            <a:ext cx="868362" cy="2190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6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9618" y="5640705"/>
            <a:ext cx="1025525" cy="2190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7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5500" y="6243638"/>
            <a:ext cx="869950" cy="2190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8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5350" y="5012373"/>
            <a:ext cx="992188" cy="2603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9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7550" y="5037773"/>
            <a:ext cx="1012825" cy="2603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0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0950" y="6543675"/>
            <a:ext cx="946150" cy="260350"/>
          </a:xfrm>
          <a:prstGeom prst="rect">
            <a:avLst/>
          </a:prstGeom>
          <a:noFill/>
          <a:ln w="9525">
            <a:noFill/>
          </a:ln>
        </p:spPr>
      </p:pic>
      <p:cxnSp>
        <p:nvCxnSpPr>
          <p:cNvPr id="14" name="直接连接符 13"/>
          <p:cNvCxnSpPr/>
          <p:nvPr/>
        </p:nvCxnSpPr>
        <p:spPr>
          <a:xfrm flipV="1">
            <a:off x="5662930" y="5272405"/>
            <a:ext cx="1850390" cy="2603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直接连接符 1"/>
          <p:cNvCxnSpPr/>
          <p:nvPr/>
        </p:nvCxnSpPr>
        <p:spPr>
          <a:xfrm flipV="1">
            <a:off x="5662930" y="838200"/>
            <a:ext cx="3328670" cy="698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/>
        </p:nvCxnSpPr>
        <p:spPr>
          <a:xfrm>
            <a:off x="538480" y="1193800"/>
            <a:ext cx="299720" cy="254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 flipV="1">
            <a:off x="2432685" y="1892300"/>
            <a:ext cx="3183890" cy="1587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 flipV="1">
            <a:off x="6333490" y="1879600"/>
            <a:ext cx="2788920" cy="127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 flipV="1">
            <a:off x="538480" y="2209800"/>
            <a:ext cx="5633720" cy="2286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2173605" y="1219200"/>
            <a:ext cx="236410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沿海、</a:t>
            </a:r>
            <a:r>
              <a:rPr lang="zh-CN" altLang="en-US" sz="20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沿江。</a:t>
            </a:r>
            <a:endParaRPr lang="zh-CN" altLang="en-US" sz="200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7209473" y="2506663"/>
            <a:ext cx="1338262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zh-CN" altLang="en-US" sz="2400" b="1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资源多</a:t>
            </a:r>
            <a:endParaRPr lang="zh-CN" altLang="en-US" sz="2400" b="1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7226935" y="3111183"/>
            <a:ext cx="1320800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zh-CN" altLang="en-US" sz="2400" b="1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科技强</a:t>
            </a:r>
            <a:endParaRPr lang="zh-CN" altLang="en-US" sz="2400" b="1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7264400" y="3621405"/>
            <a:ext cx="1246188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zh-CN" altLang="en-US" sz="2400" b="1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市场广</a:t>
            </a:r>
            <a:endParaRPr lang="zh-CN" altLang="en-US" sz="2400" b="1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7264083" y="4055428"/>
            <a:ext cx="1195387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zh-CN" altLang="en-US" sz="2400" b="1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外资多</a:t>
            </a:r>
            <a:endParaRPr lang="zh-CN" altLang="en-US" sz="2400" b="1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26" name="圆角矩形标注 25"/>
          <p:cNvSpPr/>
          <p:nvPr/>
        </p:nvSpPr>
        <p:spPr>
          <a:xfrm>
            <a:off x="3489960" y="3171508"/>
            <a:ext cx="1069975" cy="339725"/>
          </a:xfrm>
          <a:prstGeom prst="wedgeRoundRectCallout">
            <a:avLst>
              <a:gd name="adj1" fmla="val -50854"/>
              <a:gd name="adj2" fmla="val 44285"/>
              <a:gd name="adj3" fmla="val 1666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blipFill>
                  <a:blip r:embed="rId6"/>
                </a:blip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 fontAlgn="base"/>
            <a:r>
              <a:rPr lang="zh-CN" altLang="en-US" sz="2000" b="1" strike="noStrike" noProof="1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重工业</a:t>
            </a:r>
            <a:endParaRPr lang="zh-CN" altLang="en-US" sz="2000" b="1" strike="noStrike" noProof="1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27" name="圆角矩形标注 26"/>
          <p:cNvSpPr/>
          <p:nvPr/>
        </p:nvSpPr>
        <p:spPr>
          <a:xfrm>
            <a:off x="1152208" y="3276283"/>
            <a:ext cx="2095500" cy="344488"/>
          </a:xfrm>
          <a:prstGeom prst="wedgeRoundRectCallout">
            <a:avLst>
              <a:gd name="adj1" fmla="val 48832"/>
              <a:gd name="adj2" fmla="val 13891"/>
              <a:gd name="adj3" fmla="val 1666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blipFill>
                  <a:blip r:embed="rId6"/>
                </a:blip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 fontAlgn="base"/>
            <a:r>
              <a:rPr lang="zh-CN" altLang="en-US" sz="2000" b="1" strike="noStrike" noProof="1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北方最大综合性</a:t>
            </a:r>
            <a:endParaRPr lang="zh-CN" altLang="en-US" sz="2000" b="1" strike="noStrike" noProof="1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28" name="圆角矩形标注 27"/>
          <p:cNvSpPr/>
          <p:nvPr/>
        </p:nvSpPr>
        <p:spPr>
          <a:xfrm>
            <a:off x="1318895" y="3757613"/>
            <a:ext cx="2116138" cy="323850"/>
          </a:xfrm>
          <a:prstGeom prst="wedgeRoundRectCallout">
            <a:avLst>
              <a:gd name="adj1" fmla="val -32043"/>
              <a:gd name="adj2" fmla="val -52081"/>
              <a:gd name="adj3" fmla="val 1666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blipFill>
                  <a:blip r:embed="rId6"/>
                </a:blip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 fontAlgn="base"/>
            <a:r>
              <a:rPr lang="zh-CN" altLang="en-US" sz="2000" b="1" strike="noStrike" noProof="1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全国最大综合性</a:t>
            </a:r>
            <a:endParaRPr lang="zh-CN" altLang="en-US" sz="2000" b="1" strike="noStrike" noProof="1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29" name="圆角矩形标注 28"/>
          <p:cNvSpPr/>
          <p:nvPr/>
        </p:nvSpPr>
        <p:spPr>
          <a:xfrm>
            <a:off x="1994535" y="4297363"/>
            <a:ext cx="1092200" cy="371475"/>
          </a:xfrm>
          <a:prstGeom prst="wedgeRoundRectCallout">
            <a:avLst>
              <a:gd name="adj1" fmla="val -26355"/>
              <a:gd name="adj2" fmla="val -48481"/>
              <a:gd name="adj3" fmla="val 1666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blipFill>
                  <a:blip r:embed="rId6"/>
                </a:blip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 fontAlgn="base"/>
            <a:r>
              <a:rPr lang="zh-CN" altLang="en-US" sz="2000" b="1" strike="noStrike" noProof="1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轻工业</a:t>
            </a:r>
            <a:endParaRPr lang="zh-CN" altLang="en-US" sz="2000" b="1" strike="noStrike" noProof="1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cxnSp>
        <p:nvCxnSpPr>
          <p:cNvPr id="30" name="直接连接符 29"/>
          <p:cNvCxnSpPr/>
          <p:nvPr/>
        </p:nvCxnSpPr>
        <p:spPr>
          <a:xfrm>
            <a:off x="1752600" y="4953000"/>
            <a:ext cx="14478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>
            <a:off x="838200" y="5298440"/>
            <a:ext cx="14478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 flipV="1">
            <a:off x="2110105" y="5562600"/>
            <a:ext cx="2919095" cy="190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 flipV="1">
            <a:off x="1318895" y="5867400"/>
            <a:ext cx="2643505" cy="317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1318895" y="6463030"/>
            <a:ext cx="3634105" cy="1397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矩形 34"/>
          <p:cNvSpPr/>
          <p:nvPr/>
        </p:nvSpPr>
        <p:spPr>
          <a:xfrm>
            <a:off x="8641080" y="6243955"/>
            <a:ext cx="481330" cy="262255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sp>
        <p:nvSpPr>
          <p:cNvPr id="36" name="矩形 35"/>
          <p:cNvSpPr/>
          <p:nvPr/>
        </p:nvSpPr>
        <p:spPr>
          <a:xfrm>
            <a:off x="356870" y="6543675"/>
            <a:ext cx="481330" cy="262255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cxnSp>
        <p:nvCxnSpPr>
          <p:cNvPr id="37" name="直接连接符 36"/>
          <p:cNvCxnSpPr/>
          <p:nvPr/>
        </p:nvCxnSpPr>
        <p:spPr>
          <a:xfrm flipV="1">
            <a:off x="1152525" y="6781800"/>
            <a:ext cx="1895475" cy="2222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/>
          <p:cNvCxnSpPr/>
          <p:nvPr/>
        </p:nvCxnSpPr>
        <p:spPr>
          <a:xfrm>
            <a:off x="6402070" y="5867400"/>
            <a:ext cx="258953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/>
        </p:nvCxnSpPr>
        <p:spPr>
          <a:xfrm>
            <a:off x="435610" y="6160135"/>
            <a:ext cx="935990" cy="1206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3283585" y="5324475"/>
            <a:ext cx="2279015" cy="952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3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 bldLvl="0" animBg="1"/>
      <p:bldP spid="23" grpId="0" bldLvl="0" animBg="1"/>
      <p:bldP spid="24" grpId="0" bldLvl="0" animBg="1"/>
      <p:bldP spid="25" grpId="0" bldLvl="0" animBg="1"/>
      <p:bldP spid="26" grpId="0" bldLvl="0" animBg="1"/>
      <p:bldP spid="27" grpId="0" bldLvl="0" animBg="1"/>
      <p:bldP spid="28" grpId="0" bldLvl="0" animBg="1"/>
      <p:bldP spid="29" grpId="0" bldLvl="0" animBg="1"/>
      <p:bldP spid="36" grpId="0" bldLvl="0" animBg="1"/>
      <p:bldP spid="35" grpId="0" bldLvl="0" animBg="1"/>
    </p:bld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1201" name="Picture 3"/>
          <p:cNvPicPr>
            <a:picLocks noChangeAspect="1"/>
          </p:cNvPicPr>
          <p:nvPr/>
        </p:nvPicPr>
        <p:blipFill>
          <a:blip r:embed="rId1"/>
          <a:srcRect t="54797"/>
          <a:stretch>
            <a:fillRect/>
          </a:stretch>
        </p:blipFill>
        <p:spPr>
          <a:xfrm>
            <a:off x="171450" y="104775"/>
            <a:ext cx="8916988" cy="11366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0963" y="933450"/>
            <a:ext cx="936625" cy="2603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7575" y="914400"/>
            <a:ext cx="703263" cy="2603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120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450" y="1241425"/>
            <a:ext cx="8916988" cy="13335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1205" name="Picture 4"/>
          <p:cNvPicPr>
            <a:picLocks noChangeAspect="1"/>
          </p:cNvPicPr>
          <p:nvPr/>
        </p:nvPicPr>
        <p:blipFill>
          <a:blip r:embed="rId4"/>
          <a:srcRect l="5247" r="7872"/>
          <a:stretch>
            <a:fillRect/>
          </a:stretch>
        </p:blipFill>
        <p:spPr>
          <a:xfrm>
            <a:off x="171450" y="2574925"/>
            <a:ext cx="4057650" cy="22098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1206" name="Picture 3"/>
          <p:cNvPicPr>
            <a:picLocks noChangeAspect="1"/>
          </p:cNvPicPr>
          <p:nvPr/>
        </p:nvPicPr>
        <p:blipFill>
          <a:blip r:embed="rId5"/>
          <a:srcRect l="3812" t="317" r="66650" b="87491"/>
          <a:stretch>
            <a:fillRect/>
          </a:stretch>
        </p:blipFill>
        <p:spPr>
          <a:xfrm>
            <a:off x="4229100" y="2574925"/>
            <a:ext cx="4529138" cy="39211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1207" name="Picture 3"/>
          <p:cNvPicPr>
            <a:picLocks noChangeAspect="1"/>
          </p:cNvPicPr>
          <p:nvPr/>
        </p:nvPicPr>
        <p:blipFill>
          <a:blip r:embed="rId5"/>
          <a:srcRect l="33754" r="36429" b="88876"/>
          <a:stretch>
            <a:fillRect/>
          </a:stretch>
        </p:blipFill>
        <p:spPr>
          <a:xfrm>
            <a:off x="4229100" y="3111500"/>
            <a:ext cx="4529138" cy="35718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1208" name="Picture 3"/>
          <p:cNvPicPr>
            <a:picLocks noChangeAspect="1"/>
          </p:cNvPicPr>
          <p:nvPr/>
        </p:nvPicPr>
        <p:blipFill>
          <a:blip r:embed="rId5"/>
          <a:srcRect l="64398" b="88104"/>
          <a:stretch>
            <a:fillRect/>
          </a:stretch>
        </p:blipFill>
        <p:spPr>
          <a:xfrm>
            <a:off x="4337050" y="3590925"/>
            <a:ext cx="4502150" cy="38258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1209" name="Picture 3"/>
          <p:cNvPicPr>
            <a:picLocks noChangeAspect="1"/>
          </p:cNvPicPr>
          <p:nvPr/>
        </p:nvPicPr>
        <p:blipFill>
          <a:blip r:embed="rId5"/>
          <a:srcRect l="3438" t="9224" r="61389" b="76663"/>
          <a:stretch>
            <a:fillRect/>
          </a:stretch>
        </p:blipFill>
        <p:spPr>
          <a:xfrm>
            <a:off x="4337050" y="4081463"/>
            <a:ext cx="4303713" cy="45243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5400" y="2554288"/>
            <a:ext cx="1354138" cy="2603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2538" y="3111500"/>
            <a:ext cx="1397000" cy="2603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2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2538" y="3579813"/>
            <a:ext cx="1771650" cy="2603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3975" y="4156075"/>
            <a:ext cx="1863725" cy="2603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1214" name="Picture 3"/>
          <p:cNvPicPr>
            <a:picLocks noChangeAspect="1"/>
          </p:cNvPicPr>
          <p:nvPr/>
        </p:nvPicPr>
        <p:blipFill>
          <a:blip r:embed="rId5"/>
          <a:srcRect t="20685"/>
          <a:stretch>
            <a:fillRect/>
          </a:stretch>
        </p:blipFill>
        <p:spPr>
          <a:xfrm>
            <a:off x="70485" y="4667250"/>
            <a:ext cx="9002713" cy="21367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5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4788" y="5345113"/>
            <a:ext cx="868362" cy="2190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6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9618" y="5640705"/>
            <a:ext cx="1025525" cy="2190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7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5500" y="6243638"/>
            <a:ext cx="869950" cy="2190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8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5350" y="5012373"/>
            <a:ext cx="992188" cy="2603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9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7550" y="5037773"/>
            <a:ext cx="1012825" cy="2603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0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0950" y="6543675"/>
            <a:ext cx="946150" cy="260350"/>
          </a:xfrm>
          <a:prstGeom prst="rect">
            <a:avLst/>
          </a:prstGeom>
          <a:noFill/>
          <a:ln w="9525">
            <a:noFill/>
          </a:ln>
        </p:spPr>
      </p:pic>
      <p:cxnSp>
        <p:nvCxnSpPr>
          <p:cNvPr id="14" name="直接连接符 13"/>
          <p:cNvCxnSpPr/>
          <p:nvPr/>
        </p:nvCxnSpPr>
        <p:spPr>
          <a:xfrm flipV="1">
            <a:off x="5662930" y="5272405"/>
            <a:ext cx="1850390" cy="2603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直接连接符 1"/>
          <p:cNvCxnSpPr/>
          <p:nvPr/>
        </p:nvCxnSpPr>
        <p:spPr>
          <a:xfrm flipV="1">
            <a:off x="5662930" y="838200"/>
            <a:ext cx="3328670" cy="698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/>
        </p:nvCxnSpPr>
        <p:spPr>
          <a:xfrm>
            <a:off x="457200" y="1219200"/>
            <a:ext cx="3810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 flipV="1">
            <a:off x="2432685" y="1892300"/>
            <a:ext cx="3183890" cy="1587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 flipV="1">
            <a:off x="6333490" y="1879600"/>
            <a:ext cx="2788920" cy="127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 flipV="1">
            <a:off x="538480" y="2209800"/>
            <a:ext cx="5633720" cy="2286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2173605" y="1219200"/>
            <a:ext cx="236410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沿海、</a:t>
            </a:r>
            <a:r>
              <a:rPr lang="zh-CN" altLang="en-US" sz="20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沿江。</a:t>
            </a:r>
            <a:endParaRPr lang="zh-CN" altLang="en-US" sz="200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7209473" y="2506663"/>
            <a:ext cx="1338262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zh-CN" altLang="en-US" sz="2400" b="1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资源多</a:t>
            </a:r>
            <a:endParaRPr lang="zh-CN" altLang="en-US" sz="2400" b="1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7226935" y="3111183"/>
            <a:ext cx="1320800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zh-CN" altLang="en-US" sz="2400" b="1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科技强</a:t>
            </a:r>
            <a:endParaRPr lang="zh-CN" altLang="en-US" sz="2400" b="1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7264400" y="3621405"/>
            <a:ext cx="1246188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zh-CN" altLang="en-US" sz="2400" b="1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市场广</a:t>
            </a:r>
            <a:endParaRPr lang="zh-CN" altLang="en-US" sz="2400" b="1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7264083" y="4055428"/>
            <a:ext cx="1195387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zh-CN" altLang="en-US" sz="2400" b="1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外资多</a:t>
            </a:r>
            <a:endParaRPr lang="zh-CN" altLang="en-US" sz="2400" b="1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26" name="圆角矩形标注 25"/>
          <p:cNvSpPr/>
          <p:nvPr/>
        </p:nvSpPr>
        <p:spPr>
          <a:xfrm>
            <a:off x="3489960" y="3171508"/>
            <a:ext cx="1069975" cy="339725"/>
          </a:xfrm>
          <a:prstGeom prst="wedgeRoundRectCallout">
            <a:avLst>
              <a:gd name="adj1" fmla="val -50854"/>
              <a:gd name="adj2" fmla="val 44285"/>
              <a:gd name="adj3" fmla="val 1666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blipFill>
                  <a:blip r:embed="rId6"/>
                </a:blip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 fontAlgn="base"/>
            <a:r>
              <a:rPr lang="zh-CN" altLang="en-US" sz="2000" b="1" strike="noStrike" noProof="1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重工业</a:t>
            </a:r>
            <a:endParaRPr lang="zh-CN" altLang="en-US" sz="2000" b="1" strike="noStrike" noProof="1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27" name="圆角矩形标注 26"/>
          <p:cNvSpPr/>
          <p:nvPr/>
        </p:nvSpPr>
        <p:spPr>
          <a:xfrm>
            <a:off x="1152208" y="3276283"/>
            <a:ext cx="2095500" cy="344488"/>
          </a:xfrm>
          <a:prstGeom prst="wedgeRoundRectCallout">
            <a:avLst>
              <a:gd name="adj1" fmla="val 48832"/>
              <a:gd name="adj2" fmla="val 13891"/>
              <a:gd name="adj3" fmla="val 1666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blipFill>
                  <a:blip r:embed="rId6"/>
                </a:blip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 fontAlgn="base"/>
            <a:r>
              <a:rPr lang="zh-CN" altLang="en-US" sz="2000" b="1" strike="noStrike" noProof="1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北方最大综合性</a:t>
            </a:r>
            <a:endParaRPr lang="zh-CN" altLang="en-US" sz="2000" b="1" strike="noStrike" noProof="1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28" name="圆角矩形标注 27"/>
          <p:cNvSpPr/>
          <p:nvPr/>
        </p:nvSpPr>
        <p:spPr>
          <a:xfrm>
            <a:off x="1318895" y="3757613"/>
            <a:ext cx="2116138" cy="323850"/>
          </a:xfrm>
          <a:prstGeom prst="wedgeRoundRectCallout">
            <a:avLst>
              <a:gd name="adj1" fmla="val -32043"/>
              <a:gd name="adj2" fmla="val -52081"/>
              <a:gd name="adj3" fmla="val 1666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blipFill>
                  <a:blip r:embed="rId6"/>
                </a:blip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 fontAlgn="base"/>
            <a:r>
              <a:rPr lang="zh-CN" altLang="en-US" sz="2000" b="1" strike="noStrike" noProof="1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全国最大综合性</a:t>
            </a:r>
            <a:endParaRPr lang="zh-CN" altLang="en-US" sz="2000" b="1" strike="noStrike" noProof="1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29" name="圆角矩形标注 28"/>
          <p:cNvSpPr/>
          <p:nvPr/>
        </p:nvSpPr>
        <p:spPr>
          <a:xfrm>
            <a:off x="1994535" y="4144963"/>
            <a:ext cx="1092200" cy="371475"/>
          </a:xfrm>
          <a:prstGeom prst="wedgeRoundRectCallout">
            <a:avLst>
              <a:gd name="adj1" fmla="val -26355"/>
              <a:gd name="adj2" fmla="val -48481"/>
              <a:gd name="adj3" fmla="val 1666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blipFill>
                  <a:blip r:embed="rId6"/>
                </a:blip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 fontAlgn="base"/>
            <a:r>
              <a:rPr lang="zh-CN" altLang="en-US" sz="2000" b="1" strike="noStrike" noProof="1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轻工业</a:t>
            </a:r>
            <a:endParaRPr lang="zh-CN" altLang="en-US" sz="2000" b="1" strike="noStrike" noProof="1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cxnSp>
        <p:nvCxnSpPr>
          <p:cNvPr id="30" name="直接连接符 29"/>
          <p:cNvCxnSpPr/>
          <p:nvPr/>
        </p:nvCxnSpPr>
        <p:spPr>
          <a:xfrm>
            <a:off x="1752600" y="4953000"/>
            <a:ext cx="14478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>
            <a:off x="838200" y="5298440"/>
            <a:ext cx="14478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 flipV="1">
            <a:off x="2129790" y="5562600"/>
            <a:ext cx="2919095" cy="190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 flipV="1">
            <a:off x="1338580" y="5867400"/>
            <a:ext cx="2643505" cy="317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1338580" y="6463030"/>
            <a:ext cx="3634105" cy="1397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矩形 34"/>
          <p:cNvSpPr/>
          <p:nvPr/>
        </p:nvSpPr>
        <p:spPr>
          <a:xfrm>
            <a:off x="8660765" y="6243955"/>
            <a:ext cx="481330" cy="262255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sp>
        <p:nvSpPr>
          <p:cNvPr id="36" name="矩形 35"/>
          <p:cNvSpPr/>
          <p:nvPr/>
        </p:nvSpPr>
        <p:spPr>
          <a:xfrm>
            <a:off x="376555" y="6543675"/>
            <a:ext cx="481330" cy="262255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cxnSp>
        <p:nvCxnSpPr>
          <p:cNvPr id="37" name="直接连接符 36"/>
          <p:cNvCxnSpPr/>
          <p:nvPr/>
        </p:nvCxnSpPr>
        <p:spPr>
          <a:xfrm flipV="1">
            <a:off x="1152525" y="6781800"/>
            <a:ext cx="1895475" cy="2222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/>
          <p:cNvCxnSpPr/>
          <p:nvPr/>
        </p:nvCxnSpPr>
        <p:spPr>
          <a:xfrm>
            <a:off x="6421755" y="5867400"/>
            <a:ext cx="258953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/>
        </p:nvCxnSpPr>
        <p:spPr>
          <a:xfrm>
            <a:off x="455295" y="6160135"/>
            <a:ext cx="935990" cy="1206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3283585" y="5324475"/>
            <a:ext cx="2279015" cy="952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 bldLvl="0" animBg="1"/>
      <p:bldP spid="23" grpId="0" bldLvl="0" animBg="1"/>
      <p:bldP spid="24" grpId="0" bldLvl="0" animBg="1"/>
      <p:bldP spid="25" grpId="0" bldLvl="0" animBg="1"/>
      <p:bldP spid="26" grpId="0" bldLvl="0" animBg="1"/>
      <p:bldP spid="27" grpId="0" bldLvl="0" animBg="1"/>
      <p:bldP spid="28" grpId="0" bldLvl="0" animBg="1"/>
      <p:bldP spid="29" grpId="0" bldLvl="0" animBg="1"/>
    </p:bld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2351405" y="916940"/>
            <a:ext cx="5193665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66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资料过关</a:t>
            </a:r>
            <a:endParaRPr lang="zh-CN" altLang="en-US" sz="660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473835" y="2458720"/>
            <a:ext cx="7136765" cy="3046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800"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P9</a:t>
            </a:r>
            <a:endParaRPr lang="en-US" altLang="zh-CN" sz="4800"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</a:endParaRPr>
          </a:p>
          <a:p>
            <a:r>
              <a:rPr lang="en-US" altLang="zh-CN" sz="4800"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     </a:t>
            </a:r>
            <a:r>
              <a:rPr lang="zh-CN" altLang="en-US" sz="4800">
                <a:solidFill>
                  <a:srgbClr val="FF00FF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填图：</a:t>
            </a:r>
            <a:r>
              <a:rPr lang="en-US" altLang="zh-CN" sz="4800">
                <a:solidFill>
                  <a:srgbClr val="FF00FF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1-3</a:t>
            </a:r>
            <a:endParaRPr lang="en-US" altLang="zh-CN" sz="4800">
              <a:solidFill>
                <a:srgbClr val="FF00FF"/>
              </a:solidFill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</a:endParaRPr>
          </a:p>
          <a:p>
            <a:r>
              <a:rPr lang="en-US" altLang="zh-CN" sz="4800">
                <a:solidFill>
                  <a:srgbClr val="FF00FF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     </a:t>
            </a:r>
            <a:r>
              <a:rPr lang="zh-CN" altLang="en-US" sz="4800">
                <a:solidFill>
                  <a:srgbClr val="FF00FF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速记：</a:t>
            </a:r>
            <a:r>
              <a:rPr lang="en-US" altLang="zh-CN" sz="4800">
                <a:solidFill>
                  <a:srgbClr val="FF00FF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1-3</a:t>
            </a:r>
            <a:endParaRPr lang="en-US" altLang="zh-CN" sz="4800">
              <a:solidFill>
                <a:srgbClr val="FF00FF"/>
              </a:solidFill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rcRect l="44928" r="2015"/>
          <a:stretch>
            <a:fillRect/>
          </a:stretch>
        </p:blipFill>
        <p:spPr>
          <a:xfrm>
            <a:off x="167005" y="184785"/>
            <a:ext cx="8821420" cy="667321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5880100" y="3879850"/>
            <a:ext cx="43497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pattFill prst="pct60">
                  <a:fgClr>
                    <a:srgbClr val="BBE0E3"/>
                  </a:fgClr>
                  <a:bgClr>
                    <a:srgbClr val="FFFFFF"/>
                  </a:bgClr>
                </a:pattFill>
              </a14:hiddenFill>
            </a:ext>
          </a:extLst>
        </p:spPr>
        <p:txBody>
          <a:bodyPr wrap="square" rtlCol="0">
            <a:spAutoFit/>
          </a:bodyPr>
          <a:p>
            <a:r>
              <a:rPr lang="en-US" altLang="zh-CN" sz="24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E</a:t>
            </a:r>
            <a:endParaRPr lang="en-US" altLang="zh-CN" sz="240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587625" y="4567555"/>
            <a:ext cx="43497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pattFill prst="pct60">
                  <a:fgClr>
                    <a:srgbClr val="BBE0E3"/>
                  </a:fgClr>
                  <a:bgClr>
                    <a:srgbClr val="FFFFFF"/>
                  </a:bgClr>
                </a:pattFill>
              </a14:hiddenFill>
            </a:ext>
          </a:extLst>
        </p:spPr>
        <p:txBody>
          <a:bodyPr wrap="square" rtlCol="0">
            <a:spAutoFit/>
          </a:bodyPr>
          <a:p>
            <a:r>
              <a:rPr lang="en-US" altLang="zh-CN" sz="24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F</a:t>
            </a:r>
            <a:endParaRPr lang="en-US" altLang="zh-CN" sz="240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 flipH="1">
            <a:off x="5549900" y="3696335"/>
            <a:ext cx="52959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pattFill prst="pct60">
                  <a:fgClr>
                    <a:srgbClr val="BBE0E3"/>
                  </a:fgClr>
                  <a:bgClr>
                    <a:srgbClr val="FFFFFF"/>
                  </a:bgClr>
                </a:pattFill>
              </a14:hiddenFill>
            </a:ext>
          </a:extLst>
        </p:spPr>
        <p:txBody>
          <a:bodyPr wrap="square" rtlCol="0">
            <a:spAutoFit/>
          </a:bodyPr>
          <a:p>
            <a:r>
              <a:rPr lang="en-US" altLang="zh-CN" sz="240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G</a:t>
            </a:r>
            <a:endParaRPr lang="en-US" altLang="zh-CN" sz="2400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445125" y="1927225"/>
            <a:ext cx="43497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pattFill prst="pct60">
                  <a:fgClr>
                    <a:srgbClr val="BBE0E3"/>
                  </a:fgClr>
                  <a:bgClr>
                    <a:srgbClr val="FFFFFF"/>
                  </a:bgClr>
                </a:pattFill>
              </a14:hiddenFill>
            </a:ext>
          </a:extLst>
        </p:spPr>
        <p:txBody>
          <a:bodyPr wrap="square" rtlCol="0">
            <a:spAutoFit/>
          </a:bodyPr>
          <a:p>
            <a:r>
              <a:rPr lang="en-US" altLang="zh-CN" sz="2400">
                <a:solidFill>
                  <a:srgbClr val="00B05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I</a:t>
            </a:r>
            <a:endParaRPr lang="en-US" altLang="zh-CN" sz="2400">
              <a:solidFill>
                <a:srgbClr val="00B05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895215" y="2502535"/>
            <a:ext cx="61341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pattFill prst="pct60">
                  <a:fgClr>
                    <a:srgbClr val="BBE0E3"/>
                  </a:fgClr>
                  <a:bgClr>
                    <a:srgbClr val="FFFFFF"/>
                  </a:bgClr>
                </a:pattFill>
              </a14:hiddenFill>
            </a:ext>
          </a:extLst>
        </p:spPr>
        <p:txBody>
          <a:bodyPr wrap="square" rtlCol="0">
            <a:spAutoFit/>
          </a:bodyPr>
          <a:p>
            <a:r>
              <a:rPr lang="en-US" altLang="zh-CN" sz="2400">
                <a:solidFill>
                  <a:srgbClr val="00B05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J</a:t>
            </a:r>
            <a:endParaRPr lang="en-US" altLang="zh-CN" sz="2400">
              <a:solidFill>
                <a:srgbClr val="00B05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2689225" y="4048760"/>
            <a:ext cx="61341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pattFill prst="pct60">
                  <a:fgClr>
                    <a:srgbClr val="BBE0E3"/>
                  </a:fgClr>
                  <a:bgClr>
                    <a:srgbClr val="FFFFFF"/>
                  </a:bgClr>
                </a:pattFill>
              </a14:hiddenFill>
            </a:ext>
          </a:extLst>
        </p:spPr>
        <p:txBody>
          <a:bodyPr wrap="square" rtlCol="0">
            <a:spAutoFit/>
          </a:bodyPr>
          <a:p>
            <a:r>
              <a:rPr lang="en-US" altLang="zh-CN" sz="2400">
                <a:solidFill>
                  <a:srgbClr val="00B05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K</a:t>
            </a:r>
            <a:endParaRPr lang="en-US" altLang="zh-CN" sz="2400">
              <a:solidFill>
                <a:srgbClr val="00B05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34855" name="矩形 5"/>
          <p:cNvSpPr>
            <a:spLocks noChangeArrowheads="1"/>
          </p:cNvSpPr>
          <p:nvPr/>
        </p:nvSpPr>
        <p:spPr bwMode="auto">
          <a:xfrm>
            <a:off x="0" y="36195"/>
            <a:ext cx="628396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pattFill prst="pct5">
                  <a:fgClr>
                    <a:srgbClr val="BBE0E3"/>
                  </a:fgClr>
                  <a:bgClr>
                    <a:srgbClr val="FFFFFF"/>
                  </a:bgClr>
                </a:patt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80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方正粗黑宋简体" panose="02000000000000000000" charset="-122"/>
                <a:ea typeface="方正粗黑宋简体" panose="02000000000000000000" charset="-122"/>
                <a:cs typeface="+mn-cs"/>
              </a:rPr>
              <a:t>写出字母所代表的地理事物。</a:t>
            </a:r>
            <a:endParaRPr kumimoji="1" lang="zh-CN" altLang="en-US" sz="280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方正粗黑宋简体" panose="02000000000000000000" charset="-122"/>
              <a:ea typeface="方正粗黑宋简体" panose="02000000000000000000" charset="-122"/>
              <a:cs typeface="+mn-cs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2652395" y="4340225"/>
            <a:ext cx="382270" cy="460375"/>
          </a:xfrm>
          <a:prstGeom prst="rect">
            <a:avLst/>
          </a:prstGeom>
          <a:noFill/>
          <a:ln w="38100">
            <a:noFill/>
          </a:ln>
          <a:extLst>
            <a:ext uri="{909E8E84-426E-40DD-AFC4-6F175D3DCCD1}">
              <a14:hiddenFill xmlns:a14="http://schemas.microsoft.com/office/drawing/2010/main">
                <a:pattFill prst="pct60">
                  <a:fgClr>
                    <a:srgbClr val="BBE0E3"/>
                  </a:fgClr>
                  <a:bgClr>
                    <a:srgbClr val="FFFFFF"/>
                  </a:bgClr>
                </a:pattFill>
              </a14:hiddenFill>
            </a:ext>
          </a:extLst>
        </p:spPr>
        <p:txBody>
          <a:bodyPr wrap="square" rtlCol="0">
            <a:spAutoFit/>
          </a:bodyPr>
          <a:p>
            <a:r>
              <a:rPr lang="en-US" altLang="zh-CN" sz="240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H</a:t>
            </a:r>
            <a:endParaRPr lang="en-US" altLang="zh-CN" sz="2400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965700" y="2306320"/>
            <a:ext cx="584835" cy="306705"/>
          </a:xfrm>
          <a:prstGeom prst="rect">
            <a:avLst/>
          </a:prstGeom>
          <a:noFill/>
          <a:ln w="38100">
            <a:solidFill>
              <a:srgbClr val="FF00FF"/>
            </a:solidFill>
          </a:ln>
        </p:spPr>
        <p:txBody>
          <a:bodyPr wrap="square" rtlCol="0">
            <a:spAutoFit/>
          </a:bodyPr>
          <a:p>
            <a:r>
              <a:rPr lang="zh-CN" altLang="en-US" sz="1400">
                <a:solidFill>
                  <a:schemeClr val="tx1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渤海</a:t>
            </a:r>
            <a:endParaRPr lang="zh-CN" altLang="en-US" sz="1400">
              <a:solidFill>
                <a:schemeClr val="tx1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079490" y="2613025"/>
            <a:ext cx="84074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solidFill>
                  <a:schemeClr val="tx1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黄海</a:t>
            </a:r>
            <a:endParaRPr lang="zh-CN" altLang="en-US" sz="2400">
              <a:solidFill>
                <a:schemeClr val="tx1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283960" y="3419475"/>
            <a:ext cx="85979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solidFill>
                  <a:schemeClr val="tx1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东海</a:t>
            </a:r>
            <a:endParaRPr lang="zh-CN" altLang="en-US" sz="2400">
              <a:solidFill>
                <a:schemeClr val="tx1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991610" y="4862195"/>
            <a:ext cx="90360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solidFill>
                  <a:schemeClr val="tx1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南海</a:t>
            </a:r>
            <a:endParaRPr lang="zh-CN" altLang="en-US" sz="2400">
              <a:solidFill>
                <a:schemeClr val="tx1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 rot="1500000">
            <a:off x="6113145" y="3813810"/>
            <a:ext cx="51244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8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台湾岛</a:t>
            </a:r>
            <a:endParaRPr lang="zh-CN" altLang="en-US" sz="180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381885" y="4861560"/>
            <a:ext cx="9207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8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海南岛</a:t>
            </a:r>
            <a:endParaRPr lang="zh-CN" altLang="en-US" sz="180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5276215" y="3879850"/>
            <a:ext cx="60388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台湾海峡</a:t>
            </a:r>
            <a:endParaRPr lang="zh-CN" altLang="en-US" sz="1600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3034665" y="4278630"/>
            <a:ext cx="604520" cy="583565"/>
          </a:xfrm>
          <a:prstGeom prst="rect">
            <a:avLst/>
          </a:prstGeom>
          <a:noFill/>
          <a:ln w="38100">
            <a:solidFill>
              <a:srgbClr val="FF00FF"/>
            </a:solidFill>
          </a:ln>
        </p:spPr>
        <p:txBody>
          <a:bodyPr wrap="square" rtlCol="0">
            <a:spAutoFit/>
          </a:bodyPr>
          <a:p>
            <a:r>
              <a:rPr lang="zh-CN" altLang="en-US" sz="160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琼州海峡</a:t>
            </a:r>
            <a:endParaRPr lang="zh-CN" altLang="en-US" sz="1600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5273675" y="1605915"/>
            <a:ext cx="164719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solidFill>
                  <a:srgbClr val="00B05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辽东半岛</a:t>
            </a:r>
            <a:endParaRPr lang="zh-CN" altLang="en-US" sz="2400">
              <a:solidFill>
                <a:srgbClr val="00B05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4232910" y="2844800"/>
            <a:ext cx="164719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solidFill>
                  <a:srgbClr val="00B05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山东半岛</a:t>
            </a:r>
            <a:endParaRPr lang="zh-CN" altLang="en-US" sz="2400">
              <a:solidFill>
                <a:srgbClr val="00B05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2236470" y="3787775"/>
            <a:ext cx="164719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solidFill>
                  <a:srgbClr val="00B05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雷州半岛</a:t>
            </a:r>
            <a:endParaRPr lang="zh-CN" altLang="en-US" sz="2400">
              <a:solidFill>
                <a:srgbClr val="00B05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5" grpId="0"/>
      <p:bldP spid="10" grpId="0"/>
      <p:bldP spid="14" grpId="0"/>
      <p:bldP spid="17" grpId="0"/>
      <p:bldP spid="18" grpId="0"/>
      <p:bldP spid="19" grpId="0"/>
      <p:bldP spid="16" grpId="0" animBg="1"/>
      <p:bldP spid="11" grpId="0"/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rcRect l="44928" r="2015"/>
          <a:stretch>
            <a:fillRect/>
          </a:stretch>
        </p:blipFill>
        <p:spPr>
          <a:xfrm>
            <a:off x="167005" y="184785"/>
            <a:ext cx="8821420" cy="667321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5880100" y="3879850"/>
            <a:ext cx="43497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pattFill prst="pct60">
                  <a:fgClr>
                    <a:srgbClr val="BBE0E3"/>
                  </a:fgClr>
                  <a:bgClr>
                    <a:srgbClr val="FFFFFF"/>
                  </a:bgClr>
                </a:pattFill>
              </a14:hiddenFill>
            </a:ext>
          </a:extLst>
        </p:spPr>
        <p:txBody>
          <a:bodyPr wrap="square" rtlCol="0">
            <a:spAutoFit/>
          </a:bodyPr>
          <a:p>
            <a:r>
              <a:rPr lang="en-US" altLang="zh-CN" sz="24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E</a:t>
            </a:r>
            <a:endParaRPr lang="en-US" altLang="zh-CN" sz="240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587625" y="4567555"/>
            <a:ext cx="43497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pattFill prst="pct60">
                  <a:fgClr>
                    <a:srgbClr val="BBE0E3"/>
                  </a:fgClr>
                  <a:bgClr>
                    <a:srgbClr val="FFFFFF"/>
                  </a:bgClr>
                </a:pattFill>
              </a14:hiddenFill>
            </a:ext>
          </a:extLst>
        </p:spPr>
        <p:txBody>
          <a:bodyPr wrap="square" rtlCol="0">
            <a:spAutoFit/>
          </a:bodyPr>
          <a:p>
            <a:r>
              <a:rPr lang="en-US" altLang="zh-CN" sz="24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F</a:t>
            </a:r>
            <a:endParaRPr lang="en-US" altLang="zh-CN" sz="240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 flipH="1">
            <a:off x="5549900" y="3696335"/>
            <a:ext cx="52959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pattFill prst="pct60">
                  <a:fgClr>
                    <a:srgbClr val="BBE0E3"/>
                  </a:fgClr>
                  <a:bgClr>
                    <a:srgbClr val="FFFFFF"/>
                  </a:bgClr>
                </a:pattFill>
              </a14:hiddenFill>
            </a:ext>
          </a:extLst>
        </p:spPr>
        <p:txBody>
          <a:bodyPr wrap="square" rtlCol="0">
            <a:spAutoFit/>
          </a:bodyPr>
          <a:p>
            <a:r>
              <a:rPr lang="en-US" altLang="zh-CN" sz="240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G</a:t>
            </a:r>
            <a:endParaRPr lang="en-US" altLang="zh-CN" sz="2400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445125" y="1927225"/>
            <a:ext cx="43497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pattFill prst="pct60">
                  <a:fgClr>
                    <a:srgbClr val="BBE0E3"/>
                  </a:fgClr>
                  <a:bgClr>
                    <a:srgbClr val="FFFFFF"/>
                  </a:bgClr>
                </a:pattFill>
              </a14:hiddenFill>
            </a:ext>
          </a:extLst>
        </p:spPr>
        <p:txBody>
          <a:bodyPr wrap="square" rtlCol="0">
            <a:spAutoFit/>
          </a:bodyPr>
          <a:p>
            <a:r>
              <a:rPr lang="en-US" altLang="zh-CN" sz="2400">
                <a:solidFill>
                  <a:srgbClr val="00B05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I</a:t>
            </a:r>
            <a:endParaRPr lang="en-US" altLang="zh-CN" sz="2400">
              <a:solidFill>
                <a:srgbClr val="00B05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895215" y="2502535"/>
            <a:ext cx="61341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pattFill prst="pct60">
                  <a:fgClr>
                    <a:srgbClr val="BBE0E3"/>
                  </a:fgClr>
                  <a:bgClr>
                    <a:srgbClr val="FFFFFF"/>
                  </a:bgClr>
                </a:pattFill>
              </a14:hiddenFill>
            </a:ext>
          </a:extLst>
        </p:spPr>
        <p:txBody>
          <a:bodyPr wrap="square" rtlCol="0">
            <a:spAutoFit/>
          </a:bodyPr>
          <a:p>
            <a:r>
              <a:rPr lang="en-US" altLang="zh-CN" sz="2400">
                <a:solidFill>
                  <a:srgbClr val="00B05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J</a:t>
            </a:r>
            <a:endParaRPr lang="en-US" altLang="zh-CN" sz="2400">
              <a:solidFill>
                <a:srgbClr val="00B05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2689225" y="4048760"/>
            <a:ext cx="61341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pattFill prst="pct60">
                  <a:fgClr>
                    <a:srgbClr val="BBE0E3"/>
                  </a:fgClr>
                  <a:bgClr>
                    <a:srgbClr val="FFFFFF"/>
                  </a:bgClr>
                </a:pattFill>
              </a14:hiddenFill>
            </a:ext>
          </a:extLst>
        </p:spPr>
        <p:txBody>
          <a:bodyPr wrap="square" rtlCol="0">
            <a:spAutoFit/>
          </a:bodyPr>
          <a:p>
            <a:r>
              <a:rPr lang="en-US" altLang="zh-CN" sz="2400">
                <a:solidFill>
                  <a:srgbClr val="00B05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K</a:t>
            </a:r>
            <a:endParaRPr lang="en-US" altLang="zh-CN" sz="2400">
              <a:solidFill>
                <a:srgbClr val="00B05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34855" name="矩形 5"/>
          <p:cNvSpPr>
            <a:spLocks noChangeArrowheads="1"/>
          </p:cNvSpPr>
          <p:nvPr/>
        </p:nvSpPr>
        <p:spPr bwMode="auto">
          <a:xfrm>
            <a:off x="0" y="36195"/>
            <a:ext cx="628396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pattFill prst="pct5">
                  <a:fgClr>
                    <a:srgbClr val="BBE0E3"/>
                  </a:fgClr>
                  <a:bgClr>
                    <a:srgbClr val="FFFFFF"/>
                  </a:bgClr>
                </a:patt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80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方正粗黑宋简体" panose="02000000000000000000" charset="-122"/>
                <a:ea typeface="方正粗黑宋简体" panose="02000000000000000000" charset="-122"/>
                <a:cs typeface="+mn-cs"/>
              </a:rPr>
              <a:t>写出字母所代表的地理事物。</a:t>
            </a:r>
            <a:endParaRPr kumimoji="1" lang="zh-CN" altLang="en-US" sz="280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方正粗黑宋简体" panose="02000000000000000000" charset="-122"/>
              <a:ea typeface="方正粗黑宋简体" panose="02000000000000000000" charset="-122"/>
              <a:cs typeface="+mn-cs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2652395" y="4340225"/>
            <a:ext cx="382270" cy="460375"/>
          </a:xfrm>
          <a:prstGeom prst="rect">
            <a:avLst/>
          </a:prstGeom>
          <a:noFill/>
          <a:ln w="38100">
            <a:noFill/>
          </a:ln>
          <a:extLst>
            <a:ext uri="{909E8E84-426E-40DD-AFC4-6F175D3DCCD1}">
              <a14:hiddenFill xmlns:a14="http://schemas.microsoft.com/office/drawing/2010/main">
                <a:pattFill prst="pct60">
                  <a:fgClr>
                    <a:srgbClr val="BBE0E3"/>
                  </a:fgClr>
                  <a:bgClr>
                    <a:srgbClr val="FFFFFF"/>
                  </a:bgClr>
                </a:pattFill>
              </a14:hiddenFill>
            </a:ext>
          </a:extLst>
        </p:spPr>
        <p:txBody>
          <a:bodyPr wrap="square" rtlCol="0">
            <a:spAutoFit/>
          </a:bodyPr>
          <a:p>
            <a:r>
              <a:rPr lang="en-US" altLang="zh-CN" sz="240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H</a:t>
            </a:r>
            <a:endParaRPr lang="en-US" altLang="zh-CN" sz="2400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965700" y="2306320"/>
            <a:ext cx="542925" cy="306705"/>
          </a:xfrm>
          <a:prstGeom prst="rect">
            <a:avLst/>
          </a:prstGeom>
          <a:noFill/>
          <a:ln w="38100">
            <a:solidFill>
              <a:srgbClr val="FF00FF"/>
            </a:solidFill>
          </a:ln>
        </p:spPr>
        <p:txBody>
          <a:bodyPr wrap="square" rtlCol="0">
            <a:spAutoFit/>
          </a:bodyPr>
          <a:p>
            <a:r>
              <a:rPr lang="zh-CN" altLang="en-US" sz="1400">
                <a:solidFill>
                  <a:schemeClr val="tx1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渤海</a:t>
            </a:r>
            <a:endParaRPr lang="zh-CN" altLang="en-US" sz="1400">
              <a:solidFill>
                <a:schemeClr val="tx1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079490" y="2613025"/>
            <a:ext cx="84074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solidFill>
                  <a:schemeClr val="tx1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黄海</a:t>
            </a:r>
            <a:endParaRPr lang="zh-CN" altLang="en-US" sz="2400">
              <a:solidFill>
                <a:schemeClr val="tx1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283960" y="3419475"/>
            <a:ext cx="85979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solidFill>
                  <a:schemeClr val="tx1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东海</a:t>
            </a:r>
            <a:endParaRPr lang="zh-CN" altLang="en-US" sz="2400">
              <a:solidFill>
                <a:schemeClr val="tx1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991610" y="4862195"/>
            <a:ext cx="90360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solidFill>
                  <a:schemeClr val="tx1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南海</a:t>
            </a:r>
            <a:endParaRPr lang="zh-CN" altLang="en-US" sz="2400">
              <a:solidFill>
                <a:schemeClr val="tx1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 rot="1500000">
            <a:off x="6113145" y="3813810"/>
            <a:ext cx="51244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8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台湾岛</a:t>
            </a:r>
            <a:endParaRPr lang="zh-CN" altLang="en-US" sz="180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381885" y="4861560"/>
            <a:ext cx="9207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8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海南岛</a:t>
            </a:r>
            <a:endParaRPr lang="zh-CN" altLang="en-US" sz="180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5276215" y="3879850"/>
            <a:ext cx="60388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台湾海峡</a:t>
            </a:r>
            <a:endParaRPr lang="zh-CN" altLang="en-US" sz="1600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3034665" y="4278630"/>
            <a:ext cx="655320" cy="583565"/>
          </a:xfrm>
          <a:prstGeom prst="rect">
            <a:avLst/>
          </a:prstGeom>
          <a:noFill/>
          <a:ln w="38100">
            <a:solidFill>
              <a:srgbClr val="FF00FF"/>
            </a:solidFill>
          </a:ln>
        </p:spPr>
        <p:txBody>
          <a:bodyPr wrap="square" rtlCol="0">
            <a:spAutoFit/>
          </a:bodyPr>
          <a:p>
            <a:r>
              <a:rPr lang="zh-CN" altLang="en-US" sz="160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琼州海峡</a:t>
            </a:r>
            <a:endParaRPr lang="zh-CN" altLang="en-US" sz="1600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5273675" y="1605915"/>
            <a:ext cx="164719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solidFill>
                  <a:srgbClr val="00B05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辽东半岛</a:t>
            </a:r>
            <a:endParaRPr lang="zh-CN" altLang="en-US" sz="2400">
              <a:solidFill>
                <a:srgbClr val="00B05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4232910" y="2844800"/>
            <a:ext cx="164719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solidFill>
                  <a:srgbClr val="00B05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山东半岛</a:t>
            </a:r>
            <a:endParaRPr lang="zh-CN" altLang="en-US" sz="2400">
              <a:solidFill>
                <a:srgbClr val="00B05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2236470" y="3787775"/>
            <a:ext cx="164719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solidFill>
                  <a:srgbClr val="00B05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雷州半岛</a:t>
            </a:r>
            <a:endParaRPr lang="zh-CN" altLang="en-US" sz="2400">
              <a:solidFill>
                <a:srgbClr val="00B05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4" grpId="0"/>
      <p:bldP spid="5" grpId="0"/>
      <p:bldP spid="6" grpId="0"/>
      <p:bldP spid="10" grpId="0"/>
      <p:bldP spid="11" grpId="0"/>
      <p:bldP spid="14" grpId="0"/>
      <p:bldP spid="16" grpId="0" bldLvl="0" animBg="1"/>
      <p:bldP spid="17" grpId="0"/>
      <p:bldP spid="18" grpId="0"/>
      <p:bldP spid="1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rcRect b="16709"/>
          <a:stretch>
            <a:fillRect/>
          </a:stretch>
        </p:blipFill>
        <p:spPr>
          <a:xfrm>
            <a:off x="172085" y="283845"/>
            <a:ext cx="8422005" cy="327914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085" y="3563620"/>
            <a:ext cx="8523605" cy="308038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2985770" y="1584325"/>
            <a:ext cx="10350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漠河</a:t>
            </a:r>
            <a:endParaRPr lang="zh-CN" altLang="en-US" sz="240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228465" y="2044700"/>
            <a:ext cx="18923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曾母暗沙</a:t>
            </a:r>
            <a:endParaRPr lang="zh-CN" altLang="en-US" sz="240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763010" y="2566035"/>
            <a:ext cx="134112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乌苏里</a:t>
            </a:r>
            <a:endParaRPr lang="zh-CN" altLang="en-US" sz="240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081780" y="3102610"/>
            <a:ext cx="13811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帕米尔</a:t>
            </a:r>
            <a:endParaRPr lang="zh-CN" altLang="en-US" sz="240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188335" y="4237990"/>
            <a:ext cx="13303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960</a:t>
            </a:r>
            <a:r>
              <a:rPr lang="zh-CN" altLang="en-US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万</a:t>
            </a:r>
            <a:endParaRPr lang="zh-CN" altLang="en-US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223125" y="4237990"/>
            <a:ext cx="64706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三</a:t>
            </a:r>
            <a:endParaRPr lang="zh-CN" altLang="en-US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782060" y="4842510"/>
            <a:ext cx="141160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2.2</a:t>
            </a:r>
            <a:r>
              <a:rPr lang="zh-CN" altLang="en-US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万</a:t>
            </a:r>
            <a:endParaRPr lang="zh-CN" altLang="en-US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3629025" y="5364480"/>
            <a:ext cx="142303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1.8</a:t>
            </a:r>
            <a:r>
              <a:rPr lang="zh-CN" altLang="en-US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万</a:t>
            </a:r>
            <a:endParaRPr lang="zh-CN" altLang="en-US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950720" y="5957570"/>
            <a:ext cx="103505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朝鲜</a:t>
            </a:r>
            <a:endParaRPr lang="zh-CN" altLang="en-US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3448050" y="5957570"/>
            <a:ext cx="103505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越南</a:t>
            </a:r>
            <a:endParaRPr lang="zh-CN" altLang="en-US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6493510" y="4842510"/>
            <a:ext cx="371475" cy="35496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6120765" y="5364480"/>
            <a:ext cx="296545" cy="35496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6264910" y="4766945"/>
            <a:ext cx="6572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14</a:t>
            </a:r>
            <a:endParaRPr lang="en-US" altLang="zh-CN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058535" y="5365115"/>
            <a:ext cx="5111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6</a:t>
            </a:r>
            <a:endParaRPr lang="en-US" altLang="zh-CN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6" grpId="0"/>
      <p:bldP spid="7" grpId="0"/>
      <p:bldP spid="11" grpId="0"/>
      <p:bldP spid="12" grpId="0"/>
      <p:bldP spid="14" grpId="0"/>
      <p:bldP spid="15" grpId="0"/>
      <p:bldP spid="16" grpId="0"/>
      <p:bldP spid="17" grpId="0"/>
      <p:bldP spid="8" grpId="0"/>
      <p:bldP spid="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rcRect b="16709"/>
          <a:stretch>
            <a:fillRect/>
          </a:stretch>
        </p:blipFill>
        <p:spPr>
          <a:xfrm>
            <a:off x="172085" y="283845"/>
            <a:ext cx="8422005" cy="327914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085" y="3563620"/>
            <a:ext cx="8523605" cy="308038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2985770" y="1584325"/>
            <a:ext cx="10350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漠河</a:t>
            </a:r>
            <a:endParaRPr lang="zh-CN" altLang="en-US" sz="240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228465" y="2044700"/>
            <a:ext cx="18923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曾母暗沙</a:t>
            </a:r>
            <a:endParaRPr lang="zh-CN" altLang="en-US" sz="240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763010" y="2566035"/>
            <a:ext cx="134112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乌苏里</a:t>
            </a:r>
            <a:endParaRPr lang="zh-CN" altLang="en-US" sz="240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081780" y="3102610"/>
            <a:ext cx="13811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帕米尔</a:t>
            </a:r>
            <a:endParaRPr lang="zh-CN" altLang="en-US" sz="240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188335" y="4237990"/>
            <a:ext cx="13303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960</a:t>
            </a:r>
            <a:r>
              <a:rPr lang="zh-CN" altLang="en-US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万</a:t>
            </a:r>
            <a:endParaRPr lang="zh-CN" altLang="en-US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223125" y="4237990"/>
            <a:ext cx="64706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三</a:t>
            </a:r>
            <a:endParaRPr lang="zh-CN" altLang="en-US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782060" y="4842510"/>
            <a:ext cx="141160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2.2</a:t>
            </a:r>
            <a:r>
              <a:rPr lang="zh-CN" altLang="en-US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万</a:t>
            </a:r>
            <a:endParaRPr lang="zh-CN" altLang="en-US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3629025" y="5364480"/>
            <a:ext cx="142303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1.8</a:t>
            </a:r>
            <a:r>
              <a:rPr lang="zh-CN" altLang="en-US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万</a:t>
            </a:r>
            <a:endParaRPr lang="zh-CN" altLang="en-US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950720" y="5957570"/>
            <a:ext cx="103505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朝鲜</a:t>
            </a:r>
            <a:endParaRPr lang="zh-CN" altLang="en-US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3448050" y="5957570"/>
            <a:ext cx="103505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越南</a:t>
            </a:r>
            <a:endParaRPr lang="zh-CN" altLang="en-US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6493510" y="4842510"/>
            <a:ext cx="371475" cy="35496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6120765" y="5364480"/>
            <a:ext cx="296545" cy="35496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6274435" y="4751705"/>
            <a:ext cx="6572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14</a:t>
            </a:r>
            <a:endParaRPr lang="en-US" altLang="zh-CN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058535" y="5357495"/>
            <a:ext cx="5111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6</a:t>
            </a:r>
            <a:endParaRPr lang="en-US" altLang="zh-CN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6" grpId="0"/>
      <p:bldP spid="7" grpId="0"/>
      <p:bldP spid="11" grpId="0"/>
      <p:bldP spid="12" grpId="0"/>
      <p:bldP spid="14" grpId="0"/>
      <p:bldP spid="15" grpId="0"/>
      <p:bldP spid="16" grpId="0"/>
      <p:bldP spid="17" grpId="0"/>
      <p:bldP spid="8" grpId="0"/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34645" y="1080453"/>
            <a:ext cx="8229600" cy="1143000"/>
          </a:xfrm>
        </p:spPr>
        <p:txBody>
          <a:bodyPr/>
          <a:p>
            <a:r>
              <a:rPr lang="zh-CN" altLang="en-US" sz="6000" b="1">
                <a:latin typeface="方正粗黑宋简体" panose="02000000000000000000" charset="-122"/>
                <a:ea typeface="方正粗黑宋简体" panose="02000000000000000000" charset="-122"/>
              </a:rPr>
              <a:t>第一章</a:t>
            </a:r>
            <a:endParaRPr lang="zh-CN" altLang="en-US" sz="6000" b="1"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2794000"/>
            <a:ext cx="8229600" cy="1525905"/>
          </a:xfrm>
        </p:spPr>
        <p:txBody>
          <a:bodyPr/>
          <a:p>
            <a:pPr marL="0" indent="0">
              <a:buNone/>
            </a:pPr>
            <a:r>
              <a:rPr lang="en-US" altLang="zh-CN" sz="6000" b="1">
                <a:latin typeface="方正粗黑宋简体" panose="02000000000000000000" charset="-122"/>
                <a:ea typeface="方正粗黑宋简体" panose="02000000000000000000" charset="-122"/>
              </a:rPr>
              <a:t>       </a:t>
            </a:r>
            <a:r>
              <a:rPr lang="zh-CN" altLang="en-US" sz="6000" b="1">
                <a:latin typeface="方正粗黑宋简体" panose="02000000000000000000" charset="-122"/>
                <a:ea typeface="方正粗黑宋简体" panose="02000000000000000000" charset="-122"/>
              </a:rPr>
              <a:t>从世界看中国</a:t>
            </a:r>
            <a:endParaRPr lang="zh-CN" altLang="en-US" sz="6000" b="1"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rcRect b="16709"/>
          <a:stretch>
            <a:fillRect/>
          </a:stretch>
        </p:blipFill>
        <p:spPr>
          <a:xfrm>
            <a:off x="172085" y="283845"/>
            <a:ext cx="8422005" cy="327914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085" y="3563620"/>
            <a:ext cx="8523605" cy="308038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2985770" y="1584325"/>
            <a:ext cx="10350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漠河</a:t>
            </a:r>
            <a:endParaRPr lang="zh-CN" altLang="en-US" sz="240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228465" y="2044700"/>
            <a:ext cx="18923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曾母暗沙</a:t>
            </a:r>
            <a:endParaRPr lang="zh-CN" altLang="en-US" sz="240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763010" y="2566035"/>
            <a:ext cx="134112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乌苏里</a:t>
            </a:r>
            <a:endParaRPr lang="zh-CN" altLang="en-US" sz="240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081780" y="3102610"/>
            <a:ext cx="13811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帕米尔</a:t>
            </a:r>
            <a:endParaRPr lang="zh-CN" altLang="en-US" sz="240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188335" y="4237990"/>
            <a:ext cx="13303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960</a:t>
            </a:r>
            <a:r>
              <a:rPr lang="zh-CN" altLang="en-US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万</a:t>
            </a:r>
            <a:endParaRPr lang="zh-CN" altLang="en-US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223125" y="4237990"/>
            <a:ext cx="64706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三</a:t>
            </a:r>
            <a:endParaRPr lang="zh-CN" altLang="en-US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782060" y="4842510"/>
            <a:ext cx="141160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2.2</a:t>
            </a:r>
            <a:r>
              <a:rPr lang="zh-CN" altLang="en-US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万</a:t>
            </a:r>
            <a:endParaRPr lang="zh-CN" altLang="en-US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3629025" y="5364480"/>
            <a:ext cx="142303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1.8</a:t>
            </a:r>
            <a:r>
              <a:rPr lang="zh-CN" altLang="en-US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万</a:t>
            </a:r>
            <a:endParaRPr lang="zh-CN" altLang="en-US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950720" y="5957570"/>
            <a:ext cx="103505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朝鲜</a:t>
            </a:r>
            <a:endParaRPr lang="zh-CN" altLang="en-US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3448050" y="5957570"/>
            <a:ext cx="103505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越南</a:t>
            </a:r>
            <a:endParaRPr lang="zh-CN" altLang="en-US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6493510" y="4842510"/>
            <a:ext cx="371475" cy="35496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6120765" y="5364480"/>
            <a:ext cx="296545" cy="35496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6264910" y="4766945"/>
            <a:ext cx="6572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14</a:t>
            </a:r>
            <a:endParaRPr lang="en-US" altLang="zh-CN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058535" y="5365115"/>
            <a:ext cx="5111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6</a:t>
            </a:r>
            <a:endParaRPr lang="en-US" altLang="zh-CN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6" grpId="0"/>
      <p:bldP spid="7" grpId="0"/>
      <p:bldP spid="11" grpId="0"/>
      <p:bldP spid="12" grpId="0"/>
      <p:bldP spid="14" grpId="0"/>
      <p:bldP spid="15" grpId="0"/>
      <p:bldP spid="16" grpId="0"/>
      <p:bldP spid="17" grpId="0"/>
      <p:bldP spid="8" grpId="0"/>
      <p:bldP spid="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2351405" y="916940"/>
            <a:ext cx="5193665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66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资料过关</a:t>
            </a:r>
            <a:endParaRPr lang="zh-CN" altLang="en-US" sz="660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473835" y="2458720"/>
            <a:ext cx="7136765" cy="3046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800"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P1</a:t>
            </a:r>
            <a:endParaRPr lang="en-US" altLang="zh-CN" sz="4800"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</a:endParaRPr>
          </a:p>
          <a:p>
            <a:r>
              <a:rPr lang="en-US" altLang="zh-CN" sz="4800"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     </a:t>
            </a:r>
            <a:r>
              <a:rPr lang="zh-CN" altLang="en-US" sz="4800">
                <a:solidFill>
                  <a:srgbClr val="FF00FF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填图：</a:t>
            </a:r>
            <a:r>
              <a:rPr lang="en-US" altLang="zh-CN" sz="4800">
                <a:solidFill>
                  <a:srgbClr val="FF00FF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1-4</a:t>
            </a:r>
            <a:endParaRPr lang="en-US" altLang="zh-CN" sz="4800">
              <a:solidFill>
                <a:srgbClr val="FF00FF"/>
              </a:solidFill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</a:endParaRPr>
          </a:p>
          <a:p>
            <a:r>
              <a:rPr lang="en-US" altLang="zh-CN" sz="4800">
                <a:solidFill>
                  <a:srgbClr val="FF00FF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     </a:t>
            </a:r>
            <a:r>
              <a:rPr lang="zh-CN" altLang="en-US" sz="4800">
                <a:solidFill>
                  <a:srgbClr val="FF00FF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速记：</a:t>
            </a:r>
            <a:r>
              <a:rPr lang="en-US" altLang="zh-CN" sz="4800">
                <a:solidFill>
                  <a:srgbClr val="FF00FF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1-4</a:t>
            </a:r>
            <a:endParaRPr lang="en-US" altLang="zh-CN" sz="4800">
              <a:solidFill>
                <a:srgbClr val="FF00FF"/>
              </a:solidFill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050" y="104140"/>
            <a:ext cx="8850630" cy="4726940"/>
          </a:xfrm>
          <a:prstGeom prst="rect">
            <a:avLst/>
          </a:prstGeom>
        </p:spPr>
      </p:pic>
      <p:sp>
        <p:nvSpPr>
          <p:cNvPr id="47108" name="AutoShape 4"/>
          <p:cNvSpPr/>
          <p:nvPr/>
        </p:nvSpPr>
        <p:spPr>
          <a:xfrm>
            <a:off x="2425700" y="5564188"/>
            <a:ext cx="1600200" cy="228600"/>
          </a:xfrm>
          <a:prstGeom prst="rightArrow">
            <a:avLst>
              <a:gd name="adj1" fmla="val 50000"/>
              <a:gd name="adj2" fmla="val 175000"/>
            </a:avLst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47109" name="AutoShape 5"/>
          <p:cNvSpPr/>
          <p:nvPr/>
        </p:nvSpPr>
        <p:spPr>
          <a:xfrm>
            <a:off x="5562600" y="5562600"/>
            <a:ext cx="1447800" cy="228600"/>
          </a:xfrm>
          <a:prstGeom prst="rightArrow">
            <a:avLst>
              <a:gd name="adj1" fmla="val 50000"/>
              <a:gd name="adj2" fmla="val 158333"/>
            </a:avLst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47110" name="Text Box 6"/>
          <p:cNvSpPr txBox="1"/>
          <p:nvPr/>
        </p:nvSpPr>
        <p:spPr>
          <a:xfrm>
            <a:off x="18415" y="5790883"/>
            <a:ext cx="3035300" cy="98869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algn="ctr" eaLnBrk="1" hangingPunct="1">
              <a:lnSpc>
                <a:spcPts val="2000"/>
              </a:lnSpc>
              <a:spcBef>
                <a:spcPts val="0"/>
              </a:spcBef>
              <a:buFontTx/>
            </a:pPr>
            <a:r>
              <a:rPr lang="zh-CN" altLang="en-US" sz="8800" dirty="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省</a:t>
            </a:r>
            <a:endParaRPr lang="zh-CN" altLang="en-US" sz="8800" dirty="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  <a:p>
            <a:pPr algn="ctr" eaLnBrk="1" hangingPunct="1">
              <a:lnSpc>
                <a:spcPts val="2500"/>
              </a:lnSpc>
              <a:spcBef>
                <a:spcPts val="0"/>
              </a:spcBef>
              <a:buFontTx/>
            </a:pPr>
            <a:r>
              <a:rPr lang="zh-CN" altLang="en-US" sz="2400" dirty="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（自治区、直辖市、特别行政区）</a:t>
            </a:r>
            <a:endParaRPr lang="zh-CN" altLang="en-US" sz="2400" dirty="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47111" name="Text Box 7"/>
          <p:cNvSpPr txBox="1"/>
          <p:nvPr/>
        </p:nvSpPr>
        <p:spPr>
          <a:xfrm>
            <a:off x="3384550" y="5173663"/>
            <a:ext cx="2679700" cy="15633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algn="ctr" eaLnBrk="1" hangingPunct="1">
              <a:buFontTx/>
            </a:pPr>
            <a:r>
              <a:rPr lang="zh-CN" altLang="en-US" sz="5400" dirty="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县</a:t>
            </a:r>
            <a:endParaRPr lang="zh-CN" altLang="en-US" sz="5400" dirty="0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  <a:p>
            <a:pPr algn="ctr" eaLnBrk="1" hangingPunct="1">
              <a:lnSpc>
                <a:spcPts val="2500"/>
              </a:lnSpc>
              <a:spcBef>
                <a:spcPts val="0"/>
              </a:spcBef>
              <a:buFontTx/>
            </a:pPr>
            <a:r>
              <a:rPr lang="zh-CN" altLang="en-US" sz="2400" dirty="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（</a:t>
            </a:r>
            <a:r>
              <a:rPr lang="zh-CN" altLang="en-US" sz="2400" dirty="0">
                <a:solidFill>
                  <a:srgbClr val="FF33CC"/>
                </a:solidFill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县级</a:t>
            </a:r>
            <a:r>
              <a:rPr lang="zh-CN" altLang="en-US" sz="2400" dirty="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市、</a:t>
            </a:r>
            <a:r>
              <a:rPr lang="zh-CN" altLang="en-US" sz="2400" dirty="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自治县、县级区）</a:t>
            </a:r>
            <a:endParaRPr lang="zh-CN" altLang="en-US" sz="2400" dirty="0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47112" name="Text Box 8"/>
          <p:cNvSpPr txBox="1"/>
          <p:nvPr/>
        </p:nvSpPr>
        <p:spPr>
          <a:xfrm>
            <a:off x="6540500" y="5335588"/>
            <a:ext cx="2451100" cy="118903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algn="ctr" eaLnBrk="1" hangingPunct="1">
              <a:buFontTx/>
            </a:pPr>
            <a:r>
              <a:rPr lang="zh-CN" altLang="en-US" sz="3600" dirty="0">
                <a:solidFill>
                  <a:srgbClr val="C0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乡</a:t>
            </a:r>
            <a:endParaRPr lang="zh-CN" altLang="en-US" sz="3600" dirty="0">
              <a:solidFill>
                <a:srgbClr val="C0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  <a:p>
            <a:pPr algn="ctr" eaLnBrk="1" hangingPunct="1">
              <a:buFontTx/>
            </a:pPr>
            <a:r>
              <a:rPr lang="zh-CN" altLang="en-US" sz="2400" dirty="0">
                <a:solidFill>
                  <a:srgbClr val="C0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（民族乡、镇）</a:t>
            </a:r>
            <a:endParaRPr lang="zh-CN" altLang="en-US" sz="2400" dirty="0">
              <a:solidFill>
                <a:srgbClr val="C0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701675" y="3943350"/>
            <a:ext cx="188785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6000"/>
              <a:t>2345</a:t>
            </a:r>
            <a:endParaRPr lang="en-US" altLang="zh-CN" sz="6000"/>
          </a:p>
        </p:txBody>
      </p:sp>
      <p:sp>
        <p:nvSpPr>
          <p:cNvPr id="47106" name="Rectangle 2"/>
          <p:cNvSpPr>
            <a:spLocks noGrp="1"/>
          </p:cNvSpPr>
          <p:nvPr>
            <p:ph type="title"/>
          </p:nvPr>
        </p:nvSpPr>
        <p:spPr>
          <a:xfrm>
            <a:off x="4732655" y="192405"/>
            <a:ext cx="1798955" cy="914400"/>
          </a:xfrm>
        </p:spPr>
        <p:txBody>
          <a:bodyPr vert="horz" wrap="square" lIns="91440" tIns="45720" rIns="91440" bIns="45720" anchor="ctr"/>
          <a:p>
            <a:pPr algn="l"/>
            <a:r>
              <a:rPr lang="zh-CN" altLang="en-US" sz="6000" b="1" dirty="0">
                <a:solidFill>
                  <a:srgbClr val="C00000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三级</a:t>
            </a:r>
            <a:endParaRPr lang="zh-CN" altLang="en-US" sz="6000" b="1" dirty="0"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</a:endParaRPr>
          </a:p>
        </p:txBody>
      </p:sp>
      <p:sp>
        <p:nvSpPr>
          <p:cNvPr id="17" name="Rectangle 2"/>
          <p:cNvSpPr>
            <a:spLocks noGrp="1"/>
          </p:cNvSpPr>
          <p:nvPr/>
        </p:nvSpPr>
        <p:spPr>
          <a:xfrm>
            <a:off x="1142365" y="192405"/>
            <a:ext cx="4167505" cy="91440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zh-CN" altLang="en-US" sz="6000" b="1" dirty="0"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行政区划：</a:t>
            </a:r>
            <a:endParaRPr lang="zh-CN" altLang="en-US" sz="6000" b="1" dirty="0"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110" grpId="0"/>
      <p:bldP spid="47108" grpId="0" bldLvl="0" animBg="1"/>
      <p:bldP spid="47111" grpId="0"/>
      <p:bldP spid="47109" grpId="0" bldLvl="0" animBg="1"/>
      <p:bldP spid="47112" grpId="0"/>
      <p:bldP spid="14" grpId="0"/>
      <p:bldP spid="4710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050" y="104140"/>
            <a:ext cx="8850630" cy="6859905"/>
          </a:xfrm>
          <a:prstGeom prst="rect">
            <a:avLst/>
          </a:prstGeom>
        </p:spPr>
      </p:pic>
      <p:sp>
        <p:nvSpPr>
          <p:cNvPr id="3082" name="Text Box 10"/>
          <p:cNvSpPr txBox="1">
            <a:spLocks noChangeArrowheads="1"/>
          </p:cNvSpPr>
          <p:nvPr/>
        </p:nvSpPr>
        <p:spPr bwMode="auto">
          <a:xfrm>
            <a:off x="255905" y="205740"/>
            <a:ext cx="4366895" cy="521970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square">
            <a:spAutoFit/>
          </a:bodyPr>
          <a:p>
            <a:pPr marR="0" defTabSz="914400" eaLnBrk="1" hangingPunct="1">
              <a:spcBef>
                <a:spcPct val="0"/>
              </a:spcBef>
              <a:buClrTx/>
              <a:buSzTx/>
              <a:buFontTx/>
              <a:defRPr/>
            </a:pPr>
            <a:r>
              <a:rPr kumimoji="0" lang="zh-CN" altLang="en-US" kern="1200" cap="none" spc="0" normalizeH="0" baseline="0" noProof="0" smtClean="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  <a:cs typeface="+mn-cs"/>
              </a:rPr>
              <a:t>过关</a:t>
            </a:r>
            <a:r>
              <a:rPr kumimoji="0" lang="zh-CN" kern="1200" cap="none" spc="0" normalizeH="0" baseline="0" noProof="0" smtClean="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  <a:cs typeface="+mn-cs"/>
              </a:rPr>
              <a:t>：</a:t>
            </a:r>
            <a:r>
              <a:rPr kumimoji="0" lang="zh-CN" altLang="en-US" kern="1200" cap="none" spc="0" normalizeH="0" baseline="0" noProof="0" smtClean="0">
                <a:solidFill>
                  <a:srgbClr val="262673"/>
                </a:solidFill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  <a:t>全称。</a:t>
            </a:r>
            <a:endParaRPr kumimoji="0" lang="zh-CN" altLang="en-US" kern="1200" cap="none" spc="0" normalizeH="0" baseline="0" noProof="0" smtClean="0">
              <a:solidFill>
                <a:srgbClr val="262673"/>
              </a:solidFill>
              <a:latin typeface="Arial" panose="020B0604020202020204" pitchFamily="34" charset="0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2" name="文本框 1"/>
          <p:cNvSpPr txBox="1"/>
          <p:nvPr/>
        </p:nvSpPr>
        <p:spPr>
          <a:xfrm rot="20940000">
            <a:off x="4648200" y="2395855"/>
            <a:ext cx="176149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rgbClr val="FF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内蒙古自治区</a:t>
            </a:r>
            <a:endParaRPr lang="zh-CN" altLang="en-US" sz="2000">
              <a:solidFill>
                <a:srgbClr val="FF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626610" y="2959100"/>
            <a:ext cx="87503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rgbClr val="FF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宁夏回</a:t>
            </a:r>
            <a:r>
              <a:rPr lang="zh-CN" altLang="en-US" sz="2000">
                <a:solidFill>
                  <a:srgbClr val="00B05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族</a:t>
            </a:r>
            <a:r>
              <a:rPr lang="zh-CN" altLang="en-US" sz="2000">
                <a:solidFill>
                  <a:srgbClr val="FF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自治区</a:t>
            </a:r>
            <a:endParaRPr lang="zh-CN" altLang="en-US" sz="2000">
              <a:solidFill>
                <a:srgbClr val="FF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 rot="19680000">
            <a:off x="718185" y="1961515"/>
            <a:ext cx="226187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rgbClr val="FF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新疆维吾尔自治区</a:t>
            </a:r>
            <a:endParaRPr lang="zh-CN" altLang="en-US" sz="2000">
              <a:solidFill>
                <a:srgbClr val="FF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675765" y="4124960"/>
            <a:ext cx="15265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rgbClr val="FF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西藏自治区</a:t>
            </a:r>
            <a:endParaRPr lang="zh-CN" altLang="en-US" sz="2000">
              <a:solidFill>
                <a:srgbClr val="FF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964430" y="5441950"/>
            <a:ext cx="112966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rgbClr val="FF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广西壮</a:t>
            </a:r>
            <a:r>
              <a:rPr lang="zh-CN" altLang="en-US" sz="2000">
                <a:solidFill>
                  <a:srgbClr val="00B05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族</a:t>
            </a:r>
            <a:r>
              <a:rPr lang="zh-CN" altLang="en-US" sz="2000">
                <a:solidFill>
                  <a:srgbClr val="FF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自治区</a:t>
            </a:r>
            <a:endParaRPr lang="zh-CN" altLang="en-US" sz="2000">
              <a:solidFill>
                <a:srgbClr val="FF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5" grpId="0"/>
      <p:bldP spid="6" grpId="0"/>
      <p:bldP spid="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050" y="104140"/>
            <a:ext cx="8850630" cy="6859905"/>
          </a:xfrm>
          <a:prstGeom prst="rect">
            <a:avLst/>
          </a:prstGeom>
        </p:spPr>
      </p:pic>
      <p:sp>
        <p:nvSpPr>
          <p:cNvPr id="3082" name="Text Box 10"/>
          <p:cNvSpPr txBox="1">
            <a:spLocks noChangeArrowheads="1"/>
          </p:cNvSpPr>
          <p:nvPr/>
        </p:nvSpPr>
        <p:spPr bwMode="auto">
          <a:xfrm>
            <a:off x="255905" y="205740"/>
            <a:ext cx="4366895" cy="521970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square">
            <a:spAutoFit/>
          </a:bodyPr>
          <a:p>
            <a:pPr marR="0" defTabSz="914400" eaLnBrk="1" hangingPunct="1">
              <a:spcBef>
                <a:spcPct val="0"/>
              </a:spcBef>
              <a:buClrTx/>
              <a:buSzTx/>
              <a:buFontTx/>
              <a:defRPr/>
            </a:pPr>
            <a:r>
              <a:rPr kumimoji="0" lang="zh-CN" altLang="en-US" kern="1200" cap="none" spc="0" normalizeH="0" baseline="0" noProof="0" smtClean="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  <a:cs typeface="+mn-cs"/>
              </a:rPr>
              <a:t>过关</a:t>
            </a:r>
            <a:r>
              <a:rPr kumimoji="0" lang="zh-CN" kern="1200" cap="none" spc="0" normalizeH="0" baseline="0" noProof="0" smtClean="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  <a:cs typeface="+mn-cs"/>
              </a:rPr>
              <a:t>：</a:t>
            </a:r>
            <a:r>
              <a:rPr kumimoji="0" lang="zh-CN" altLang="en-US" kern="1200" cap="none" spc="0" normalizeH="0" baseline="0" noProof="0" smtClean="0">
                <a:solidFill>
                  <a:srgbClr val="262673"/>
                </a:solidFill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  <a:t>全称。</a:t>
            </a:r>
            <a:endParaRPr kumimoji="0" lang="zh-CN" altLang="en-US" kern="1200" cap="none" spc="0" normalizeH="0" baseline="0" noProof="0" smtClean="0">
              <a:solidFill>
                <a:srgbClr val="262673"/>
              </a:solidFill>
              <a:latin typeface="Arial" panose="020B0604020202020204" pitchFamily="34" charset="0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2" name="文本框 1"/>
          <p:cNvSpPr txBox="1"/>
          <p:nvPr/>
        </p:nvSpPr>
        <p:spPr>
          <a:xfrm rot="20940000">
            <a:off x="4648200" y="2395855"/>
            <a:ext cx="176149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rgbClr val="FF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内蒙古自治区</a:t>
            </a:r>
            <a:endParaRPr lang="zh-CN" altLang="en-US" sz="2000">
              <a:solidFill>
                <a:srgbClr val="FF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626610" y="2959100"/>
            <a:ext cx="87503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rgbClr val="FF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宁夏回</a:t>
            </a:r>
            <a:r>
              <a:rPr lang="zh-CN" altLang="en-US" sz="2000">
                <a:solidFill>
                  <a:srgbClr val="00B05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族</a:t>
            </a:r>
            <a:r>
              <a:rPr lang="zh-CN" altLang="en-US" sz="2000">
                <a:solidFill>
                  <a:srgbClr val="FF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自治区</a:t>
            </a:r>
            <a:endParaRPr lang="zh-CN" altLang="en-US" sz="2000">
              <a:solidFill>
                <a:srgbClr val="FF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 rot="19680000">
            <a:off x="718185" y="1961515"/>
            <a:ext cx="226187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rgbClr val="FF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新疆维吾尔自治区</a:t>
            </a:r>
            <a:endParaRPr lang="zh-CN" altLang="en-US" sz="2000">
              <a:solidFill>
                <a:srgbClr val="FF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675765" y="4124960"/>
            <a:ext cx="15265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rgbClr val="FF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西藏自治区</a:t>
            </a:r>
            <a:endParaRPr lang="zh-CN" altLang="en-US" sz="2000">
              <a:solidFill>
                <a:srgbClr val="FF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964430" y="5441950"/>
            <a:ext cx="112966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rgbClr val="FF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广西壮</a:t>
            </a:r>
            <a:r>
              <a:rPr lang="zh-CN" altLang="en-US" sz="2000">
                <a:solidFill>
                  <a:srgbClr val="00B05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族</a:t>
            </a:r>
            <a:r>
              <a:rPr lang="zh-CN" altLang="en-US" sz="2000">
                <a:solidFill>
                  <a:srgbClr val="FF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自治区</a:t>
            </a:r>
            <a:endParaRPr lang="zh-CN" altLang="en-US" sz="2000">
              <a:solidFill>
                <a:srgbClr val="FF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5" grpId="0"/>
      <p:bldP spid="6" grpId="0"/>
      <p:bldP spid="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050" y="104140"/>
            <a:ext cx="8850630" cy="6859905"/>
          </a:xfrm>
          <a:prstGeom prst="rect">
            <a:avLst/>
          </a:prstGeom>
        </p:spPr>
      </p:pic>
      <p:sp>
        <p:nvSpPr>
          <p:cNvPr id="3082" name="Text Box 10"/>
          <p:cNvSpPr txBox="1">
            <a:spLocks noChangeArrowheads="1"/>
          </p:cNvSpPr>
          <p:nvPr/>
        </p:nvSpPr>
        <p:spPr bwMode="auto">
          <a:xfrm>
            <a:off x="255905" y="205740"/>
            <a:ext cx="4366895" cy="521970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square">
            <a:spAutoFit/>
          </a:bodyPr>
          <a:p>
            <a:pPr marR="0" defTabSz="914400" eaLnBrk="1" hangingPunct="1">
              <a:spcBef>
                <a:spcPct val="0"/>
              </a:spcBef>
              <a:buClrTx/>
              <a:buSzTx/>
              <a:buFontTx/>
              <a:defRPr/>
            </a:pPr>
            <a:r>
              <a:rPr kumimoji="0" lang="zh-CN" altLang="en-US" kern="1200" cap="none" spc="0" normalizeH="0" baseline="0" noProof="0" smtClean="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  <a:cs typeface="+mn-cs"/>
              </a:rPr>
              <a:t>过关</a:t>
            </a:r>
            <a:r>
              <a:rPr kumimoji="0" lang="zh-CN" kern="1200" cap="none" spc="0" normalizeH="0" baseline="0" noProof="0" smtClean="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  <a:cs typeface="+mn-cs"/>
              </a:rPr>
              <a:t>：</a:t>
            </a:r>
            <a:r>
              <a:rPr kumimoji="0" lang="zh-CN" altLang="en-US" kern="1200" cap="none" spc="0" normalizeH="0" baseline="0" noProof="0" smtClean="0">
                <a:solidFill>
                  <a:srgbClr val="262673"/>
                </a:solidFill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  <a:t>省会。</a:t>
            </a:r>
            <a:endParaRPr kumimoji="0" lang="zh-CN" altLang="en-US" kern="1200" cap="none" spc="0" normalizeH="0" baseline="0" noProof="0" smtClean="0">
              <a:solidFill>
                <a:srgbClr val="262673"/>
              </a:solidFill>
              <a:latin typeface="Arial" panose="020B0604020202020204" pitchFamily="34" charset="0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550410" y="2508250"/>
            <a:ext cx="147637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rgbClr val="FF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呼和浩特</a:t>
            </a:r>
            <a:endParaRPr lang="zh-CN" altLang="en-US" sz="2000">
              <a:solidFill>
                <a:srgbClr val="FF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626610" y="3145155"/>
            <a:ext cx="147637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rgbClr val="FF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银川</a:t>
            </a:r>
            <a:endParaRPr lang="zh-CN" altLang="en-US" sz="2000">
              <a:solidFill>
                <a:srgbClr val="FF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503680" y="1961515"/>
            <a:ext cx="147637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rgbClr val="FF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乌鲁木齐</a:t>
            </a:r>
            <a:endParaRPr lang="zh-CN" altLang="en-US" sz="2000">
              <a:solidFill>
                <a:srgbClr val="FF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993265" y="4237355"/>
            <a:ext cx="7518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rgbClr val="FF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拉萨</a:t>
            </a:r>
            <a:endParaRPr lang="zh-CN" altLang="en-US" sz="2000">
              <a:solidFill>
                <a:srgbClr val="FF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095875" y="5554345"/>
            <a:ext cx="69088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rgbClr val="FF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南宁</a:t>
            </a:r>
            <a:endParaRPr lang="zh-CN" altLang="en-US" sz="2000">
              <a:solidFill>
                <a:srgbClr val="FF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447280" y="1068070"/>
            <a:ext cx="103632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哈尔滨</a:t>
            </a:r>
            <a:endParaRPr lang="zh-CN" altLang="en-US" sz="2000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447280" y="1721485"/>
            <a:ext cx="7518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长春</a:t>
            </a:r>
            <a:endParaRPr lang="zh-CN" altLang="en-US" sz="2000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069455" y="2200910"/>
            <a:ext cx="7518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沈阳</a:t>
            </a:r>
            <a:endParaRPr lang="zh-CN" altLang="en-US" sz="2000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179185" y="2446020"/>
            <a:ext cx="54864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石家庄</a:t>
            </a:r>
            <a:endParaRPr lang="zh-CN" altLang="en-US" sz="2000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786755" y="3742055"/>
            <a:ext cx="7518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郑州</a:t>
            </a:r>
            <a:endParaRPr lang="zh-CN" altLang="en-US" sz="2000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630545" y="2909570"/>
            <a:ext cx="47244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太原</a:t>
            </a:r>
            <a:endParaRPr lang="zh-CN" altLang="en-US" sz="2000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538595" y="3229610"/>
            <a:ext cx="7518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济南</a:t>
            </a:r>
            <a:endParaRPr lang="zh-CN" altLang="en-US" sz="2000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5630545" y="4237355"/>
            <a:ext cx="7518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武汉</a:t>
            </a:r>
            <a:endParaRPr lang="zh-CN" altLang="en-US" sz="2000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5569585" y="4854575"/>
            <a:ext cx="7518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长沙</a:t>
            </a:r>
            <a:endParaRPr lang="zh-CN" altLang="en-US" sz="2000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6538595" y="3929380"/>
            <a:ext cx="53149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合肥</a:t>
            </a:r>
            <a:endParaRPr lang="zh-CN" altLang="en-US" sz="2000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6179185" y="4762500"/>
            <a:ext cx="7518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南昌</a:t>
            </a:r>
            <a:endParaRPr lang="zh-CN" altLang="en-US" sz="2000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 rot="20400000">
            <a:off x="6993255" y="3665855"/>
            <a:ext cx="47688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南京</a:t>
            </a:r>
            <a:endParaRPr lang="zh-CN" altLang="en-US" sz="2000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7131050" y="4455795"/>
            <a:ext cx="7518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杭州</a:t>
            </a:r>
            <a:endParaRPr lang="zh-CN" altLang="en-US" sz="2000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6727825" y="5161280"/>
            <a:ext cx="7518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福州</a:t>
            </a:r>
            <a:endParaRPr lang="zh-CN" altLang="en-US" sz="2000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5975985" y="5708015"/>
            <a:ext cx="7518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广州</a:t>
            </a:r>
            <a:endParaRPr lang="zh-CN" altLang="en-US" sz="2000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7576185" y="5560060"/>
            <a:ext cx="7518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台北</a:t>
            </a:r>
            <a:endParaRPr lang="zh-CN" altLang="en-US" sz="2000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5710555" y="6456680"/>
            <a:ext cx="7518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海口</a:t>
            </a:r>
            <a:endParaRPr lang="zh-CN" altLang="en-US" sz="2000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3661410" y="5415915"/>
            <a:ext cx="7518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昆明</a:t>
            </a:r>
            <a:endParaRPr lang="zh-CN" altLang="en-US" sz="2000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4626610" y="5155565"/>
            <a:ext cx="7518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贵阳</a:t>
            </a:r>
            <a:endParaRPr lang="zh-CN" altLang="en-US" sz="2000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4068445" y="4363720"/>
            <a:ext cx="7518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成都</a:t>
            </a:r>
            <a:endParaRPr lang="zh-CN" altLang="en-US" sz="2000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4958715" y="3742055"/>
            <a:ext cx="7518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西安</a:t>
            </a:r>
            <a:endParaRPr lang="zh-CN" altLang="en-US" sz="2000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4206875" y="3543935"/>
            <a:ext cx="7518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兰州</a:t>
            </a:r>
            <a:endParaRPr lang="zh-CN" altLang="en-US" sz="2000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3140710" y="3334385"/>
            <a:ext cx="7518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西宁</a:t>
            </a:r>
            <a:endParaRPr lang="zh-CN" altLang="en-US" sz="2000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28" grpId="0"/>
      <p:bldP spid="29" grpId="0"/>
      <p:bldP spid="30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050" y="104140"/>
            <a:ext cx="8850630" cy="6859905"/>
          </a:xfrm>
          <a:prstGeom prst="rect">
            <a:avLst/>
          </a:prstGeom>
        </p:spPr>
      </p:pic>
      <p:sp>
        <p:nvSpPr>
          <p:cNvPr id="3082" name="Text Box 10"/>
          <p:cNvSpPr txBox="1">
            <a:spLocks noChangeArrowheads="1"/>
          </p:cNvSpPr>
          <p:nvPr/>
        </p:nvSpPr>
        <p:spPr bwMode="auto">
          <a:xfrm>
            <a:off x="255905" y="205740"/>
            <a:ext cx="4366895" cy="521970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square">
            <a:spAutoFit/>
          </a:bodyPr>
          <a:p>
            <a:pPr marR="0" defTabSz="914400" eaLnBrk="1" hangingPunct="1">
              <a:spcBef>
                <a:spcPct val="0"/>
              </a:spcBef>
              <a:buClrTx/>
              <a:buSzTx/>
              <a:buFontTx/>
              <a:defRPr/>
            </a:pPr>
            <a:r>
              <a:rPr kumimoji="0" lang="zh-CN" altLang="en-US" kern="1200" cap="none" spc="0" normalizeH="0" baseline="0" noProof="0" smtClean="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  <a:cs typeface="+mn-cs"/>
              </a:rPr>
              <a:t>过关</a:t>
            </a:r>
            <a:r>
              <a:rPr kumimoji="0" lang="zh-CN" kern="1200" cap="none" spc="0" normalizeH="0" baseline="0" noProof="0" smtClean="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  <a:cs typeface="+mn-cs"/>
              </a:rPr>
              <a:t>：</a:t>
            </a:r>
            <a:r>
              <a:rPr kumimoji="0" lang="zh-CN" altLang="en-US" kern="1200" cap="none" spc="0" normalizeH="0" baseline="0" noProof="0" smtClean="0">
                <a:solidFill>
                  <a:srgbClr val="262673"/>
                </a:solidFill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  <a:t>省会。</a:t>
            </a:r>
            <a:endParaRPr kumimoji="0" lang="zh-CN" altLang="en-US" kern="1200" cap="none" spc="0" normalizeH="0" baseline="0" noProof="0" smtClean="0">
              <a:solidFill>
                <a:srgbClr val="262673"/>
              </a:solidFill>
              <a:latin typeface="Arial" panose="020B0604020202020204" pitchFamily="34" charset="0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550410" y="2487930"/>
            <a:ext cx="147637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rgbClr val="FF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呼和浩特</a:t>
            </a:r>
            <a:endParaRPr lang="zh-CN" altLang="en-US" sz="2000">
              <a:solidFill>
                <a:srgbClr val="FF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626610" y="3145155"/>
            <a:ext cx="147637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rgbClr val="FF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银川</a:t>
            </a:r>
            <a:endParaRPr lang="zh-CN" altLang="en-US" sz="2000">
              <a:solidFill>
                <a:srgbClr val="FF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503680" y="1941195"/>
            <a:ext cx="147637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rgbClr val="FF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乌鲁木齐</a:t>
            </a:r>
            <a:endParaRPr lang="zh-CN" altLang="en-US" sz="2000">
              <a:solidFill>
                <a:srgbClr val="FF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993265" y="4237355"/>
            <a:ext cx="7518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rgbClr val="FF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拉萨</a:t>
            </a:r>
            <a:endParaRPr lang="zh-CN" altLang="en-US" sz="2000">
              <a:solidFill>
                <a:srgbClr val="FF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095875" y="5554345"/>
            <a:ext cx="69088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rgbClr val="FF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南宁</a:t>
            </a:r>
            <a:endParaRPr lang="zh-CN" altLang="en-US" sz="2000">
              <a:solidFill>
                <a:srgbClr val="FF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447280" y="1068070"/>
            <a:ext cx="103632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哈尔滨</a:t>
            </a:r>
            <a:endParaRPr lang="zh-CN" altLang="en-US" sz="2000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447280" y="1721485"/>
            <a:ext cx="7518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长春</a:t>
            </a:r>
            <a:endParaRPr lang="zh-CN" altLang="en-US" sz="2000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069455" y="2200910"/>
            <a:ext cx="7518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沈阳</a:t>
            </a:r>
            <a:endParaRPr lang="zh-CN" altLang="en-US" sz="2000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179185" y="2446020"/>
            <a:ext cx="54864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石家庄</a:t>
            </a:r>
            <a:endParaRPr lang="zh-CN" altLang="en-US" sz="2000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786755" y="3742055"/>
            <a:ext cx="7518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郑州</a:t>
            </a:r>
            <a:endParaRPr lang="zh-CN" altLang="en-US" sz="2000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630545" y="2909570"/>
            <a:ext cx="47244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太原</a:t>
            </a:r>
            <a:endParaRPr lang="zh-CN" altLang="en-US" sz="2000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538595" y="3229610"/>
            <a:ext cx="7518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济南</a:t>
            </a:r>
            <a:endParaRPr lang="zh-CN" altLang="en-US" sz="2000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5630545" y="4237355"/>
            <a:ext cx="7518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武汉</a:t>
            </a:r>
            <a:endParaRPr lang="zh-CN" altLang="en-US" sz="2000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5569585" y="4854575"/>
            <a:ext cx="7518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长沙</a:t>
            </a:r>
            <a:endParaRPr lang="zh-CN" altLang="en-US" sz="2000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6538595" y="3929380"/>
            <a:ext cx="53149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合肥</a:t>
            </a:r>
            <a:endParaRPr lang="zh-CN" altLang="en-US" sz="2000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6179185" y="4762500"/>
            <a:ext cx="7518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南昌</a:t>
            </a:r>
            <a:endParaRPr lang="zh-CN" altLang="en-US" sz="2000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 rot="20400000">
            <a:off x="6993255" y="3665855"/>
            <a:ext cx="47688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南京</a:t>
            </a:r>
            <a:endParaRPr lang="zh-CN" altLang="en-US" sz="2000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7131050" y="4455795"/>
            <a:ext cx="7518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杭州</a:t>
            </a:r>
            <a:endParaRPr lang="zh-CN" altLang="en-US" sz="2000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6727825" y="5161280"/>
            <a:ext cx="7518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福州</a:t>
            </a:r>
            <a:endParaRPr lang="zh-CN" altLang="en-US" sz="2000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5975985" y="5708015"/>
            <a:ext cx="7518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广州</a:t>
            </a:r>
            <a:endParaRPr lang="zh-CN" altLang="en-US" sz="2000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7576185" y="5560060"/>
            <a:ext cx="7518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台北</a:t>
            </a:r>
            <a:endParaRPr lang="zh-CN" altLang="en-US" sz="2000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5710555" y="6456680"/>
            <a:ext cx="7518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海口</a:t>
            </a:r>
            <a:endParaRPr lang="zh-CN" altLang="en-US" sz="2000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3661410" y="5415915"/>
            <a:ext cx="7518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昆明</a:t>
            </a:r>
            <a:endParaRPr lang="zh-CN" altLang="en-US" sz="2000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4626610" y="5155565"/>
            <a:ext cx="7518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贵阳</a:t>
            </a:r>
            <a:endParaRPr lang="zh-CN" altLang="en-US" sz="2000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4068445" y="4363720"/>
            <a:ext cx="7518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成都</a:t>
            </a:r>
            <a:endParaRPr lang="zh-CN" altLang="en-US" sz="2000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4958715" y="3742055"/>
            <a:ext cx="7518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西安</a:t>
            </a:r>
            <a:endParaRPr lang="zh-CN" altLang="en-US" sz="2000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4267835" y="3605530"/>
            <a:ext cx="7518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兰州</a:t>
            </a:r>
            <a:endParaRPr lang="zh-CN" altLang="en-US" sz="2000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3140710" y="3334385"/>
            <a:ext cx="7518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西宁</a:t>
            </a:r>
            <a:endParaRPr lang="zh-CN" altLang="en-US" sz="2000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28" grpId="0"/>
      <p:bldP spid="29" grpId="0"/>
      <p:bldP spid="3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050" y="104140"/>
            <a:ext cx="8850630" cy="6859905"/>
          </a:xfrm>
          <a:prstGeom prst="rect">
            <a:avLst/>
          </a:prstGeom>
        </p:spPr>
      </p:pic>
      <p:sp>
        <p:nvSpPr>
          <p:cNvPr id="3082" name="Text Box 10"/>
          <p:cNvSpPr txBox="1">
            <a:spLocks noChangeArrowheads="1"/>
          </p:cNvSpPr>
          <p:nvPr/>
        </p:nvSpPr>
        <p:spPr bwMode="auto">
          <a:xfrm>
            <a:off x="255905" y="205740"/>
            <a:ext cx="4366895" cy="521970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square">
            <a:spAutoFit/>
          </a:bodyPr>
          <a:p>
            <a:pPr marR="0" defTabSz="914400" eaLnBrk="1" hangingPunct="1">
              <a:spcBef>
                <a:spcPct val="0"/>
              </a:spcBef>
              <a:buClrTx/>
              <a:buSzTx/>
              <a:buFontTx/>
              <a:defRPr/>
            </a:pPr>
            <a:r>
              <a:rPr kumimoji="0" lang="zh-CN" altLang="en-US" kern="1200" cap="none" spc="0" normalizeH="0" baseline="0" noProof="0" smtClean="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  <a:cs typeface="+mn-cs"/>
              </a:rPr>
              <a:t>过关</a:t>
            </a:r>
            <a:r>
              <a:rPr kumimoji="0" lang="zh-CN" kern="1200" cap="none" spc="0" normalizeH="0" baseline="0" noProof="0" smtClean="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  <a:cs typeface="+mn-cs"/>
              </a:rPr>
              <a:t>：</a:t>
            </a:r>
            <a:r>
              <a:rPr kumimoji="0" lang="zh-CN" altLang="en-US" kern="1200" cap="none" spc="0" normalizeH="0" baseline="0" noProof="0" smtClean="0">
                <a:solidFill>
                  <a:srgbClr val="262673"/>
                </a:solidFill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  <a:t>省会。</a:t>
            </a:r>
            <a:endParaRPr kumimoji="0" lang="zh-CN" altLang="en-US" kern="1200" cap="none" spc="0" normalizeH="0" baseline="0" noProof="0" smtClean="0">
              <a:solidFill>
                <a:srgbClr val="262673"/>
              </a:solidFill>
              <a:latin typeface="Arial" panose="020B0604020202020204" pitchFamily="34" charset="0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550410" y="2508250"/>
            <a:ext cx="147637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rgbClr val="FF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呼和浩特</a:t>
            </a:r>
            <a:endParaRPr lang="zh-CN" altLang="en-US" sz="2000">
              <a:solidFill>
                <a:srgbClr val="FF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626610" y="3145155"/>
            <a:ext cx="147637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rgbClr val="FF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银川</a:t>
            </a:r>
            <a:endParaRPr lang="zh-CN" altLang="en-US" sz="2000">
              <a:solidFill>
                <a:srgbClr val="FF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503680" y="1961515"/>
            <a:ext cx="147637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rgbClr val="FF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乌鲁木齐</a:t>
            </a:r>
            <a:endParaRPr lang="zh-CN" altLang="en-US" sz="2000">
              <a:solidFill>
                <a:srgbClr val="FF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993265" y="4237355"/>
            <a:ext cx="7518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rgbClr val="FF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拉萨</a:t>
            </a:r>
            <a:endParaRPr lang="zh-CN" altLang="en-US" sz="2000">
              <a:solidFill>
                <a:srgbClr val="FF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095875" y="5554345"/>
            <a:ext cx="69088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rgbClr val="FF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南宁</a:t>
            </a:r>
            <a:endParaRPr lang="zh-CN" altLang="en-US" sz="2000">
              <a:solidFill>
                <a:srgbClr val="FF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447280" y="1068070"/>
            <a:ext cx="103632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哈尔滨</a:t>
            </a:r>
            <a:endParaRPr lang="zh-CN" altLang="en-US" sz="2000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447280" y="1721485"/>
            <a:ext cx="7518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长春</a:t>
            </a:r>
            <a:endParaRPr lang="zh-CN" altLang="en-US" sz="2000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069455" y="2200910"/>
            <a:ext cx="7518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沈阳</a:t>
            </a:r>
            <a:endParaRPr lang="zh-CN" altLang="en-US" sz="2000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179185" y="2446020"/>
            <a:ext cx="54864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石家庄</a:t>
            </a:r>
            <a:endParaRPr lang="zh-CN" altLang="en-US" sz="2000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786755" y="3742055"/>
            <a:ext cx="7518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郑州</a:t>
            </a:r>
            <a:endParaRPr lang="zh-CN" altLang="en-US" sz="2000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630545" y="2909570"/>
            <a:ext cx="47244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太原</a:t>
            </a:r>
            <a:endParaRPr lang="zh-CN" altLang="en-US" sz="2000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538595" y="3229610"/>
            <a:ext cx="7518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济南</a:t>
            </a:r>
            <a:endParaRPr lang="zh-CN" altLang="en-US" sz="2000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5630545" y="4237355"/>
            <a:ext cx="7518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武汉</a:t>
            </a:r>
            <a:endParaRPr lang="zh-CN" altLang="en-US" sz="2000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5569585" y="4854575"/>
            <a:ext cx="7518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长沙</a:t>
            </a:r>
            <a:endParaRPr lang="zh-CN" altLang="en-US" sz="2000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6538595" y="3929380"/>
            <a:ext cx="53149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合肥</a:t>
            </a:r>
            <a:endParaRPr lang="zh-CN" altLang="en-US" sz="2000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6179185" y="4762500"/>
            <a:ext cx="7518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南昌</a:t>
            </a:r>
            <a:endParaRPr lang="zh-CN" altLang="en-US" sz="2000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 rot="20400000">
            <a:off x="6993255" y="3665855"/>
            <a:ext cx="47688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南京</a:t>
            </a:r>
            <a:endParaRPr lang="zh-CN" altLang="en-US" sz="2000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7131050" y="4455795"/>
            <a:ext cx="7518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杭州</a:t>
            </a:r>
            <a:endParaRPr lang="zh-CN" altLang="en-US" sz="2000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6727825" y="5161280"/>
            <a:ext cx="7518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福州</a:t>
            </a:r>
            <a:endParaRPr lang="zh-CN" altLang="en-US" sz="2000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5975985" y="5708015"/>
            <a:ext cx="7518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广州</a:t>
            </a:r>
            <a:endParaRPr lang="zh-CN" altLang="en-US" sz="2000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7576185" y="5560060"/>
            <a:ext cx="7518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台北</a:t>
            </a:r>
            <a:endParaRPr lang="zh-CN" altLang="en-US" sz="2000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5710555" y="6456680"/>
            <a:ext cx="7518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海口</a:t>
            </a:r>
            <a:endParaRPr lang="zh-CN" altLang="en-US" sz="2000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3661410" y="5415915"/>
            <a:ext cx="7518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昆明</a:t>
            </a:r>
            <a:endParaRPr lang="zh-CN" altLang="en-US" sz="2000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4626610" y="5155565"/>
            <a:ext cx="7518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贵阳</a:t>
            </a:r>
            <a:endParaRPr lang="zh-CN" altLang="en-US" sz="2000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4068445" y="4363720"/>
            <a:ext cx="7518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成都</a:t>
            </a:r>
            <a:endParaRPr lang="zh-CN" altLang="en-US" sz="2000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4958715" y="3742055"/>
            <a:ext cx="7518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西安</a:t>
            </a:r>
            <a:endParaRPr lang="zh-CN" altLang="en-US" sz="2000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4206875" y="3605530"/>
            <a:ext cx="7518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兰州</a:t>
            </a:r>
            <a:endParaRPr lang="zh-CN" altLang="en-US" sz="2000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3140710" y="3334385"/>
            <a:ext cx="7518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西宁</a:t>
            </a:r>
            <a:endParaRPr lang="zh-CN" altLang="en-US" sz="2000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28" grpId="0"/>
      <p:bldP spid="29" grpId="0"/>
      <p:bldP spid="30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310" y="98425"/>
            <a:ext cx="8948420" cy="666115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047750" y="441960"/>
            <a:ext cx="2117090" cy="14376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ts val="3500"/>
              </a:lnSpc>
              <a:spcBef>
                <a:spcPts val="0"/>
              </a:spcBef>
            </a:pPr>
            <a:r>
              <a:rPr lang="zh-CN" altLang="en-US" sz="3200" smtClean="0">
                <a:ln>
                  <a:noFill/>
                </a:ln>
                <a:solidFill>
                  <a:srgbClr val="7030A0"/>
                </a:solidFill>
                <a:effectLst/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全名中的一个或几个字</a:t>
            </a:r>
            <a:endParaRPr lang="zh-CN" altLang="en-US" sz="3200" smtClean="0">
              <a:ln>
                <a:noFill/>
              </a:ln>
              <a:solidFill>
                <a:srgbClr val="7030A0"/>
              </a:solidFill>
              <a:effectLst/>
              <a:latin typeface="方正粗黑宋简体" panose="02000000000000000000" charset="-122"/>
              <a:ea typeface="方正粗黑宋简体" panose="02000000000000000000" charset="-122"/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494155" y="1879600"/>
            <a:ext cx="148209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>
                <a:solidFill>
                  <a:srgbClr val="7030A0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河流</a:t>
            </a:r>
            <a:endParaRPr lang="zh-CN" altLang="en-US" sz="3200">
              <a:solidFill>
                <a:srgbClr val="7030A0"/>
              </a:solidFill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517650" y="2553335"/>
            <a:ext cx="148209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>
                <a:solidFill>
                  <a:srgbClr val="7030A0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山脉</a:t>
            </a:r>
            <a:endParaRPr lang="zh-CN" altLang="en-US" sz="3200">
              <a:solidFill>
                <a:srgbClr val="7030A0"/>
              </a:solidFill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494155" y="3224530"/>
            <a:ext cx="148209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>
                <a:solidFill>
                  <a:srgbClr val="7030A0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渔具</a:t>
            </a:r>
            <a:endParaRPr lang="zh-CN" altLang="en-US" sz="3200">
              <a:solidFill>
                <a:srgbClr val="7030A0"/>
              </a:solidFill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509645" y="1934845"/>
            <a:ext cx="12668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tx1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湖南</a:t>
            </a:r>
            <a:r>
              <a:rPr lang="zh-CN" altLang="en-US">
                <a:solidFill>
                  <a:srgbClr val="00B050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省</a:t>
            </a:r>
            <a:endParaRPr lang="zh-CN" altLang="en-US">
              <a:solidFill>
                <a:srgbClr val="00B050"/>
              </a:solidFill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5353050" y="1918970"/>
            <a:ext cx="12858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tx1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江西</a:t>
            </a:r>
            <a:r>
              <a:rPr lang="zh-CN" altLang="en-US">
                <a:solidFill>
                  <a:srgbClr val="00B050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省</a:t>
            </a:r>
            <a:endParaRPr lang="zh-CN" altLang="en-US">
              <a:solidFill>
                <a:srgbClr val="00B050"/>
              </a:solidFill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6951345" y="1918970"/>
            <a:ext cx="127635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tx1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福建</a:t>
            </a:r>
            <a:r>
              <a:rPr lang="zh-CN" altLang="en-US">
                <a:solidFill>
                  <a:srgbClr val="00B050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省</a:t>
            </a:r>
            <a:endParaRPr lang="zh-CN" altLang="en-US">
              <a:solidFill>
                <a:srgbClr val="00B050"/>
              </a:solidFill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3519170" y="3255645"/>
            <a:ext cx="13900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tx1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上海</a:t>
            </a:r>
            <a:r>
              <a:rPr lang="zh-CN" altLang="en-US">
                <a:solidFill>
                  <a:srgbClr val="00B050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市</a:t>
            </a:r>
            <a:endParaRPr lang="zh-CN" altLang="en-US">
              <a:solidFill>
                <a:srgbClr val="00B050"/>
              </a:solidFill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3519170" y="2566035"/>
            <a:ext cx="125793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tx1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安徽</a:t>
            </a:r>
            <a:r>
              <a:rPr lang="zh-CN" altLang="en-US">
                <a:solidFill>
                  <a:srgbClr val="00B050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省</a:t>
            </a:r>
            <a:endParaRPr lang="zh-CN" altLang="en-US">
              <a:solidFill>
                <a:srgbClr val="00B050"/>
              </a:solidFill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5286375" y="2553335"/>
            <a:ext cx="128651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tx1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甘肃</a:t>
            </a:r>
            <a:r>
              <a:rPr lang="zh-CN" altLang="en-US">
                <a:solidFill>
                  <a:srgbClr val="00B050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省</a:t>
            </a:r>
            <a:endParaRPr lang="zh-CN" altLang="en-US">
              <a:solidFill>
                <a:srgbClr val="00B050"/>
              </a:solidFill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494155" y="4344035"/>
            <a:ext cx="148209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>
                <a:solidFill>
                  <a:srgbClr val="7030A0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历史</a:t>
            </a:r>
            <a:endParaRPr lang="zh-CN" altLang="en-US" sz="3200">
              <a:solidFill>
                <a:srgbClr val="7030A0"/>
              </a:solidFill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3467100" y="3858260"/>
            <a:ext cx="106299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tx1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河北</a:t>
            </a:r>
            <a:endParaRPr lang="zh-CN" altLang="en-US">
              <a:solidFill>
                <a:schemeClr val="tx1"/>
              </a:solidFill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4584700" y="3832860"/>
            <a:ext cx="106299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tx1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河南</a:t>
            </a:r>
            <a:endParaRPr lang="zh-CN" altLang="en-US">
              <a:solidFill>
                <a:schemeClr val="tx1"/>
              </a:solidFill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5647690" y="3858260"/>
            <a:ext cx="106299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tx1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山西</a:t>
            </a:r>
            <a:endParaRPr lang="zh-CN" altLang="en-US">
              <a:solidFill>
                <a:schemeClr val="tx1"/>
              </a:solidFill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6710680" y="3858260"/>
            <a:ext cx="106299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tx1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山东</a:t>
            </a:r>
            <a:endParaRPr lang="zh-CN" altLang="en-US">
              <a:solidFill>
                <a:schemeClr val="tx1"/>
              </a:solidFill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7952740" y="3858260"/>
            <a:ext cx="106299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tx1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湖北</a:t>
            </a:r>
            <a:endParaRPr lang="zh-CN" altLang="en-US">
              <a:solidFill>
                <a:schemeClr val="tx1"/>
              </a:solidFill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3509645" y="4354830"/>
            <a:ext cx="106299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tx1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广西</a:t>
            </a:r>
            <a:endParaRPr lang="zh-CN" altLang="en-US">
              <a:solidFill>
                <a:schemeClr val="tx1"/>
              </a:solidFill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4572635" y="4375150"/>
            <a:ext cx="106299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tx1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广东</a:t>
            </a:r>
            <a:endParaRPr lang="zh-CN" altLang="en-US">
              <a:solidFill>
                <a:schemeClr val="tx1"/>
              </a:solidFill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5647690" y="4360545"/>
            <a:ext cx="106299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tx1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海南</a:t>
            </a:r>
            <a:endParaRPr lang="zh-CN" altLang="en-US">
              <a:solidFill>
                <a:schemeClr val="tx1"/>
              </a:solidFill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4572635" y="4851400"/>
            <a:ext cx="106299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tx1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重庆</a:t>
            </a:r>
            <a:endParaRPr lang="zh-CN" altLang="en-US">
              <a:solidFill>
                <a:schemeClr val="tx1"/>
              </a:solidFill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3467100" y="4851400"/>
            <a:ext cx="106299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tx1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四川</a:t>
            </a:r>
            <a:endParaRPr lang="zh-CN" altLang="en-US">
              <a:solidFill>
                <a:schemeClr val="tx1"/>
              </a:solidFill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7952740" y="4391660"/>
            <a:ext cx="106299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tx1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贵州</a:t>
            </a:r>
            <a:endParaRPr lang="zh-CN" altLang="en-US">
              <a:solidFill>
                <a:schemeClr val="tx1"/>
              </a:solidFill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6710680" y="4375150"/>
            <a:ext cx="106299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tx1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云南</a:t>
            </a:r>
            <a:endParaRPr lang="zh-CN" altLang="en-US">
              <a:solidFill>
                <a:schemeClr val="tx1"/>
              </a:solidFill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5723890" y="4851400"/>
            <a:ext cx="106299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tx1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陕西</a:t>
            </a:r>
            <a:endParaRPr lang="zh-CN" altLang="en-US">
              <a:solidFill>
                <a:schemeClr val="tx1"/>
              </a:solidFill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1047750" y="5775325"/>
            <a:ext cx="192849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smtClean="0">
                <a:ln>
                  <a:noFill/>
                </a:ln>
                <a:solidFill>
                  <a:srgbClr val="7030A0"/>
                </a:solidFill>
                <a:effectLst/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两个简称</a:t>
            </a:r>
            <a:endParaRPr lang="zh-CN" altLang="en-US" sz="3200" smtClean="0">
              <a:ln>
                <a:noFill/>
              </a:ln>
              <a:solidFill>
                <a:srgbClr val="7030A0"/>
              </a:solidFill>
              <a:effectLst/>
              <a:latin typeface="方正粗黑宋简体" panose="02000000000000000000" charset="-122"/>
              <a:ea typeface="方正粗黑宋简体" panose="02000000000000000000" charset="-122"/>
              <a:sym typeface="+mn-ea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1"/>
      <p:bldP spid="19" grpId="0"/>
      <p:bldP spid="33" grpId="0"/>
      <p:bldP spid="34" grpId="0"/>
      <p:bldP spid="35" grpId="0"/>
      <p:bldP spid="36" grpId="0"/>
      <p:bldP spid="37" grpId="0"/>
      <p:bldP spid="38" grpId="0"/>
      <p:bldP spid="39" grpId="0"/>
      <p:bldP spid="40" grpId="0"/>
      <p:bldP spid="41" grpId="0"/>
      <p:bldP spid="42" grpId="0"/>
      <p:bldP spid="43" grpId="0"/>
      <p:bldP spid="44" grpId="0"/>
      <p:bldP spid="45" grpId="0"/>
      <p:bldP spid="46" grpId="0"/>
      <p:bldP spid="46" grpId="1"/>
      <p:bldP spid="4" grpId="2"/>
      <p:bldP spid="10" grpId="0"/>
      <p:bldP spid="13" grpId="0"/>
      <p:bldP spid="14" grpId="0"/>
      <p:bldP spid="15" grpId="0"/>
      <p:bldP spid="11" grpId="0"/>
      <p:bldP spid="17" grpId="0"/>
      <p:bldP spid="18" grpId="0"/>
      <p:bldP spid="12" grpId="0"/>
      <p:bldP spid="1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310" y="98425"/>
            <a:ext cx="8948420" cy="666115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047750" y="441960"/>
            <a:ext cx="2117090" cy="14376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ts val="3500"/>
              </a:lnSpc>
              <a:spcBef>
                <a:spcPts val="0"/>
              </a:spcBef>
            </a:pPr>
            <a:r>
              <a:rPr lang="zh-CN" altLang="en-US" sz="3200" smtClean="0">
                <a:ln>
                  <a:noFill/>
                </a:ln>
                <a:solidFill>
                  <a:srgbClr val="7030A0"/>
                </a:solidFill>
                <a:effectLst/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全名中的一个或几个字</a:t>
            </a:r>
            <a:endParaRPr lang="zh-CN" altLang="en-US" sz="3200" smtClean="0">
              <a:ln>
                <a:noFill/>
              </a:ln>
              <a:solidFill>
                <a:srgbClr val="7030A0"/>
              </a:solidFill>
              <a:effectLst/>
              <a:latin typeface="方正粗黑宋简体" panose="02000000000000000000" charset="-122"/>
              <a:ea typeface="方正粗黑宋简体" panose="02000000000000000000" charset="-122"/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494155" y="1879600"/>
            <a:ext cx="148209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>
                <a:solidFill>
                  <a:srgbClr val="7030A0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河流</a:t>
            </a:r>
            <a:endParaRPr lang="zh-CN" altLang="en-US" sz="3200">
              <a:solidFill>
                <a:srgbClr val="7030A0"/>
              </a:solidFill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517650" y="2553335"/>
            <a:ext cx="148209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>
                <a:solidFill>
                  <a:srgbClr val="7030A0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山脉</a:t>
            </a:r>
            <a:endParaRPr lang="zh-CN" altLang="en-US" sz="3200">
              <a:solidFill>
                <a:srgbClr val="7030A0"/>
              </a:solidFill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494155" y="3224530"/>
            <a:ext cx="148209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>
                <a:solidFill>
                  <a:srgbClr val="7030A0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渔具</a:t>
            </a:r>
            <a:endParaRPr lang="zh-CN" altLang="en-US" sz="3200">
              <a:solidFill>
                <a:srgbClr val="7030A0"/>
              </a:solidFill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509645" y="1934845"/>
            <a:ext cx="12668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tx1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湖南</a:t>
            </a:r>
            <a:r>
              <a:rPr lang="zh-CN" altLang="en-US">
                <a:solidFill>
                  <a:srgbClr val="00B050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省</a:t>
            </a:r>
            <a:endParaRPr lang="zh-CN" altLang="en-US">
              <a:solidFill>
                <a:srgbClr val="00B050"/>
              </a:solidFill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5353050" y="1918970"/>
            <a:ext cx="12858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tx1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江西</a:t>
            </a:r>
            <a:r>
              <a:rPr lang="zh-CN" altLang="en-US">
                <a:solidFill>
                  <a:srgbClr val="00B050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省</a:t>
            </a:r>
            <a:endParaRPr lang="zh-CN" altLang="en-US">
              <a:solidFill>
                <a:srgbClr val="00B050"/>
              </a:solidFill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6951345" y="1918970"/>
            <a:ext cx="127635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tx1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福建</a:t>
            </a:r>
            <a:r>
              <a:rPr lang="zh-CN" altLang="en-US">
                <a:solidFill>
                  <a:srgbClr val="00B050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省</a:t>
            </a:r>
            <a:endParaRPr lang="zh-CN" altLang="en-US">
              <a:solidFill>
                <a:srgbClr val="00B050"/>
              </a:solidFill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3519170" y="3255645"/>
            <a:ext cx="13900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tx1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上海</a:t>
            </a:r>
            <a:r>
              <a:rPr lang="zh-CN" altLang="en-US">
                <a:solidFill>
                  <a:srgbClr val="00B050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市</a:t>
            </a:r>
            <a:endParaRPr lang="zh-CN" altLang="en-US">
              <a:solidFill>
                <a:srgbClr val="00B050"/>
              </a:solidFill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3519170" y="2566035"/>
            <a:ext cx="125793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tx1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安徽</a:t>
            </a:r>
            <a:r>
              <a:rPr lang="zh-CN" altLang="en-US">
                <a:solidFill>
                  <a:srgbClr val="00B050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省</a:t>
            </a:r>
            <a:endParaRPr lang="zh-CN" altLang="en-US">
              <a:solidFill>
                <a:srgbClr val="00B050"/>
              </a:solidFill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5286375" y="2553335"/>
            <a:ext cx="128651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tx1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甘肃</a:t>
            </a:r>
            <a:r>
              <a:rPr lang="zh-CN" altLang="en-US">
                <a:solidFill>
                  <a:srgbClr val="00B050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省</a:t>
            </a:r>
            <a:endParaRPr lang="zh-CN" altLang="en-US">
              <a:solidFill>
                <a:srgbClr val="00B050"/>
              </a:solidFill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494155" y="4344035"/>
            <a:ext cx="148209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>
                <a:solidFill>
                  <a:srgbClr val="7030A0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历史</a:t>
            </a:r>
            <a:endParaRPr lang="zh-CN" altLang="en-US" sz="3200">
              <a:solidFill>
                <a:srgbClr val="7030A0"/>
              </a:solidFill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3467100" y="3858260"/>
            <a:ext cx="106299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tx1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河北</a:t>
            </a:r>
            <a:endParaRPr lang="zh-CN" altLang="en-US">
              <a:solidFill>
                <a:schemeClr val="tx1"/>
              </a:solidFill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4584700" y="3832860"/>
            <a:ext cx="106299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tx1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河南</a:t>
            </a:r>
            <a:endParaRPr lang="zh-CN" altLang="en-US">
              <a:solidFill>
                <a:schemeClr val="tx1"/>
              </a:solidFill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5647690" y="3858260"/>
            <a:ext cx="106299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tx1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山西</a:t>
            </a:r>
            <a:endParaRPr lang="zh-CN" altLang="en-US">
              <a:solidFill>
                <a:schemeClr val="tx1"/>
              </a:solidFill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6710680" y="3858260"/>
            <a:ext cx="106299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tx1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山东</a:t>
            </a:r>
            <a:endParaRPr lang="zh-CN" altLang="en-US">
              <a:solidFill>
                <a:schemeClr val="tx1"/>
              </a:solidFill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7952740" y="3858260"/>
            <a:ext cx="106299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tx1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湖北</a:t>
            </a:r>
            <a:endParaRPr lang="zh-CN" altLang="en-US">
              <a:solidFill>
                <a:schemeClr val="tx1"/>
              </a:solidFill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3509645" y="4354830"/>
            <a:ext cx="106299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tx1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广西</a:t>
            </a:r>
            <a:endParaRPr lang="zh-CN" altLang="en-US">
              <a:solidFill>
                <a:schemeClr val="tx1"/>
              </a:solidFill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4572635" y="4375150"/>
            <a:ext cx="106299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tx1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广东</a:t>
            </a:r>
            <a:endParaRPr lang="zh-CN" altLang="en-US">
              <a:solidFill>
                <a:schemeClr val="tx1"/>
              </a:solidFill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5647690" y="4360545"/>
            <a:ext cx="106299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tx1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海南</a:t>
            </a:r>
            <a:endParaRPr lang="zh-CN" altLang="en-US">
              <a:solidFill>
                <a:schemeClr val="tx1"/>
              </a:solidFill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4572635" y="4851400"/>
            <a:ext cx="106299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tx1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重庆</a:t>
            </a:r>
            <a:endParaRPr lang="zh-CN" altLang="en-US">
              <a:solidFill>
                <a:schemeClr val="tx1"/>
              </a:solidFill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3467100" y="4851400"/>
            <a:ext cx="106299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tx1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四川</a:t>
            </a:r>
            <a:endParaRPr lang="zh-CN" altLang="en-US">
              <a:solidFill>
                <a:schemeClr val="tx1"/>
              </a:solidFill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7952740" y="4391660"/>
            <a:ext cx="106299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tx1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贵州</a:t>
            </a:r>
            <a:endParaRPr lang="zh-CN" altLang="en-US">
              <a:solidFill>
                <a:schemeClr val="tx1"/>
              </a:solidFill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6710680" y="4375150"/>
            <a:ext cx="106299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tx1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云南</a:t>
            </a:r>
            <a:endParaRPr lang="zh-CN" altLang="en-US">
              <a:solidFill>
                <a:schemeClr val="tx1"/>
              </a:solidFill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5723890" y="4851400"/>
            <a:ext cx="106299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tx1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陕西</a:t>
            </a:r>
            <a:endParaRPr lang="zh-CN" altLang="en-US">
              <a:solidFill>
                <a:schemeClr val="tx1"/>
              </a:solidFill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1047750" y="5775325"/>
            <a:ext cx="192849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smtClean="0">
                <a:ln>
                  <a:noFill/>
                </a:ln>
                <a:solidFill>
                  <a:srgbClr val="7030A0"/>
                </a:solidFill>
                <a:effectLst/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两个简称</a:t>
            </a:r>
            <a:endParaRPr lang="zh-CN" altLang="en-US" sz="3200" smtClean="0">
              <a:ln>
                <a:noFill/>
              </a:ln>
              <a:solidFill>
                <a:srgbClr val="7030A0"/>
              </a:solidFill>
              <a:effectLst/>
              <a:latin typeface="方正粗黑宋简体" panose="02000000000000000000" charset="-122"/>
              <a:ea typeface="方正粗黑宋简体" panose="02000000000000000000" charset="-122"/>
              <a:sym typeface="+mn-ea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1"/>
      <p:bldP spid="46" grpId="1"/>
      <p:bldP spid="4" grpId="2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33" grpId="0"/>
      <p:bldP spid="34" grpId="0"/>
      <p:bldP spid="35" grpId="0"/>
      <p:bldP spid="36" grpId="0"/>
      <p:bldP spid="37" grpId="0"/>
      <p:bldP spid="38" grpId="0"/>
      <p:bldP spid="39" grpId="0"/>
      <p:bldP spid="40" grpId="0"/>
      <p:bldP spid="41" grpId="0"/>
      <p:bldP spid="42" grpId="0"/>
      <p:bldP spid="43" grpId="0"/>
      <p:bldP spid="44" grpId="0"/>
      <p:bldP spid="45" grpId="0"/>
      <p:bldP spid="46" grpId="2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8430" y="217805"/>
            <a:ext cx="8837295" cy="302323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5392420" y="795020"/>
            <a:ext cx="6064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东</a:t>
            </a:r>
            <a:endParaRPr lang="zh-CN" altLang="en-US" sz="240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242935" y="795020"/>
            <a:ext cx="6064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北</a:t>
            </a:r>
            <a:endParaRPr lang="zh-CN" altLang="en-US" sz="240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010025" y="1794510"/>
            <a:ext cx="10350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北温</a:t>
            </a:r>
            <a:endParaRPr lang="zh-CN" altLang="en-US" sz="240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244590" y="1794510"/>
            <a:ext cx="6064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热</a:t>
            </a:r>
            <a:endParaRPr lang="zh-CN" altLang="en-US" sz="240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775575" y="1794510"/>
            <a:ext cx="6064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寒</a:t>
            </a:r>
            <a:endParaRPr lang="zh-CN" altLang="en-US" sz="240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620135" y="2243455"/>
            <a:ext cx="162687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亚欧大陆</a:t>
            </a:r>
            <a:endParaRPr lang="zh-CN" altLang="en-US" sz="240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799455" y="2256790"/>
            <a:ext cx="128016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太平洋</a:t>
            </a:r>
            <a:endParaRPr lang="zh-CN" altLang="en-US" sz="240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33400" y="2722245"/>
            <a:ext cx="18205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海陆兼备</a:t>
            </a:r>
            <a:endParaRPr lang="zh-CN" altLang="en-US" sz="240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28600" y="3168015"/>
            <a:ext cx="421132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/>
              <a:t>4.</a:t>
            </a:r>
            <a:r>
              <a:rPr lang="zh-CN" altLang="en-US" sz="2000"/>
              <a:t>我国地理位置优越性</a:t>
            </a:r>
            <a:endParaRPr lang="zh-CN" altLang="en-US" sz="2000"/>
          </a:p>
        </p:txBody>
      </p:sp>
      <p:sp>
        <p:nvSpPr>
          <p:cNvPr id="15" name="文本框 14"/>
          <p:cNvSpPr txBox="1"/>
          <p:nvPr/>
        </p:nvSpPr>
        <p:spPr>
          <a:xfrm>
            <a:off x="238760" y="3566795"/>
            <a:ext cx="421132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sz="2000"/>
              <a:t>（</a:t>
            </a:r>
            <a:r>
              <a:rPr lang="en-US" altLang="zh-CN" sz="2000"/>
              <a:t>1</a:t>
            </a:r>
            <a:r>
              <a:rPr lang="zh-CN" altLang="en-US" sz="2000"/>
              <a:t>）纬度位置优越性</a:t>
            </a:r>
            <a:endParaRPr lang="zh-CN" altLang="en-US" sz="2000"/>
          </a:p>
        </p:txBody>
      </p:sp>
      <p:sp>
        <p:nvSpPr>
          <p:cNvPr id="16" name="文本框 15"/>
          <p:cNvSpPr txBox="1"/>
          <p:nvPr/>
        </p:nvSpPr>
        <p:spPr>
          <a:xfrm>
            <a:off x="314960" y="4775200"/>
            <a:ext cx="421132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sz="2000"/>
              <a:t>（</a:t>
            </a:r>
            <a:r>
              <a:rPr lang="en-US" altLang="zh-CN" sz="2000"/>
              <a:t>2</a:t>
            </a:r>
            <a:r>
              <a:rPr lang="zh-CN" altLang="en-US" sz="2000"/>
              <a:t>）海陆位置优越性</a:t>
            </a:r>
            <a:endParaRPr lang="zh-CN" altLang="en-US" sz="2000"/>
          </a:p>
        </p:txBody>
      </p:sp>
      <p:sp>
        <p:nvSpPr>
          <p:cNvPr id="17" name="文本框 16"/>
          <p:cNvSpPr txBox="1"/>
          <p:nvPr/>
        </p:nvSpPr>
        <p:spPr>
          <a:xfrm>
            <a:off x="532765" y="3905250"/>
            <a:ext cx="167703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地跨热带和北温带</a:t>
            </a:r>
            <a:endParaRPr lang="zh-CN" altLang="en-US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8" name="右箭头 17"/>
          <p:cNvSpPr/>
          <p:nvPr/>
        </p:nvSpPr>
        <p:spPr>
          <a:xfrm>
            <a:off x="2209800" y="4114800"/>
            <a:ext cx="393700" cy="3511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2604135" y="3904615"/>
            <a:ext cx="275653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南北跨纬度广，气候差异大</a:t>
            </a:r>
            <a:endParaRPr lang="zh-CN" altLang="en-US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20" name="右箭头 19"/>
          <p:cNvSpPr/>
          <p:nvPr/>
        </p:nvSpPr>
        <p:spPr>
          <a:xfrm>
            <a:off x="5156200" y="4165600"/>
            <a:ext cx="427355" cy="3714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5643880" y="3874770"/>
            <a:ext cx="333883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为发展多种农业经济提供了有利条件</a:t>
            </a:r>
            <a:endParaRPr lang="zh-CN" altLang="en-US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002030" y="5568315"/>
            <a:ext cx="167703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海陆兼备</a:t>
            </a:r>
            <a:endParaRPr lang="zh-CN" altLang="en-US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2993390" y="4867910"/>
            <a:ext cx="461645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1.</a:t>
            </a:r>
            <a:r>
              <a:rPr lang="zh-CN" altLang="en-US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降水多，利于农业生产。</a:t>
            </a:r>
            <a:endParaRPr lang="zh-CN" altLang="en-US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3018790" y="5331460"/>
            <a:ext cx="41783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2.</a:t>
            </a:r>
            <a:r>
              <a:rPr lang="zh-CN" altLang="en-US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利于开发海洋资源。</a:t>
            </a:r>
            <a:endParaRPr lang="zh-CN" altLang="en-US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3018790" y="5807710"/>
            <a:ext cx="41783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3.</a:t>
            </a:r>
            <a:r>
              <a:rPr lang="zh-CN" altLang="en-US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利于便捷的海陆交通。</a:t>
            </a:r>
            <a:endParaRPr lang="zh-CN" altLang="en-US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3018790" y="6289040"/>
            <a:ext cx="45904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4.</a:t>
            </a:r>
            <a:r>
              <a:rPr lang="zh-CN" altLang="en-US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利于发展对外交流合作。</a:t>
            </a:r>
            <a:endParaRPr lang="zh-CN" altLang="en-US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27" name="左大括号 26"/>
          <p:cNvSpPr/>
          <p:nvPr/>
        </p:nvSpPr>
        <p:spPr>
          <a:xfrm>
            <a:off x="2743200" y="5029200"/>
            <a:ext cx="228600" cy="1600200"/>
          </a:xfrm>
          <a:prstGeom prst="leftBrac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7" grpId="0"/>
      <p:bldP spid="8" grpId="0"/>
      <p:bldP spid="9" grpId="0"/>
      <p:bldP spid="10" grpId="0"/>
      <p:bldP spid="11" grpId="0"/>
      <p:bldP spid="18" grpId="0" bldLvl="0" animBg="1"/>
      <p:bldP spid="17" grpId="0"/>
      <p:bldP spid="19" grpId="0"/>
      <p:bldP spid="20" grpId="0" bldLvl="0" animBg="1"/>
      <p:bldP spid="21" grpId="0"/>
      <p:bldP spid="23" grpId="0"/>
      <p:bldP spid="24" grpId="0"/>
      <p:bldP spid="25" grpId="0"/>
      <p:bldP spid="26" grpId="0"/>
      <p:bldP spid="27" grpId="0" bldLvl="0" animBg="1"/>
      <p:bldP spid="2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310" y="98425"/>
            <a:ext cx="8948420" cy="666115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047750" y="441960"/>
            <a:ext cx="2117090" cy="14376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ts val="3500"/>
              </a:lnSpc>
              <a:spcBef>
                <a:spcPts val="0"/>
              </a:spcBef>
            </a:pPr>
            <a:r>
              <a:rPr lang="zh-CN" altLang="en-US" sz="3200" smtClean="0">
                <a:ln>
                  <a:noFill/>
                </a:ln>
                <a:solidFill>
                  <a:srgbClr val="7030A0"/>
                </a:solidFill>
                <a:effectLst/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全名中的一个或几个字</a:t>
            </a:r>
            <a:endParaRPr lang="zh-CN" altLang="en-US" sz="3200" smtClean="0">
              <a:ln>
                <a:noFill/>
              </a:ln>
              <a:solidFill>
                <a:srgbClr val="7030A0"/>
              </a:solidFill>
              <a:effectLst/>
              <a:latin typeface="方正粗黑宋简体" panose="02000000000000000000" charset="-122"/>
              <a:ea typeface="方正粗黑宋简体" panose="02000000000000000000" charset="-122"/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494155" y="1879600"/>
            <a:ext cx="148209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>
                <a:solidFill>
                  <a:srgbClr val="7030A0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河流</a:t>
            </a:r>
            <a:endParaRPr lang="zh-CN" altLang="en-US" sz="3200">
              <a:solidFill>
                <a:srgbClr val="7030A0"/>
              </a:solidFill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517650" y="2553335"/>
            <a:ext cx="148209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>
                <a:solidFill>
                  <a:srgbClr val="7030A0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山脉</a:t>
            </a:r>
            <a:endParaRPr lang="zh-CN" altLang="en-US" sz="3200">
              <a:solidFill>
                <a:srgbClr val="7030A0"/>
              </a:solidFill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494155" y="3224530"/>
            <a:ext cx="148209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>
                <a:solidFill>
                  <a:srgbClr val="7030A0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渔具</a:t>
            </a:r>
            <a:endParaRPr lang="zh-CN" altLang="en-US" sz="3200">
              <a:solidFill>
                <a:srgbClr val="7030A0"/>
              </a:solidFill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509645" y="1934845"/>
            <a:ext cx="12668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tx1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湖南</a:t>
            </a:r>
            <a:r>
              <a:rPr lang="zh-CN" altLang="en-US">
                <a:solidFill>
                  <a:srgbClr val="00B050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省</a:t>
            </a:r>
            <a:endParaRPr lang="zh-CN" altLang="en-US">
              <a:solidFill>
                <a:srgbClr val="00B050"/>
              </a:solidFill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5353050" y="1918970"/>
            <a:ext cx="12858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tx1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江西</a:t>
            </a:r>
            <a:r>
              <a:rPr lang="zh-CN" altLang="en-US">
                <a:solidFill>
                  <a:srgbClr val="00B050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省</a:t>
            </a:r>
            <a:endParaRPr lang="zh-CN" altLang="en-US">
              <a:solidFill>
                <a:srgbClr val="00B050"/>
              </a:solidFill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6951345" y="1918970"/>
            <a:ext cx="127635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tx1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福建</a:t>
            </a:r>
            <a:r>
              <a:rPr lang="zh-CN" altLang="en-US">
                <a:solidFill>
                  <a:srgbClr val="00B050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省</a:t>
            </a:r>
            <a:endParaRPr lang="zh-CN" altLang="en-US">
              <a:solidFill>
                <a:srgbClr val="00B050"/>
              </a:solidFill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3519170" y="3255645"/>
            <a:ext cx="13900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tx1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上海</a:t>
            </a:r>
            <a:r>
              <a:rPr lang="zh-CN" altLang="en-US">
                <a:solidFill>
                  <a:srgbClr val="00B050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市</a:t>
            </a:r>
            <a:endParaRPr lang="zh-CN" altLang="en-US">
              <a:solidFill>
                <a:srgbClr val="00B050"/>
              </a:solidFill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3519170" y="2566035"/>
            <a:ext cx="125793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tx1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安徽</a:t>
            </a:r>
            <a:r>
              <a:rPr lang="zh-CN" altLang="en-US">
                <a:solidFill>
                  <a:srgbClr val="00B050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省</a:t>
            </a:r>
            <a:endParaRPr lang="zh-CN" altLang="en-US">
              <a:solidFill>
                <a:srgbClr val="00B050"/>
              </a:solidFill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5286375" y="2553335"/>
            <a:ext cx="128651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tx1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甘肃</a:t>
            </a:r>
            <a:r>
              <a:rPr lang="zh-CN" altLang="en-US">
                <a:solidFill>
                  <a:srgbClr val="00B050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省</a:t>
            </a:r>
            <a:endParaRPr lang="zh-CN" altLang="en-US">
              <a:solidFill>
                <a:srgbClr val="00B050"/>
              </a:solidFill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494155" y="4344035"/>
            <a:ext cx="148209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>
                <a:solidFill>
                  <a:srgbClr val="7030A0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历史</a:t>
            </a:r>
            <a:endParaRPr lang="zh-CN" altLang="en-US" sz="3200">
              <a:solidFill>
                <a:srgbClr val="7030A0"/>
              </a:solidFill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3467100" y="3858260"/>
            <a:ext cx="106299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tx1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河北</a:t>
            </a:r>
            <a:endParaRPr lang="zh-CN" altLang="en-US">
              <a:solidFill>
                <a:schemeClr val="tx1"/>
              </a:solidFill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4584700" y="3832860"/>
            <a:ext cx="106299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tx1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河南</a:t>
            </a:r>
            <a:endParaRPr lang="zh-CN" altLang="en-US">
              <a:solidFill>
                <a:schemeClr val="tx1"/>
              </a:solidFill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5647690" y="3858260"/>
            <a:ext cx="106299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tx1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山西</a:t>
            </a:r>
            <a:endParaRPr lang="zh-CN" altLang="en-US">
              <a:solidFill>
                <a:schemeClr val="tx1"/>
              </a:solidFill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6710680" y="3858260"/>
            <a:ext cx="106299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tx1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山东</a:t>
            </a:r>
            <a:endParaRPr lang="zh-CN" altLang="en-US">
              <a:solidFill>
                <a:schemeClr val="tx1"/>
              </a:solidFill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7952740" y="3858260"/>
            <a:ext cx="106299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tx1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湖北</a:t>
            </a:r>
            <a:endParaRPr lang="zh-CN" altLang="en-US">
              <a:solidFill>
                <a:schemeClr val="tx1"/>
              </a:solidFill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3509645" y="4354830"/>
            <a:ext cx="106299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tx1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广西</a:t>
            </a:r>
            <a:endParaRPr lang="zh-CN" altLang="en-US">
              <a:solidFill>
                <a:schemeClr val="tx1"/>
              </a:solidFill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4572635" y="4375150"/>
            <a:ext cx="106299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tx1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广东</a:t>
            </a:r>
            <a:endParaRPr lang="zh-CN" altLang="en-US">
              <a:solidFill>
                <a:schemeClr val="tx1"/>
              </a:solidFill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5647690" y="4360545"/>
            <a:ext cx="106299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tx1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海南</a:t>
            </a:r>
            <a:endParaRPr lang="zh-CN" altLang="en-US">
              <a:solidFill>
                <a:schemeClr val="tx1"/>
              </a:solidFill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4572635" y="4851400"/>
            <a:ext cx="106299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tx1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重庆</a:t>
            </a:r>
            <a:endParaRPr lang="zh-CN" altLang="en-US">
              <a:solidFill>
                <a:schemeClr val="tx1"/>
              </a:solidFill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3467100" y="4851400"/>
            <a:ext cx="106299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tx1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四川</a:t>
            </a:r>
            <a:endParaRPr lang="zh-CN" altLang="en-US">
              <a:solidFill>
                <a:schemeClr val="tx1"/>
              </a:solidFill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7952740" y="4391660"/>
            <a:ext cx="106299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tx1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贵州</a:t>
            </a:r>
            <a:endParaRPr lang="zh-CN" altLang="en-US">
              <a:solidFill>
                <a:schemeClr val="tx1"/>
              </a:solidFill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6710680" y="4375150"/>
            <a:ext cx="106299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tx1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云南</a:t>
            </a:r>
            <a:endParaRPr lang="zh-CN" altLang="en-US">
              <a:solidFill>
                <a:schemeClr val="tx1"/>
              </a:solidFill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5723890" y="4851400"/>
            <a:ext cx="106299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tx1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陕西</a:t>
            </a:r>
            <a:endParaRPr lang="zh-CN" altLang="en-US">
              <a:solidFill>
                <a:schemeClr val="tx1"/>
              </a:solidFill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1047750" y="5775325"/>
            <a:ext cx="192849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smtClean="0">
                <a:ln>
                  <a:noFill/>
                </a:ln>
                <a:solidFill>
                  <a:srgbClr val="7030A0"/>
                </a:solidFill>
                <a:effectLst/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两个简称</a:t>
            </a:r>
            <a:endParaRPr lang="zh-CN" altLang="en-US" sz="3200" smtClean="0">
              <a:ln>
                <a:noFill/>
              </a:ln>
              <a:solidFill>
                <a:srgbClr val="7030A0"/>
              </a:solidFill>
              <a:effectLst/>
              <a:latin typeface="方正粗黑宋简体" panose="02000000000000000000" charset="-122"/>
              <a:ea typeface="方正粗黑宋简体" panose="02000000000000000000" charset="-122"/>
              <a:sym typeface="+mn-ea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1"/>
      <p:bldP spid="19" grpId="0"/>
      <p:bldP spid="33" grpId="0"/>
      <p:bldP spid="34" grpId="0"/>
      <p:bldP spid="35" grpId="0"/>
      <p:bldP spid="36" grpId="0"/>
      <p:bldP spid="37" grpId="0"/>
      <p:bldP spid="38" grpId="0"/>
      <p:bldP spid="39" grpId="0"/>
      <p:bldP spid="40" grpId="0"/>
      <p:bldP spid="41" grpId="0"/>
      <p:bldP spid="42" grpId="0"/>
      <p:bldP spid="43" grpId="0"/>
      <p:bldP spid="44" grpId="0"/>
      <p:bldP spid="45" grpId="0"/>
      <p:bldP spid="46" grpId="0"/>
      <p:bldP spid="46" grpId="1"/>
      <p:bldP spid="4" grpId="2"/>
      <p:bldP spid="10" grpId="0"/>
      <p:bldP spid="13" grpId="0"/>
      <p:bldP spid="14" grpId="0"/>
      <p:bldP spid="15" grpId="0"/>
      <p:bldP spid="11" grpId="0"/>
      <p:bldP spid="17" grpId="0"/>
      <p:bldP spid="18" grpId="0"/>
      <p:bldP spid="12" grpId="0"/>
      <p:bldP spid="1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050" y="104140"/>
            <a:ext cx="8850630" cy="685990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4550410" y="2508250"/>
            <a:ext cx="147637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rgbClr val="FF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内蒙古</a:t>
            </a:r>
            <a:endParaRPr lang="zh-CN" altLang="en-US" sz="2000">
              <a:solidFill>
                <a:srgbClr val="FF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626610" y="3145155"/>
            <a:ext cx="147637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rgbClr val="FF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宁</a:t>
            </a:r>
            <a:endParaRPr lang="zh-CN" altLang="en-US" sz="2000">
              <a:solidFill>
                <a:srgbClr val="FF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503680" y="1961515"/>
            <a:ext cx="147637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rgbClr val="FF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新</a:t>
            </a:r>
            <a:endParaRPr lang="zh-CN" altLang="en-US" sz="2000">
              <a:solidFill>
                <a:srgbClr val="FF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993265" y="4237355"/>
            <a:ext cx="7518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rgbClr val="FF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藏</a:t>
            </a:r>
            <a:endParaRPr lang="zh-CN" altLang="en-US" sz="2000">
              <a:solidFill>
                <a:srgbClr val="FF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095875" y="5554345"/>
            <a:ext cx="69088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rgbClr val="FF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桂</a:t>
            </a:r>
            <a:endParaRPr lang="zh-CN" altLang="en-US" sz="2000">
              <a:solidFill>
                <a:srgbClr val="FF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640955" y="1088390"/>
            <a:ext cx="103632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黑</a:t>
            </a:r>
            <a:endParaRPr lang="zh-CN" altLang="en-US" sz="2000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447280" y="1721485"/>
            <a:ext cx="7518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吉</a:t>
            </a:r>
            <a:endParaRPr lang="zh-CN" altLang="en-US" sz="2000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069455" y="2200910"/>
            <a:ext cx="7518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辽</a:t>
            </a:r>
            <a:endParaRPr lang="zh-CN" altLang="en-US" sz="2000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179185" y="2446020"/>
            <a:ext cx="5486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冀</a:t>
            </a:r>
            <a:endParaRPr lang="zh-CN" altLang="en-US" sz="2000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786755" y="3742055"/>
            <a:ext cx="7518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豫</a:t>
            </a:r>
            <a:endParaRPr lang="zh-CN" altLang="en-US" sz="2000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630545" y="2909570"/>
            <a:ext cx="4724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晋</a:t>
            </a:r>
            <a:endParaRPr lang="zh-CN" altLang="en-US" sz="2000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538595" y="3229610"/>
            <a:ext cx="7518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鲁</a:t>
            </a:r>
            <a:endParaRPr lang="zh-CN" altLang="en-US" sz="2000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5630545" y="4237355"/>
            <a:ext cx="7518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鄂</a:t>
            </a:r>
            <a:endParaRPr lang="zh-CN" altLang="en-US" sz="2000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5569585" y="4854575"/>
            <a:ext cx="7518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湘</a:t>
            </a:r>
            <a:endParaRPr lang="zh-CN" altLang="en-US" sz="2000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6538595" y="3929380"/>
            <a:ext cx="53149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皖</a:t>
            </a:r>
            <a:endParaRPr lang="zh-CN" altLang="en-US" sz="2000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6317615" y="4762500"/>
            <a:ext cx="7518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赣</a:t>
            </a:r>
            <a:endParaRPr lang="zh-CN" altLang="en-US" sz="2000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 rot="20400000">
            <a:off x="6993255" y="3665855"/>
            <a:ext cx="47688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苏</a:t>
            </a:r>
            <a:endParaRPr lang="zh-CN" altLang="en-US" sz="2000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7131050" y="4455795"/>
            <a:ext cx="7518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浙</a:t>
            </a:r>
            <a:endParaRPr lang="zh-CN" altLang="en-US" sz="2000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6727825" y="5161280"/>
            <a:ext cx="7518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闽</a:t>
            </a:r>
            <a:endParaRPr lang="zh-CN" altLang="en-US" sz="2000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5823585" y="5708015"/>
            <a:ext cx="7518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粤</a:t>
            </a:r>
            <a:endParaRPr lang="zh-CN" altLang="en-US" sz="2000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7576185" y="5560060"/>
            <a:ext cx="7518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台</a:t>
            </a:r>
            <a:endParaRPr lang="zh-CN" altLang="en-US" sz="2000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5710555" y="6456680"/>
            <a:ext cx="7518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琼</a:t>
            </a:r>
            <a:endParaRPr lang="zh-CN" altLang="en-US" sz="2000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3661410" y="5415915"/>
            <a:ext cx="7518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云滇</a:t>
            </a:r>
            <a:endParaRPr lang="zh-CN" altLang="en-US" sz="2000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4626610" y="5155565"/>
            <a:ext cx="7518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贵黔</a:t>
            </a:r>
            <a:endParaRPr lang="zh-CN" altLang="en-US" sz="2000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4068445" y="4363720"/>
            <a:ext cx="7518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川蜀</a:t>
            </a:r>
            <a:endParaRPr lang="zh-CN" altLang="en-US" sz="2000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4958715" y="3742055"/>
            <a:ext cx="7518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陕秦</a:t>
            </a:r>
            <a:endParaRPr lang="zh-CN" altLang="en-US" sz="2000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4337050" y="3543935"/>
            <a:ext cx="7518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甘陇</a:t>
            </a:r>
            <a:endParaRPr lang="zh-CN" altLang="en-US" sz="2000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3140710" y="3334385"/>
            <a:ext cx="7518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青</a:t>
            </a:r>
            <a:endParaRPr lang="zh-CN" altLang="en-US" sz="2000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31" name="Text Box 10"/>
          <p:cNvSpPr txBox="1">
            <a:spLocks noChangeArrowheads="1"/>
          </p:cNvSpPr>
          <p:nvPr/>
        </p:nvSpPr>
        <p:spPr bwMode="auto">
          <a:xfrm>
            <a:off x="255905" y="205740"/>
            <a:ext cx="4366895" cy="521970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square">
            <a:spAutoFit/>
          </a:bodyPr>
          <a:p>
            <a:pPr marR="0" defTabSz="914400" eaLnBrk="1" hangingPunct="1">
              <a:spcBef>
                <a:spcPct val="0"/>
              </a:spcBef>
              <a:buClrTx/>
              <a:buSzTx/>
              <a:buFontTx/>
              <a:defRPr/>
            </a:pPr>
            <a:r>
              <a:rPr kumimoji="0" lang="zh-CN" altLang="en-US" kern="1200" cap="none" spc="0" normalizeH="0" baseline="0" noProof="0" smtClean="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  <a:cs typeface="+mn-cs"/>
              </a:rPr>
              <a:t>过关</a:t>
            </a:r>
            <a:r>
              <a:rPr kumimoji="0" lang="zh-CN" kern="1200" cap="none" spc="0" normalizeH="0" baseline="0" noProof="0" smtClean="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  <a:cs typeface="+mn-cs"/>
              </a:rPr>
              <a:t>：</a:t>
            </a:r>
            <a:r>
              <a:rPr kumimoji="0" lang="zh-CN" altLang="en-US" kern="1200" cap="none" spc="0" normalizeH="0" baseline="0" noProof="0" smtClean="0">
                <a:solidFill>
                  <a:srgbClr val="262673"/>
                </a:solidFill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  <a:t>简称。</a:t>
            </a:r>
            <a:endParaRPr kumimoji="0" lang="zh-CN" altLang="en-US" kern="1200" cap="none" spc="0" normalizeH="0" baseline="0" noProof="0" smtClean="0">
              <a:solidFill>
                <a:srgbClr val="262673"/>
              </a:solidFill>
              <a:latin typeface="Arial" panose="020B0604020202020204" pitchFamily="34" charset="0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7576185" y="4057015"/>
            <a:ext cx="7518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沪</a:t>
            </a:r>
            <a:endParaRPr lang="zh-CN" altLang="en-US" sz="200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4958715" y="4472940"/>
            <a:ext cx="7518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渝</a:t>
            </a:r>
            <a:endParaRPr lang="zh-CN" altLang="en-US" sz="200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28" grpId="0"/>
      <p:bldP spid="29" grpId="0"/>
      <p:bldP spid="30" grpId="0"/>
      <p:bldP spid="32" grpId="0"/>
      <p:bldP spid="33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050" y="104140"/>
            <a:ext cx="8850630" cy="685990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4550410" y="2508250"/>
            <a:ext cx="147637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rgbClr val="FF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内蒙古</a:t>
            </a:r>
            <a:endParaRPr lang="zh-CN" altLang="en-US" sz="2000">
              <a:solidFill>
                <a:srgbClr val="FF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626610" y="3145155"/>
            <a:ext cx="147637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rgbClr val="FF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宁</a:t>
            </a:r>
            <a:endParaRPr lang="zh-CN" altLang="en-US" sz="2000">
              <a:solidFill>
                <a:srgbClr val="FF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503680" y="1961515"/>
            <a:ext cx="147637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rgbClr val="FF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新</a:t>
            </a:r>
            <a:endParaRPr lang="zh-CN" altLang="en-US" sz="2000">
              <a:solidFill>
                <a:srgbClr val="FF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993265" y="4237355"/>
            <a:ext cx="7518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rgbClr val="FF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藏</a:t>
            </a:r>
            <a:endParaRPr lang="zh-CN" altLang="en-US" sz="2000">
              <a:solidFill>
                <a:srgbClr val="FF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095875" y="5554345"/>
            <a:ext cx="69088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rgbClr val="FF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桂</a:t>
            </a:r>
            <a:endParaRPr lang="zh-CN" altLang="en-US" sz="2000">
              <a:solidFill>
                <a:srgbClr val="FF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640955" y="1088390"/>
            <a:ext cx="103632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黑</a:t>
            </a:r>
            <a:endParaRPr lang="zh-CN" altLang="en-US" sz="2000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447280" y="1721485"/>
            <a:ext cx="7518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吉</a:t>
            </a:r>
            <a:endParaRPr lang="zh-CN" altLang="en-US" sz="2000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069455" y="2200910"/>
            <a:ext cx="7518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辽</a:t>
            </a:r>
            <a:endParaRPr lang="zh-CN" altLang="en-US" sz="2000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179185" y="2446020"/>
            <a:ext cx="5486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冀</a:t>
            </a:r>
            <a:endParaRPr lang="zh-CN" altLang="en-US" sz="2000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786755" y="3742055"/>
            <a:ext cx="7518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豫</a:t>
            </a:r>
            <a:endParaRPr lang="zh-CN" altLang="en-US" sz="2000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630545" y="2909570"/>
            <a:ext cx="4724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晋</a:t>
            </a:r>
            <a:endParaRPr lang="zh-CN" altLang="en-US" sz="2000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538595" y="3229610"/>
            <a:ext cx="7518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鲁</a:t>
            </a:r>
            <a:endParaRPr lang="zh-CN" altLang="en-US" sz="2000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5630545" y="4237355"/>
            <a:ext cx="7518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鄂</a:t>
            </a:r>
            <a:endParaRPr lang="zh-CN" altLang="en-US" sz="2000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5569585" y="4854575"/>
            <a:ext cx="7518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湘</a:t>
            </a:r>
            <a:endParaRPr lang="zh-CN" altLang="en-US" sz="2000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6538595" y="3929380"/>
            <a:ext cx="53149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皖</a:t>
            </a:r>
            <a:endParaRPr lang="zh-CN" altLang="en-US" sz="2000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6317615" y="4762500"/>
            <a:ext cx="7518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赣</a:t>
            </a:r>
            <a:endParaRPr lang="zh-CN" altLang="en-US" sz="2000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 rot="20400000">
            <a:off x="6993255" y="3665855"/>
            <a:ext cx="47688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苏</a:t>
            </a:r>
            <a:endParaRPr lang="zh-CN" altLang="en-US" sz="2000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7131050" y="4455795"/>
            <a:ext cx="7518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浙</a:t>
            </a:r>
            <a:endParaRPr lang="zh-CN" altLang="en-US" sz="2000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6727825" y="5161280"/>
            <a:ext cx="7518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闽</a:t>
            </a:r>
            <a:endParaRPr lang="zh-CN" altLang="en-US" sz="2000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5823585" y="5708015"/>
            <a:ext cx="7518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粤</a:t>
            </a:r>
            <a:endParaRPr lang="zh-CN" altLang="en-US" sz="2000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7576185" y="5560060"/>
            <a:ext cx="7518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台</a:t>
            </a:r>
            <a:endParaRPr lang="zh-CN" altLang="en-US" sz="2000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5710555" y="6456680"/>
            <a:ext cx="7518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琼</a:t>
            </a:r>
            <a:endParaRPr lang="zh-CN" altLang="en-US" sz="2000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3661410" y="5415915"/>
            <a:ext cx="7518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云滇</a:t>
            </a:r>
            <a:endParaRPr lang="zh-CN" altLang="en-US" sz="2000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4626610" y="5155565"/>
            <a:ext cx="7518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贵黔</a:t>
            </a:r>
            <a:endParaRPr lang="zh-CN" altLang="en-US" sz="2000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4068445" y="4363720"/>
            <a:ext cx="7518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川蜀</a:t>
            </a:r>
            <a:endParaRPr lang="zh-CN" altLang="en-US" sz="2000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4958715" y="3742055"/>
            <a:ext cx="7518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陕秦</a:t>
            </a:r>
            <a:endParaRPr lang="zh-CN" altLang="en-US" sz="2000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4337050" y="3543935"/>
            <a:ext cx="7518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甘陇</a:t>
            </a:r>
            <a:endParaRPr lang="zh-CN" altLang="en-US" sz="2000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3140710" y="3334385"/>
            <a:ext cx="7518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青</a:t>
            </a:r>
            <a:endParaRPr lang="zh-CN" altLang="en-US" sz="2000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31" name="Text Box 10"/>
          <p:cNvSpPr txBox="1">
            <a:spLocks noChangeArrowheads="1"/>
          </p:cNvSpPr>
          <p:nvPr/>
        </p:nvSpPr>
        <p:spPr bwMode="auto">
          <a:xfrm>
            <a:off x="255905" y="205740"/>
            <a:ext cx="4366895" cy="521970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square">
            <a:spAutoFit/>
          </a:bodyPr>
          <a:p>
            <a:pPr marR="0" defTabSz="914400" eaLnBrk="1" hangingPunct="1">
              <a:spcBef>
                <a:spcPct val="0"/>
              </a:spcBef>
              <a:buClrTx/>
              <a:buSzTx/>
              <a:buFontTx/>
              <a:defRPr/>
            </a:pPr>
            <a:r>
              <a:rPr kumimoji="0" lang="zh-CN" altLang="en-US" kern="1200" cap="none" spc="0" normalizeH="0" baseline="0" noProof="0" smtClean="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  <a:cs typeface="+mn-cs"/>
              </a:rPr>
              <a:t>过关</a:t>
            </a:r>
            <a:r>
              <a:rPr kumimoji="0" lang="zh-CN" kern="1200" cap="none" spc="0" normalizeH="0" baseline="0" noProof="0" smtClean="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  <a:cs typeface="+mn-cs"/>
              </a:rPr>
              <a:t>：</a:t>
            </a:r>
            <a:r>
              <a:rPr kumimoji="0" lang="zh-CN" altLang="en-US" kern="1200" cap="none" spc="0" normalizeH="0" baseline="0" noProof="0" smtClean="0">
                <a:solidFill>
                  <a:srgbClr val="262673"/>
                </a:solidFill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  <a:t>简称。</a:t>
            </a:r>
            <a:endParaRPr kumimoji="0" lang="zh-CN" altLang="en-US" kern="1200" cap="none" spc="0" normalizeH="0" baseline="0" noProof="0" smtClean="0">
              <a:solidFill>
                <a:srgbClr val="262673"/>
              </a:solidFill>
              <a:latin typeface="Arial" panose="020B0604020202020204" pitchFamily="34" charset="0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7576185" y="4057015"/>
            <a:ext cx="7518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沪</a:t>
            </a:r>
            <a:endParaRPr lang="zh-CN" altLang="en-US" sz="200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4958715" y="4472940"/>
            <a:ext cx="7518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渝</a:t>
            </a:r>
            <a:endParaRPr lang="zh-CN" altLang="en-US" sz="200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28" grpId="0"/>
      <p:bldP spid="29" grpId="0"/>
      <p:bldP spid="30" grpId="0"/>
      <p:bldP spid="32" grpId="0"/>
      <p:bldP spid="33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050" y="104140"/>
            <a:ext cx="8850630" cy="685990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4550410" y="2508250"/>
            <a:ext cx="147637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rgbClr val="FF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内蒙古</a:t>
            </a:r>
            <a:endParaRPr lang="zh-CN" altLang="en-US" sz="2000">
              <a:solidFill>
                <a:srgbClr val="FF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626610" y="3145155"/>
            <a:ext cx="147637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rgbClr val="FF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宁</a:t>
            </a:r>
            <a:endParaRPr lang="zh-CN" altLang="en-US" sz="2000">
              <a:solidFill>
                <a:srgbClr val="FF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503680" y="1961515"/>
            <a:ext cx="147637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rgbClr val="FF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新</a:t>
            </a:r>
            <a:endParaRPr lang="zh-CN" altLang="en-US" sz="2000">
              <a:solidFill>
                <a:srgbClr val="FF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993265" y="4237355"/>
            <a:ext cx="7518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rgbClr val="FF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藏</a:t>
            </a:r>
            <a:endParaRPr lang="zh-CN" altLang="en-US" sz="2000">
              <a:solidFill>
                <a:srgbClr val="FF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095875" y="5554345"/>
            <a:ext cx="69088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rgbClr val="FF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桂</a:t>
            </a:r>
            <a:endParaRPr lang="zh-CN" altLang="en-US" sz="2000">
              <a:solidFill>
                <a:srgbClr val="FF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640955" y="1088390"/>
            <a:ext cx="103632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黑</a:t>
            </a:r>
            <a:endParaRPr lang="zh-CN" altLang="en-US" sz="2000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447280" y="1721485"/>
            <a:ext cx="7518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吉</a:t>
            </a:r>
            <a:endParaRPr lang="zh-CN" altLang="en-US" sz="2000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069455" y="2200910"/>
            <a:ext cx="7518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辽</a:t>
            </a:r>
            <a:endParaRPr lang="zh-CN" altLang="en-US" sz="2000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179185" y="2446020"/>
            <a:ext cx="5486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冀</a:t>
            </a:r>
            <a:endParaRPr lang="zh-CN" altLang="en-US" sz="2000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786755" y="3742055"/>
            <a:ext cx="7518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豫</a:t>
            </a:r>
            <a:endParaRPr lang="zh-CN" altLang="en-US" sz="2000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630545" y="2909570"/>
            <a:ext cx="4724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晋</a:t>
            </a:r>
            <a:endParaRPr lang="zh-CN" altLang="en-US" sz="2000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538595" y="3229610"/>
            <a:ext cx="7518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鲁</a:t>
            </a:r>
            <a:endParaRPr lang="zh-CN" altLang="en-US" sz="2000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5630545" y="4237355"/>
            <a:ext cx="7518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鄂</a:t>
            </a:r>
            <a:endParaRPr lang="zh-CN" altLang="en-US" sz="2000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5569585" y="4854575"/>
            <a:ext cx="7518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湘</a:t>
            </a:r>
            <a:endParaRPr lang="zh-CN" altLang="en-US" sz="2000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6538595" y="3929380"/>
            <a:ext cx="53149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皖</a:t>
            </a:r>
            <a:endParaRPr lang="zh-CN" altLang="en-US" sz="2000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6317615" y="4762500"/>
            <a:ext cx="7518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赣</a:t>
            </a:r>
            <a:endParaRPr lang="zh-CN" altLang="en-US" sz="2000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 rot="20400000">
            <a:off x="6993255" y="3665855"/>
            <a:ext cx="47688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苏</a:t>
            </a:r>
            <a:endParaRPr lang="zh-CN" altLang="en-US" sz="2000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7131050" y="4455795"/>
            <a:ext cx="7518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浙</a:t>
            </a:r>
            <a:endParaRPr lang="zh-CN" altLang="en-US" sz="2000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6727825" y="5161280"/>
            <a:ext cx="7518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闽</a:t>
            </a:r>
            <a:endParaRPr lang="zh-CN" altLang="en-US" sz="2000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5823585" y="5708015"/>
            <a:ext cx="7518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粤</a:t>
            </a:r>
            <a:endParaRPr lang="zh-CN" altLang="en-US" sz="2000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7576185" y="5560060"/>
            <a:ext cx="7518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台</a:t>
            </a:r>
            <a:endParaRPr lang="zh-CN" altLang="en-US" sz="2000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5710555" y="6456680"/>
            <a:ext cx="7518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琼</a:t>
            </a:r>
            <a:endParaRPr lang="zh-CN" altLang="en-US" sz="2000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3661410" y="5415915"/>
            <a:ext cx="7518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云滇</a:t>
            </a:r>
            <a:endParaRPr lang="zh-CN" altLang="en-US" sz="2000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4626610" y="5155565"/>
            <a:ext cx="7518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贵黔</a:t>
            </a:r>
            <a:endParaRPr lang="zh-CN" altLang="en-US" sz="2000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4068445" y="4363720"/>
            <a:ext cx="7518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川蜀</a:t>
            </a:r>
            <a:endParaRPr lang="zh-CN" altLang="en-US" sz="2000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4958715" y="3742055"/>
            <a:ext cx="7518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陕秦</a:t>
            </a:r>
            <a:endParaRPr lang="zh-CN" altLang="en-US" sz="2000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4337050" y="3543935"/>
            <a:ext cx="7518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甘陇</a:t>
            </a:r>
            <a:endParaRPr lang="zh-CN" altLang="en-US" sz="2000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3140710" y="3334385"/>
            <a:ext cx="7518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青</a:t>
            </a:r>
            <a:endParaRPr lang="zh-CN" altLang="en-US" sz="2000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31" name="Text Box 10"/>
          <p:cNvSpPr txBox="1">
            <a:spLocks noChangeArrowheads="1"/>
          </p:cNvSpPr>
          <p:nvPr/>
        </p:nvSpPr>
        <p:spPr bwMode="auto">
          <a:xfrm>
            <a:off x="255905" y="205740"/>
            <a:ext cx="4366895" cy="521970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square">
            <a:spAutoFit/>
          </a:bodyPr>
          <a:p>
            <a:pPr marR="0" defTabSz="914400" eaLnBrk="1" hangingPunct="1">
              <a:spcBef>
                <a:spcPct val="0"/>
              </a:spcBef>
              <a:buClrTx/>
              <a:buSzTx/>
              <a:buFontTx/>
              <a:defRPr/>
            </a:pPr>
            <a:r>
              <a:rPr kumimoji="0" lang="zh-CN" altLang="en-US" kern="1200" cap="none" spc="0" normalizeH="0" baseline="0" noProof="0" smtClean="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  <a:cs typeface="+mn-cs"/>
              </a:rPr>
              <a:t>过关</a:t>
            </a:r>
            <a:r>
              <a:rPr kumimoji="0" lang="zh-CN" kern="1200" cap="none" spc="0" normalizeH="0" baseline="0" noProof="0" smtClean="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  <a:cs typeface="+mn-cs"/>
              </a:rPr>
              <a:t>：</a:t>
            </a:r>
            <a:r>
              <a:rPr kumimoji="0" lang="zh-CN" altLang="en-US" kern="1200" cap="none" spc="0" normalizeH="0" baseline="0" noProof="0" smtClean="0">
                <a:solidFill>
                  <a:srgbClr val="262673"/>
                </a:solidFill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  <a:t>简称。</a:t>
            </a:r>
            <a:endParaRPr kumimoji="0" lang="zh-CN" altLang="en-US" kern="1200" cap="none" spc="0" normalizeH="0" baseline="0" noProof="0" smtClean="0">
              <a:solidFill>
                <a:srgbClr val="262673"/>
              </a:solidFill>
              <a:latin typeface="Arial" panose="020B0604020202020204" pitchFamily="34" charset="0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7576185" y="4057015"/>
            <a:ext cx="7518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沪</a:t>
            </a:r>
            <a:endParaRPr lang="zh-CN" altLang="en-US" sz="200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4958715" y="4472940"/>
            <a:ext cx="7518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渝</a:t>
            </a:r>
            <a:endParaRPr lang="zh-CN" altLang="en-US" sz="200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28" grpId="0"/>
      <p:bldP spid="29" grpId="0"/>
      <p:bldP spid="30" grpId="0"/>
      <p:bldP spid="32" grpId="0"/>
      <p:bldP spid="33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50211" name="Object 35"/>
          <p:cNvGraphicFramePr>
            <a:graphicFrameLocks noChangeAspect="1"/>
          </p:cNvGraphicFramePr>
          <p:nvPr/>
        </p:nvGraphicFramePr>
        <p:xfrm>
          <a:off x="287655" y="1197610"/>
          <a:ext cx="1397000" cy="9353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6" name="" r:id="rId1" imgW="1397000" imgH="1206500" progId="Photoshop.Image.11">
                  <p:embed/>
                </p:oleObj>
              </mc:Choice>
              <mc:Fallback>
                <p:oleObj name="" r:id="rId1" imgW="1397000" imgH="1206500" progId="Photoshop.Image.11">
                  <p:embed/>
                  <p:pic>
                    <p:nvPicPr>
                      <p:cNvPr id="0" name="图片 308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87655" y="1197610"/>
                        <a:ext cx="1397000" cy="93535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212" name="Object 36"/>
          <p:cNvGraphicFramePr>
            <a:graphicFrameLocks noChangeAspect="1"/>
          </p:cNvGraphicFramePr>
          <p:nvPr/>
        </p:nvGraphicFramePr>
        <p:xfrm>
          <a:off x="2230755" y="1111885"/>
          <a:ext cx="800100" cy="12407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7" name="" r:id="rId3" imgW="444500" imgH="889000" progId="Photoshop.Image.11">
                  <p:embed/>
                </p:oleObj>
              </mc:Choice>
              <mc:Fallback>
                <p:oleObj name="" r:id="rId3" imgW="444500" imgH="889000" progId="Photoshop.Image.11">
                  <p:embed/>
                  <p:pic>
                    <p:nvPicPr>
                      <p:cNvPr id="0" name="图片 308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230755" y="1111885"/>
                        <a:ext cx="800100" cy="124079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213" name="Object 37"/>
          <p:cNvGraphicFramePr>
            <a:graphicFrameLocks noChangeAspect="1"/>
          </p:cNvGraphicFramePr>
          <p:nvPr/>
        </p:nvGraphicFramePr>
        <p:xfrm>
          <a:off x="3411855" y="1121410"/>
          <a:ext cx="1371600" cy="1063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8" name="" r:id="rId5" imgW="1117600" imgH="1117600" progId="Photoshop.Image.11">
                  <p:embed/>
                </p:oleObj>
              </mc:Choice>
              <mc:Fallback>
                <p:oleObj name="" r:id="rId5" imgW="1117600" imgH="1117600" progId="Photoshop.Image.11">
                  <p:embed/>
                  <p:pic>
                    <p:nvPicPr>
                      <p:cNvPr id="0" name="图片 3087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411855" y="1121410"/>
                        <a:ext cx="1371600" cy="10636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215" name="Object 39"/>
          <p:cNvGraphicFramePr>
            <a:graphicFrameLocks noChangeAspect="1"/>
          </p:cNvGraphicFramePr>
          <p:nvPr/>
        </p:nvGraphicFramePr>
        <p:xfrm>
          <a:off x="5164455" y="1358265"/>
          <a:ext cx="1295400" cy="7575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9" name="" r:id="rId7" imgW="977900" imgH="736600" progId="Photoshop.Image.11">
                  <p:embed/>
                </p:oleObj>
              </mc:Choice>
              <mc:Fallback>
                <p:oleObj name="" r:id="rId7" imgW="977900" imgH="736600" progId="Photoshop.Image.11">
                  <p:embed/>
                  <p:pic>
                    <p:nvPicPr>
                      <p:cNvPr id="0" name="图片 3088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164455" y="1358265"/>
                        <a:ext cx="1295400" cy="75755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216" name="Object 40"/>
          <p:cNvGraphicFramePr>
            <a:graphicFrameLocks noChangeAspect="1"/>
          </p:cNvGraphicFramePr>
          <p:nvPr/>
        </p:nvGraphicFramePr>
        <p:xfrm>
          <a:off x="6688455" y="1037590"/>
          <a:ext cx="1828800" cy="11944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7" name="" r:id="rId9" imgW="2730500" imgH="2298700" progId="Photoshop.Image.11">
                  <p:embed/>
                </p:oleObj>
              </mc:Choice>
              <mc:Fallback>
                <p:oleObj name="" r:id="rId9" imgW="2730500" imgH="2298700" progId="Photoshop.Image.11">
                  <p:embed/>
                  <p:pic>
                    <p:nvPicPr>
                      <p:cNvPr id="0" name="图片 3076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688455" y="1037590"/>
                        <a:ext cx="1828800" cy="119443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 Box 25"/>
          <p:cNvSpPr txBox="1"/>
          <p:nvPr/>
        </p:nvSpPr>
        <p:spPr>
          <a:xfrm>
            <a:off x="5442585" y="673100"/>
            <a:ext cx="1985645" cy="52197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342900" indent="-342900">
              <a:spcBef>
                <a:spcPct val="20000"/>
              </a:spcBef>
            </a:pPr>
            <a:r>
              <a:rPr lang="zh-CN" altLang="en-US" dirty="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广东</a:t>
            </a:r>
            <a:r>
              <a:rPr lang="zh-CN" altLang="en-US" dirty="0">
                <a:solidFill>
                  <a:srgbClr val="00B05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省</a:t>
            </a:r>
            <a:endParaRPr lang="zh-CN" altLang="en-US" dirty="0">
              <a:solidFill>
                <a:srgbClr val="00B05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6" name="Text Box 26"/>
          <p:cNvSpPr txBox="1"/>
          <p:nvPr/>
        </p:nvSpPr>
        <p:spPr>
          <a:xfrm>
            <a:off x="3849370" y="673100"/>
            <a:ext cx="1497965" cy="52197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342900" indent="-342900">
              <a:spcBef>
                <a:spcPct val="20000"/>
              </a:spcBef>
            </a:pPr>
            <a:r>
              <a:rPr lang="zh-CN" altLang="en-US" dirty="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云南</a:t>
            </a:r>
            <a:r>
              <a:rPr lang="zh-CN" altLang="en-US" dirty="0">
                <a:solidFill>
                  <a:srgbClr val="00B05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省</a:t>
            </a:r>
            <a:endParaRPr lang="zh-CN" altLang="en-US" dirty="0">
              <a:solidFill>
                <a:srgbClr val="00B05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7" name="Text Box 28"/>
          <p:cNvSpPr txBox="1"/>
          <p:nvPr/>
        </p:nvSpPr>
        <p:spPr>
          <a:xfrm>
            <a:off x="7143115" y="485140"/>
            <a:ext cx="1802765" cy="3987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342900" indent="-342900" algn="l">
              <a:spcBef>
                <a:spcPct val="20000"/>
              </a:spcBef>
            </a:pPr>
            <a:r>
              <a:rPr lang="zh-CN" altLang="en-US" sz="2000" dirty="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内蒙古</a:t>
            </a:r>
            <a:r>
              <a:rPr lang="zh-CN" altLang="en-US" sz="2000" dirty="0">
                <a:solidFill>
                  <a:srgbClr val="00B05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自治区</a:t>
            </a:r>
            <a:endParaRPr lang="zh-CN" altLang="en-US" sz="2000" dirty="0">
              <a:solidFill>
                <a:srgbClr val="00B05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56565" y="664845"/>
            <a:ext cx="20599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黑龙江</a:t>
            </a:r>
            <a:r>
              <a:rPr lang="zh-CN" altLang="en-US">
                <a:solidFill>
                  <a:srgbClr val="00B05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省</a:t>
            </a:r>
            <a:endParaRPr lang="zh-CN" altLang="en-US">
              <a:solidFill>
                <a:srgbClr val="00B05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347595" y="673100"/>
            <a:ext cx="17703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山西</a:t>
            </a:r>
            <a:r>
              <a:rPr lang="zh-CN" altLang="en-US">
                <a:solidFill>
                  <a:srgbClr val="00B05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省</a:t>
            </a:r>
            <a:endParaRPr lang="zh-CN" altLang="en-US">
              <a:solidFill>
                <a:srgbClr val="00B05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pic>
        <p:nvPicPr>
          <p:cNvPr id="110656" name="Picture 6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2615" y="2964815"/>
            <a:ext cx="1384935" cy="1376045"/>
          </a:xfrm>
          <a:prstGeom prst="rect">
            <a:avLst/>
          </a:prstGeom>
          <a:noFill/>
          <a:ln w="9525">
            <a:noFill/>
          </a:ln>
        </p:spPr>
      </p:pic>
      <p:graphicFrame>
        <p:nvGraphicFramePr>
          <p:cNvPr id="110637" name="Object 45"/>
          <p:cNvGraphicFramePr/>
          <p:nvPr/>
        </p:nvGraphicFramePr>
        <p:xfrm>
          <a:off x="2301240" y="3133725"/>
          <a:ext cx="1000760" cy="72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4" name="" r:id="rId12" imgW="800100" imgH="533400" progId="Photoshop.Image.11">
                  <p:embed/>
                </p:oleObj>
              </mc:Choice>
              <mc:Fallback>
                <p:oleObj name="" r:id="rId12" imgW="800100" imgH="533400" progId="Photoshop.Image.11">
                  <p:embed/>
                  <p:pic>
                    <p:nvPicPr>
                      <p:cNvPr id="0" name="图片 3083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2301240" y="3133725"/>
                        <a:ext cx="1000760" cy="7239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5763" name="Picture 5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217410" y="2753995"/>
            <a:ext cx="1132205" cy="135001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5764" name="Picture 52"/>
          <p:cNvPicPr>
            <a:picLocks noChangeAspect="1"/>
          </p:cNvPicPr>
          <p:nvPr/>
        </p:nvPicPr>
        <p:blipFill>
          <a:blip r:embed="rId15"/>
          <a:srcRect t="17612"/>
          <a:stretch>
            <a:fillRect/>
          </a:stretch>
        </p:blipFill>
        <p:spPr>
          <a:xfrm>
            <a:off x="5347970" y="3082290"/>
            <a:ext cx="1290955" cy="137985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" name="Picture 29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780155" y="2823845"/>
            <a:ext cx="1190625" cy="118681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Text Box 25"/>
          <p:cNvSpPr txBox="1"/>
          <p:nvPr/>
        </p:nvSpPr>
        <p:spPr>
          <a:xfrm>
            <a:off x="5537200" y="2583180"/>
            <a:ext cx="1677035" cy="52197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342900" indent="-342900">
              <a:spcBef>
                <a:spcPct val="20000"/>
              </a:spcBef>
            </a:pPr>
            <a:r>
              <a:rPr lang="zh-CN" altLang="en-US" dirty="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湖南</a:t>
            </a:r>
            <a:r>
              <a:rPr lang="zh-CN" altLang="en-US" dirty="0">
                <a:solidFill>
                  <a:srgbClr val="00B05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省</a:t>
            </a:r>
            <a:endParaRPr lang="zh-CN" altLang="en-US" dirty="0">
              <a:solidFill>
                <a:srgbClr val="00B05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4" name="Text Box 26"/>
          <p:cNvSpPr txBox="1"/>
          <p:nvPr/>
        </p:nvSpPr>
        <p:spPr>
          <a:xfrm>
            <a:off x="3850640" y="2583180"/>
            <a:ext cx="1868805" cy="52197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342900" indent="-342900">
              <a:spcBef>
                <a:spcPct val="20000"/>
              </a:spcBef>
            </a:pPr>
            <a:r>
              <a:rPr lang="zh-CN" altLang="en-US" dirty="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湖北</a:t>
            </a:r>
            <a:r>
              <a:rPr lang="zh-CN" altLang="en-US" dirty="0">
                <a:solidFill>
                  <a:srgbClr val="00B05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省</a:t>
            </a:r>
            <a:endParaRPr lang="zh-CN" altLang="en-US" dirty="0">
              <a:solidFill>
                <a:srgbClr val="00B05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0" name="Text Box 28"/>
          <p:cNvSpPr txBox="1"/>
          <p:nvPr/>
        </p:nvSpPr>
        <p:spPr>
          <a:xfrm>
            <a:off x="7431405" y="2583180"/>
            <a:ext cx="1485900" cy="52197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342900" indent="-342900">
              <a:spcBef>
                <a:spcPct val="20000"/>
              </a:spcBef>
            </a:pPr>
            <a:r>
              <a:rPr lang="zh-CN" altLang="en-US" dirty="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江西</a:t>
            </a:r>
            <a:r>
              <a:rPr lang="zh-CN" altLang="en-US" dirty="0">
                <a:solidFill>
                  <a:srgbClr val="00B05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省</a:t>
            </a:r>
            <a:endParaRPr lang="zh-CN" altLang="en-US" dirty="0">
              <a:solidFill>
                <a:srgbClr val="00B05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796290" y="2591435"/>
            <a:ext cx="156273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辽宁</a:t>
            </a:r>
            <a:r>
              <a:rPr lang="zh-CN" altLang="en-US">
                <a:solidFill>
                  <a:srgbClr val="00B05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省</a:t>
            </a:r>
            <a:endParaRPr lang="zh-CN" altLang="en-US">
              <a:solidFill>
                <a:srgbClr val="00B05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122805" y="2583180"/>
            <a:ext cx="148463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山东</a:t>
            </a:r>
            <a:r>
              <a:rPr lang="zh-CN" altLang="en-US">
                <a:solidFill>
                  <a:srgbClr val="00B05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省</a:t>
            </a:r>
            <a:endParaRPr lang="zh-CN" altLang="en-US">
              <a:solidFill>
                <a:srgbClr val="00B05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pic>
        <p:nvPicPr>
          <p:cNvPr id="110650" name="Picture 58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22605" y="4876800"/>
            <a:ext cx="1600200" cy="12668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5" name="Freeform 36"/>
          <p:cNvSpPr>
            <a:spLocks noChangeArrowheads="1"/>
          </p:cNvSpPr>
          <p:nvPr/>
        </p:nvSpPr>
        <p:spPr bwMode="auto">
          <a:xfrm>
            <a:off x="2503805" y="4761230"/>
            <a:ext cx="701675" cy="1382395"/>
          </a:xfrm>
          <a:custGeom>
            <a:avLst/>
            <a:gdLst>
              <a:gd name="T0" fmla="*/ 0 w 152"/>
              <a:gd name="T1" fmla="*/ 133548702 h 313"/>
              <a:gd name="T2" fmla="*/ 0 w 152"/>
              <a:gd name="T3" fmla="*/ 176886077 h 313"/>
              <a:gd name="T4" fmla="*/ 9555438 w 152"/>
              <a:gd name="T5" fmla="*/ 222876507 h 313"/>
              <a:gd name="T6" fmla="*/ 38220890 w 152"/>
              <a:gd name="T7" fmla="*/ 239680847 h 313"/>
              <a:gd name="T8" fmla="*/ 56375446 w 152"/>
              <a:gd name="T9" fmla="*/ 275942580 h 313"/>
              <a:gd name="T10" fmla="*/ 66886342 w 152"/>
              <a:gd name="T11" fmla="*/ 222876507 h 313"/>
              <a:gd name="T12" fmla="*/ 94596337 w 152"/>
              <a:gd name="T13" fmla="*/ 191921714 h 313"/>
              <a:gd name="T14" fmla="*/ 144283581 w 152"/>
              <a:gd name="T15" fmla="*/ 57487830 h 313"/>
              <a:gd name="T16" fmla="*/ 144283581 w 152"/>
              <a:gd name="T17" fmla="*/ 14151285 h 313"/>
              <a:gd name="T18" fmla="*/ 118484501 w 152"/>
              <a:gd name="T19" fmla="*/ 0 h 313"/>
              <a:gd name="T20" fmla="*/ 71663630 w 152"/>
              <a:gd name="T21" fmla="*/ 18573042 h 313"/>
              <a:gd name="T22" fmla="*/ 0 w 152"/>
              <a:gd name="T23" fmla="*/ 133548702 h 313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52"/>
              <a:gd name="T37" fmla="*/ 0 h 313"/>
              <a:gd name="T38" fmla="*/ 152 w 152"/>
              <a:gd name="T39" fmla="*/ 313 h 313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152" h="313">
                <a:moveTo>
                  <a:pt x="0" y="151"/>
                </a:moveTo>
                <a:lnTo>
                  <a:pt x="0" y="200"/>
                </a:lnTo>
                <a:lnTo>
                  <a:pt x="10" y="252"/>
                </a:lnTo>
                <a:lnTo>
                  <a:pt x="40" y="271"/>
                </a:lnTo>
                <a:lnTo>
                  <a:pt x="59" y="312"/>
                </a:lnTo>
                <a:lnTo>
                  <a:pt x="70" y="252"/>
                </a:lnTo>
                <a:lnTo>
                  <a:pt x="99" y="217"/>
                </a:lnTo>
                <a:lnTo>
                  <a:pt x="151" y="65"/>
                </a:lnTo>
                <a:lnTo>
                  <a:pt x="151" y="16"/>
                </a:lnTo>
                <a:lnTo>
                  <a:pt x="124" y="0"/>
                </a:lnTo>
                <a:lnTo>
                  <a:pt x="75" y="21"/>
                </a:lnTo>
                <a:lnTo>
                  <a:pt x="0" y="151"/>
                </a:lnTo>
              </a:path>
            </a:pathLst>
          </a:custGeom>
          <a:solidFill>
            <a:srgbClr val="44546A"/>
          </a:solidFill>
          <a:ln w="9525" cap="flat" cmpd="sng">
            <a:solidFill>
              <a:sysClr val="window" lastClr="FFFFFF"/>
            </a:solidFill>
            <a:bevel/>
          </a:ln>
        </p:spPr>
        <p:txBody>
          <a:bodyPr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pic>
        <p:nvPicPr>
          <p:cNvPr id="115735" name="Picture 23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732530" y="4669790"/>
            <a:ext cx="1108710" cy="147383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4703" name="Picture 15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830695" y="4516755"/>
            <a:ext cx="1905000" cy="12922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5" name="Text Box 26"/>
          <p:cNvSpPr txBox="1"/>
          <p:nvPr/>
        </p:nvSpPr>
        <p:spPr>
          <a:xfrm>
            <a:off x="4019550" y="4238625"/>
            <a:ext cx="1365250" cy="52197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342900" indent="-342900">
              <a:spcBef>
                <a:spcPct val="20000"/>
              </a:spcBef>
            </a:pPr>
            <a:r>
              <a:rPr lang="zh-CN" altLang="en-US" dirty="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陕西</a:t>
            </a:r>
            <a:r>
              <a:rPr lang="zh-CN" altLang="en-US" dirty="0">
                <a:solidFill>
                  <a:srgbClr val="00B05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省</a:t>
            </a:r>
            <a:endParaRPr lang="zh-CN" altLang="en-US" dirty="0">
              <a:solidFill>
                <a:srgbClr val="00B05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6" name="Text Box 28"/>
          <p:cNvSpPr txBox="1"/>
          <p:nvPr/>
        </p:nvSpPr>
        <p:spPr>
          <a:xfrm>
            <a:off x="7143115" y="4238625"/>
            <a:ext cx="1983740" cy="3987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342900" indent="-342900">
              <a:spcBef>
                <a:spcPct val="20000"/>
              </a:spcBef>
            </a:pPr>
            <a:r>
              <a:rPr lang="zh-CN" altLang="en-US" sz="2000" dirty="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西藏</a:t>
            </a:r>
            <a:r>
              <a:rPr lang="zh-CN" altLang="en-US" sz="2000" dirty="0">
                <a:solidFill>
                  <a:srgbClr val="00B05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自治区</a:t>
            </a:r>
            <a:endParaRPr lang="zh-CN" altLang="en-US" sz="2000" dirty="0">
              <a:solidFill>
                <a:srgbClr val="00B05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770890" y="4267200"/>
            <a:ext cx="143065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甘肃</a:t>
            </a:r>
            <a:r>
              <a:rPr lang="zh-CN" altLang="en-US">
                <a:solidFill>
                  <a:srgbClr val="00B05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省</a:t>
            </a:r>
            <a:endParaRPr lang="zh-CN" altLang="en-US">
              <a:solidFill>
                <a:srgbClr val="00B05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2613025" y="4267200"/>
            <a:ext cx="132207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台湾</a:t>
            </a:r>
            <a:r>
              <a:rPr lang="zh-CN" altLang="en-US">
                <a:solidFill>
                  <a:srgbClr val="00B05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省</a:t>
            </a:r>
            <a:endParaRPr lang="zh-CN" altLang="en-US">
              <a:solidFill>
                <a:srgbClr val="00B05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pic>
        <p:nvPicPr>
          <p:cNvPr id="110681" name="Picture 89"/>
          <p:cNvPicPr>
            <a:picLocks noChangeAspect="1"/>
          </p:cNvPicPr>
          <p:nvPr/>
        </p:nvPicPr>
        <p:blipFill>
          <a:blip r:embed="rId20"/>
          <a:srcRect l="16903" t="27726" r="19543" b="16473"/>
          <a:stretch>
            <a:fillRect/>
          </a:stretch>
        </p:blipFill>
        <p:spPr>
          <a:xfrm rot="19260000">
            <a:off x="5175250" y="4865370"/>
            <a:ext cx="1478915" cy="1040759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3" name="Text Box 10"/>
          <p:cNvSpPr txBox="1"/>
          <p:nvPr/>
        </p:nvSpPr>
        <p:spPr>
          <a:xfrm>
            <a:off x="-12065" y="50800"/>
            <a:ext cx="6158230" cy="645160"/>
          </a:xfrm>
          <a:prstGeom prst="rect">
            <a:avLst/>
          </a:prstGeom>
          <a:noFill/>
          <a:ln w="9525">
            <a:noFill/>
          </a:ln>
          <a:effectLst>
            <a:outerShdw dist="35921" dir="2699999" algn="ctr" rotWithShape="0">
              <a:schemeClr val="bg2"/>
            </a:outerShdw>
          </a:effectLst>
        </p:spPr>
        <p:txBody>
          <a:bodyPr wrap="square" anchor="t">
            <a:spAutoFit/>
          </a:bodyPr>
          <a:p>
            <a:pPr>
              <a:spcBef>
                <a:spcPct val="0"/>
              </a:spcBef>
              <a:buSzTx/>
            </a:pPr>
            <a:r>
              <a:rPr lang="zh-CN" altLang="en-US" sz="3600">
                <a:solidFill>
                  <a:srgbClr val="262673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过关</a:t>
            </a:r>
            <a:r>
              <a:rPr lang="zh-CN" altLang="en-US" sz="3600">
                <a:latin typeface="方正粗黑宋简体" panose="02000000000000000000" charset="-122"/>
                <a:ea typeface="方正粗黑宋简体" panose="02000000000000000000" charset="-122"/>
              </a:rPr>
              <a:t>轮廓</a:t>
            </a:r>
            <a:r>
              <a:rPr lang="en-US" altLang="zh-CN" sz="3600">
                <a:latin typeface="方正粗黑宋简体" panose="02000000000000000000" charset="-122"/>
                <a:ea typeface="方正粗黑宋简体" panose="02000000000000000000" charset="-122"/>
              </a:rPr>
              <a:t>.</a:t>
            </a:r>
            <a:endParaRPr lang="en-US" altLang="zh-CN" sz="3600">
              <a:solidFill>
                <a:srgbClr val="262673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4" name="Text Box 25"/>
          <p:cNvSpPr txBox="1"/>
          <p:nvPr/>
        </p:nvSpPr>
        <p:spPr>
          <a:xfrm>
            <a:off x="5589270" y="4246880"/>
            <a:ext cx="1405255" cy="52197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342900" indent="-342900">
              <a:spcBef>
                <a:spcPct val="20000"/>
              </a:spcBef>
            </a:pPr>
            <a:r>
              <a:rPr lang="zh-CN" altLang="en-US" dirty="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海南</a:t>
            </a:r>
            <a:r>
              <a:rPr lang="zh-CN" altLang="en-US" dirty="0">
                <a:solidFill>
                  <a:srgbClr val="00B05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省</a:t>
            </a:r>
            <a:endParaRPr lang="zh-CN" altLang="en-US" dirty="0">
              <a:solidFill>
                <a:srgbClr val="00B05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6" grpId="0"/>
      <p:bldP spid="5" grpId="0"/>
      <p:bldP spid="7" grpId="0"/>
      <p:bldP spid="11" grpId="0"/>
      <p:bldP spid="12" grpId="0"/>
      <p:bldP spid="4" grpId="0"/>
      <p:bldP spid="3" grpId="0"/>
      <p:bldP spid="10" grpId="0"/>
      <p:bldP spid="17" grpId="0"/>
      <p:bldP spid="18" grpId="0"/>
      <p:bldP spid="15" grpId="0"/>
      <p:bldP spid="14" grpId="0"/>
      <p:bldP spid="16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50211" name="Object 35"/>
          <p:cNvGraphicFramePr>
            <a:graphicFrameLocks noChangeAspect="1"/>
          </p:cNvGraphicFramePr>
          <p:nvPr/>
        </p:nvGraphicFramePr>
        <p:xfrm>
          <a:off x="287655" y="1197610"/>
          <a:ext cx="1397000" cy="9353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6" name="" r:id="rId1" imgW="1397000" imgH="1206500" progId="Photoshop.Image.11">
                  <p:embed/>
                </p:oleObj>
              </mc:Choice>
              <mc:Fallback>
                <p:oleObj name="" r:id="rId1" imgW="1397000" imgH="1206500" progId="Photoshop.Image.11">
                  <p:embed/>
                  <p:pic>
                    <p:nvPicPr>
                      <p:cNvPr id="0" name="图片 308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87655" y="1197610"/>
                        <a:ext cx="1397000" cy="93535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212" name="Object 36"/>
          <p:cNvGraphicFramePr>
            <a:graphicFrameLocks noChangeAspect="1"/>
          </p:cNvGraphicFramePr>
          <p:nvPr/>
        </p:nvGraphicFramePr>
        <p:xfrm>
          <a:off x="2230755" y="1111885"/>
          <a:ext cx="800100" cy="12407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7" name="" r:id="rId3" imgW="444500" imgH="889000" progId="Photoshop.Image.11">
                  <p:embed/>
                </p:oleObj>
              </mc:Choice>
              <mc:Fallback>
                <p:oleObj name="" r:id="rId3" imgW="444500" imgH="889000" progId="Photoshop.Image.11">
                  <p:embed/>
                  <p:pic>
                    <p:nvPicPr>
                      <p:cNvPr id="0" name="图片 308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230755" y="1111885"/>
                        <a:ext cx="800100" cy="124079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213" name="Object 37"/>
          <p:cNvGraphicFramePr>
            <a:graphicFrameLocks noChangeAspect="1"/>
          </p:cNvGraphicFramePr>
          <p:nvPr/>
        </p:nvGraphicFramePr>
        <p:xfrm>
          <a:off x="3411855" y="1121410"/>
          <a:ext cx="1371600" cy="1063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8" name="" r:id="rId5" imgW="1117600" imgH="1117600" progId="Photoshop.Image.11">
                  <p:embed/>
                </p:oleObj>
              </mc:Choice>
              <mc:Fallback>
                <p:oleObj name="" r:id="rId5" imgW="1117600" imgH="1117600" progId="Photoshop.Image.11">
                  <p:embed/>
                  <p:pic>
                    <p:nvPicPr>
                      <p:cNvPr id="0" name="图片 3087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411855" y="1121410"/>
                        <a:ext cx="1371600" cy="10636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215" name="Object 39"/>
          <p:cNvGraphicFramePr>
            <a:graphicFrameLocks noChangeAspect="1"/>
          </p:cNvGraphicFramePr>
          <p:nvPr/>
        </p:nvGraphicFramePr>
        <p:xfrm>
          <a:off x="5164455" y="1358265"/>
          <a:ext cx="1295400" cy="7575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9" name="" r:id="rId7" imgW="977900" imgH="736600" progId="Photoshop.Image.11">
                  <p:embed/>
                </p:oleObj>
              </mc:Choice>
              <mc:Fallback>
                <p:oleObj name="" r:id="rId7" imgW="977900" imgH="736600" progId="Photoshop.Image.11">
                  <p:embed/>
                  <p:pic>
                    <p:nvPicPr>
                      <p:cNvPr id="0" name="图片 3088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164455" y="1358265"/>
                        <a:ext cx="1295400" cy="75755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216" name="Object 40"/>
          <p:cNvGraphicFramePr>
            <a:graphicFrameLocks noChangeAspect="1"/>
          </p:cNvGraphicFramePr>
          <p:nvPr/>
        </p:nvGraphicFramePr>
        <p:xfrm>
          <a:off x="6688455" y="1037590"/>
          <a:ext cx="1828800" cy="11944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7" name="" r:id="rId9" imgW="2730500" imgH="2298700" progId="Photoshop.Image.11">
                  <p:embed/>
                </p:oleObj>
              </mc:Choice>
              <mc:Fallback>
                <p:oleObj name="" r:id="rId9" imgW="2730500" imgH="2298700" progId="Photoshop.Image.11">
                  <p:embed/>
                  <p:pic>
                    <p:nvPicPr>
                      <p:cNvPr id="0" name="图片 3076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688455" y="1037590"/>
                        <a:ext cx="1828800" cy="119443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 Box 25"/>
          <p:cNvSpPr txBox="1"/>
          <p:nvPr/>
        </p:nvSpPr>
        <p:spPr>
          <a:xfrm>
            <a:off x="5442585" y="673100"/>
            <a:ext cx="1985645" cy="52197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342900" indent="-342900">
              <a:spcBef>
                <a:spcPct val="20000"/>
              </a:spcBef>
            </a:pPr>
            <a:r>
              <a:rPr lang="zh-CN" altLang="en-US" dirty="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广东</a:t>
            </a:r>
            <a:r>
              <a:rPr lang="zh-CN" altLang="en-US" dirty="0">
                <a:solidFill>
                  <a:srgbClr val="00B05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省</a:t>
            </a:r>
            <a:endParaRPr lang="zh-CN" altLang="en-US" dirty="0">
              <a:solidFill>
                <a:srgbClr val="00B05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6" name="Text Box 26"/>
          <p:cNvSpPr txBox="1"/>
          <p:nvPr/>
        </p:nvSpPr>
        <p:spPr>
          <a:xfrm>
            <a:off x="3849370" y="673100"/>
            <a:ext cx="1497965" cy="52197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342900" indent="-342900">
              <a:spcBef>
                <a:spcPct val="20000"/>
              </a:spcBef>
            </a:pPr>
            <a:r>
              <a:rPr lang="zh-CN" altLang="en-US" dirty="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云南</a:t>
            </a:r>
            <a:r>
              <a:rPr lang="zh-CN" altLang="en-US" dirty="0">
                <a:solidFill>
                  <a:srgbClr val="00B05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省</a:t>
            </a:r>
            <a:endParaRPr lang="zh-CN" altLang="en-US" dirty="0">
              <a:solidFill>
                <a:srgbClr val="00B05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7" name="Text Box 28"/>
          <p:cNvSpPr txBox="1"/>
          <p:nvPr/>
        </p:nvSpPr>
        <p:spPr>
          <a:xfrm>
            <a:off x="7143115" y="485140"/>
            <a:ext cx="1802765" cy="3987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342900" indent="-342900" algn="l">
              <a:spcBef>
                <a:spcPct val="20000"/>
              </a:spcBef>
            </a:pPr>
            <a:r>
              <a:rPr lang="zh-CN" altLang="en-US" sz="2000" dirty="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内蒙古</a:t>
            </a:r>
            <a:r>
              <a:rPr lang="zh-CN" altLang="en-US" sz="2000" dirty="0">
                <a:solidFill>
                  <a:srgbClr val="00B05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自治区</a:t>
            </a:r>
            <a:endParaRPr lang="zh-CN" altLang="en-US" sz="2000" dirty="0">
              <a:solidFill>
                <a:srgbClr val="00B05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56565" y="664845"/>
            <a:ext cx="20599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黑龙江</a:t>
            </a:r>
            <a:r>
              <a:rPr lang="zh-CN" altLang="en-US">
                <a:solidFill>
                  <a:srgbClr val="00B05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省</a:t>
            </a:r>
            <a:endParaRPr lang="zh-CN" altLang="en-US">
              <a:solidFill>
                <a:srgbClr val="00B05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347595" y="673100"/>
            <a:ext cx="17703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山西</a:t>
            </a:r>
            <a:r>
              <a:rPr lang="zh-CN" altLang="en-US">
                <a:solidFill>
                  <a:srgbClr val="00B05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省</a:t>
            </a:r>
            <a:endParaRPr lang="zh-CN" altLang="en-US">
              <a:solidFill>
                <a:srgbClr val="00B05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pic>
        <p:nvPicPr>
          <p:cNvPr id="110656" name="Picture 6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2615" y="2964815"/>
            <a:ext cx="1384935" cy="1376045"/>
          </a:xfrm>
          <a:prstGeom prst="rect">
            <a:avLst/>
          </a:prstGeom>
          <a:noFill/>
          <a:ln w="9525">
            <a:noFill/>
          </a:ln>
        </p:spPr>
      </p:pic>
      <p:graphicFrame>
        <p:nvGraphicFramePr>
          <p:cNvPr id="110637" name="Object 45"/>
          <p:cNvGraphicFramePr/>
          <p:nvPr/>
        </p:nvGraphicFramePr>
        <p:xfrm>
          <a:off x="2301240" y="3133725"/>
          <a:ext cx="1000760" cy="72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4" name="" r:id="rId12" imgW="800100" imgH="533400" progId="Photoshop.Image.11">
                  <p:embed/>
                </p:oleObj>
              </mc:Choice>
              <mc:Fallback>
                <p:oleObj name="" r:id="rId12" imgW="800100" imgH="533400" progId="Photoshop.Image.11">
                  <p:embed/>
                  <p:pic>
                    <p:nvPicPr>
                      <p:cNvPr id="0" name="图片 3083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2301240" y="3133725"/>
                        <a:ext cx="1000760" cy="7239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5763" name="Picture 5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217410" y="2753995"/>
            <a:ext cx="1132205" cy="135001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5764" name="Picture 52"/>
          <p:cNvPicPr>
            <a:picLocks noChangeAspect="1"/>
          </p:cNvPicPr>
          <p:nvPr/>
        </p:nvPicPr>
        <p:blipFill>
          <a:blip r:embed="rId15"/>
          <a:srcRect t="17612"/>
          <a:stretch>
            <a:fillRect/>
          </a:stretch>
        </p:blipFill>
        <p:spPr>
          <a:xfrm>
            <a:off x="5347970" y="3082290"/>
            <a:ext cx="1290955" cy="137985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" name="Picture 29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780155" y="2823845"/>
            <a:ext cx="1190625" cy="118681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Text Box 25"/>
          <p:cNvSpPr txBox="1"/>
          <p:nvPr/>
        </p:nvSpPr>
        <p:spPr>
          <a:xfrm>
            <a:off x="5537200" y="2583180"/>
            <a:ext cx="1677035" cy="52197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342900" indent="-342900">
              <a:spcBef>
                <a:spcPct val="20000"/>
              </a:spcBef>
            </a:pPr>
            <a:r>
              <a:rPr lang="zh-CN" altLang="en-US" dirty="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湖南</a:t>
            </a:r>
            <a:r>
              <a:rPr lang="zh-CN" altLang="en-US" dirty="0">
                <a:solidFill>
                  <a:srgbClr val="00B05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省</a:t>
            </a:r>
            <a:endParaRPr lang="zh-CN" altLang="en-US" dirty="0">
              <a:solidFill>
                <a:srgbClr val="00B05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4" name="Text Box 26"/>
          <p:cNvSpPr txBox="1"/>
          <p:nvPr/>
        </p:nvSpPr>
        <p:spPr>
          <a:xfrm>
            <a:off x="3850640" y="2583180"/>
            <a:ext cx="1868805" cy="52197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342900" indent="-342900">
              <a:spcBef>
                <a:spcPct val="20000"/>
              </a:spcBef>
            </a:pPr>
            <a:r>
              <a:rPr lang="zh-CN" altLang="en-US" dirty="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湖北</a:t>
            </a:r>
            <a:r>
              <a:rPr lang="zh-CN" altLang="en-US" dirty="0">
                <a:solidFill>
                  <a:srgbClr val="00B05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省</a:t>
            </a:r>
            <a:endParaRPr lang="zh-CN" altLang="en-US" dirty="0">
              <a:solidFill>
                <a:srgbClr val="00B05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0" name="Text Box 28"/>
          <p:cNvSpPr txBox="1"/>
          <p:nvPr/>
        </p:nvSpPr>
        <p:spPr>
          <a:xfrm>
            <a:off x="7431405" y="2583180"/>
            <a:ext cx="1485900" cy="52197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342900" indent="-342900">
              <a:spcBef>
                <a:spcPct val="20000"/>
              </a:spcBef>
            </a:pPr>
            <a:r>
              <a:rPr lang="zh-CN" altLang="en-US" dirty="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江西</a:t>
            </a:r>
            <a:r>
              <a:rPr lang="zh-CN" altLang="en-US" dirty="0">
                <a:solidFill>
                  <a:srgbClr val="00B05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省</a:t>
            </a:r>
            <a:endParaRPr lang="zh-CN" altLang="en-US" dirty="0">
              <a:solidFill>
                <a:srgbClr val="00B05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796290" y="2591435"/>
            <a:ext cx="156273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辽宁</a:t>
            </a:r>
            <a:r>
              <a:rPr lang="zh-CN" altLang="en-US">
                <a:solidFill>
                  <a:srgbClr val="00B05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省</a:t>
            </a:r>
            <a:endParaRPr lang="zh-CN" altLang="en-US">
              <a:solidFill>
                <a:srgbClr val="00B05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201545" y="2611755"/>
            <a:ext cx="148463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山东</a:t>
            </a:r>
            <a:r>
              <a:rPr lang="zh-CN" altLang="en-US">
                <a:solidFill>
                  <a:srgbClr val="00B05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省</a:t>
            </a:r>
            <a:endParaRPr lang="zh-CN" altLang="en-US">
              <a:solidFill>
                <a:srgbClr val="00B05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pic>
        <p:nvPicPr>
          <p:cNvPr id="110650" name="Picture 58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22605" y="4876800"/>
            <a:ext cx="1600200" cy="12668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5" name="Freeform 36"/>
          <p:cNvSpPr>
            <a:spLocks noChangeArrowheads="1"/>
          </p:cNvSpPr>
          <p:nvPr/>
        </p:nvSpPr>
        <p:spPr bwMode="auto">
          <a:xfrm>
            <a:off x="2503805" y="4761230"/>
            <a:ext cx="701675" cy="1382395"/>
          </a:xfrm>
          <a:custGeom>
            <a:avLst/>
            <a:gdLst>
              <a:gd name="T0" fmla="*/ 0 w 152"/>
              <a:gd name="T1" fmla="*/ 133548702 h 313"/>
              <a:gd name="T2" fmla="*/ 0 w 152"/>
              <a:gd name="T3" fmla="*/ 176886077 h 313"/>
              <a:gd name="T4" fmla="*/ 9555438 w 152"/>
              <a:gd name="T5" fmla="*/ 222876507 h 313"/>
              <a:gd name="T6" fmla="*/ 38220890 w 152"/>
              <a:gd name="T7" fmla="*/ 239680847 h 313"/>
              <a:gd name="T8" fmla="*/ 56375446 w 152"/>
              <a:gd name="T9" fmla="*/ 275942580 h 313"/>
              <a:gd name="T10" fmla="*/ 66886342 w 152"/>
              <a:gd name="T11" fmla="*/ 222876507 h 313"/>
              <a:gd name="T12" fmla="*/ 94596337 w 152"/>
              <a:gd name="T13" fmla="*/ 191921714 h 313"/>
              <a:gd name="T14" fmla="*/ 144283581 w 152"/>
              <a:gd name="T15" fmla="*/ 57487830 h 313"/>
              <a:gd name="T16" fmla="*/ 144283581 w 152"/>
              <a:gd name="T17" fmla="*/ 14151285 h 313"/>
              <a:gd name="T18" fmla="*/ 118484501 w 152"/>
              <a:gd name="T19" fmla="*/ 0 h 313"/>
              <a:gd name="T20" fmla="*/ 71663630 w 152"/>
              <a:gd name="T21" fmla="*/ 18573042 h 313"/>
              <a:gd name="T22" fmla="*/ 0 w 152"/>
              <a:gd name="T23" fmla="*/ 133548702 h 313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52"/>
              <a:gd name="T37" fmla="*/ 0 h 313"/>
              <a:gd name="T38" fmla="*/ 152 w 152"/>
              <a:gd name="T39" fmla="*/ 313 h 313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152" h="313">
                <a:moveTo>
                  <a:pt x="0" y="151"/>
                </a:moveTo>
                <a:lnTo>
                  <a:pt x="0" y="200"/>
                </a:lnTo>
                <a:lnTo>
                  <a:pt x="10" y="252"/>
                </a:lnTo>
                <a:lnTo>
                  <a:pt x="40" y="271"/>
                </a:lnTo>
                <a:lnTo>
                  <a:pt x="59" y="312"/>
                </a:lnTo>
                <a:lnTo>
                  <a:pt x="70" y="252"/>
                </a:lnTo>
                <a:lnTo>
                  <a:pt x="99" y="217"/>
                </a:lnTo>
                <a:lnTo>
                  <a:pt x="151" y="65"/>
                </a:lnTo>
                <a:lnTo>
                  <a:pt x="151" y="16"/>
                </a:lnTo>
                <a:lnTo>
                  <a:pt x="124" y="0"/>
                </a:lnTo>
                <a:lnTo>
                  <a:pt x="75" y="21"/>
                </a:lnTo>
                <a:lnTo>
                  <a:pt x="0" y="151"/>
                </a:lnTo>
              </a:path>
            </a:pathLst>
          </a:custGeom>
          <a:solidFill>
            <a:srgbClr val="44546A"/>
          </a:solidFill>
          <a:ln w="9525" cap="flat" cmpd="sng">
            <a:solidFill>
              <a:sysClr val="window" lastClr="FFFFFF"/>
            </a:solidFill>
            <a:bevel/>
          </a:ln>
        </p:spPr>
        <p:txBody>
          <a:bodyPr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pic>
        <p:nvPicPr>
          <p:cNvPr id="115735" name="Picture 23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732530" y="4669790"/>
            <a:ext cx="1108710" cy="147383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4703" name="Picture 15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830695" y="4516755"/>
            <a:ext cx="1905000" cy="12922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5" name="Text Box 26"/>
          <p:cNvSpPr txBox="1"/>
          <p:nvPr/>
        </p:nvSpPr>
        <p:spPr>
          <a:xfrm>
            <a:off x="4019550" y="4238625"/>
            <a:ext cx="1365250" cy="52197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342900" indent="-342900">
              <a:spcBef>
                <a:spcPct val="20000"/>
              </a:spcBef>
            </a:pPr>
            <a:r>
              <a:rPr lang="zh-CN" altLang="en-US" dirty="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陕西</a:t>
            </a:r>
            <a:r>
              <a:rPr lang="zh-CN" altLang="en-US" dirty="0">
                <a:solidFill>
                  <a:srgbClr val="00B05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省</a:t>
            </a:r>
            <a:endParaRPr lang="zh-CN" altLang="en-US" dirty="0">
              <a:solidFill>
                <a:srgbClr val="00B05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6" name="Text Box 28"/>
          <p:cNvSpPr txBox="1"/>
          <p:nvPr/>
        </p:nvSpPr>
        <p:spPr>
          <a:xfrm>
            <a:off x="7143115" y="4238625"/>
            <a:ext cx="1983740" cy="3987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342900" indent="-342900">
              <a:spcBef>
                <a:spcPct val="20000"/>
              </a:spcBef>
            </a:pPr>
            <a:r>
              <a:rPr lang="zh-CN" altLang="en-US" sz="2000" dirty="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西藏</a:t>
            </a:r>
            <a:r>
              <a:rPr lang="zh-CN" altLang="en-US" sz="2000" dirty="0">
                <a:solidFill>
                  <a:srgbClr val="00B05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自治区</a:t>
            </a:r>
            <a:endParaRPr lang="zh-CN" altLang="en-US" sz="2000" dirty="0">
              <a:solidFill>
                <a:srgbClr val="00B05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770890" y="4267200"/>
            <a:ext cx="143065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甘肃</a:t>
            </a:r>
            <a:r>
              <a:rPr lang="zh-CN" altLang="en-US">
                <a:solidFill>
                  <a:srgbClr val="00B05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省</a:t>
            </a:r>
            <a:endParaRPr lang="zh-CN" altLang="en-US">
              <a:solidFill>
                <a:srgbClr val="00B05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2613025" y="4267200"/>
            <a:ext cx="132207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台湾</a:t>
            </a:r>
            <a:r>
              <a:rPr lang="zh-CN" altLang="en-US">
                <a:solidFill>
                  <a:srgbClr val="00B05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省</a:t>
            </a:r>
            <a:endParaRPr lang="zh-CN" altLang="en-US">
              <a:solidFill>
                <a:srgbClr val="00B05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pic>
        <p:nvPicPr>
          <p:cNvPr id="110681" name="Picture 89"/>
          <p:cNvPicPr>
            <a:picLocks noChangeAspect="1"/>
          </p:cNvPicPr>
          <p:nvPr/>
        </p:nvPicPr>
        <p:blipFill>
          <a:blip r:embed="rId20"/>
          <a:srcRect l="16903" t="27726" r="19543" b="16473"/>
          <a:stretch>
            <a:fillRect/>
          </a:stretch>
        </p:blipFill>
        <p:spPr>
          <a:xfrm rot="19260000">
            <a:off x="5175250" y="4865370"/>
            <a:ext cx="1478915" cy="1040759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3" name="Text Box 10"/>
          <p:cNvSpPr txBox="1"/>
          <p:nvPr/>
        </p:nvSpPr>
        <p:spPr>
          <a:xfrm>
            <a:off x="-12065" y="50800"/>
            <a:ext cx="6158230" cy="645160"/>
          </a:xfrm>
          <a:prstGeom prst="rect">
            <a:avLst/>
          </a:prstGeom>
          <a:noFill/>
          <a:ln w="9525">
            <a:noFill/>
          </a:ln>
          <a:effectLst>
            <a:outerShdw dist="35921" dir="2699999" algn="ctr" rotWithShape="0">
              <a:schemeClr val="bg2"/>
            </a:outerShdw>
          </a:effectLst>
        </p:spPr>
        <p:txBody>
          <a:bodyPr wrap="square" anchor="t">
            <a:spAutoFit/>
          </a:bodyPr>
          <a:p>
            <a:pPr>
              <a:spcBef>
                <a:spcPct val="0"/>
              </a:spcBef>
              <a:buSzTx/>
            </a:pPr>
            <a:r>
              <a:rPr lang="zh-CN" altLang="en-US" sz="3600">
                <a:solidFill>
                  <a:srgbClr val="262673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过关</a:t>
            </a:r>
            <a:r>
              <a:rPr lang="zh-CN" altLang="en-US" sz="3600">
                <a:latin typeface="方正粗黑宋简体" panose="02000000000000000000" charset="-122"/>
                <a:ea typeface="方正粗黑宋简体" panose="02000000000000000000" charset="-122"/>
              </a:rPr>
              <a:t>轮廓</a:t>
            </a:r>
            <a:r>
              <a:rPr lang="en-US" altLang="zh-CN" sz="3600">
                <a:latin typeface="方正粗黑宋简体" panose="02000000000000000000" charset="-122"/>
                <a:ea typeface="方正粗黑宋简体" panose="02000000000000000000" charset="-122"/>
              </a:rPr>
              <a:t>.</a:t>
            </a:r>
            <a:endParaRPr lang="en-US" altLang="zh-CN" sz="3600">
              <a:solidFill>
                <a:srgbClr val="262673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4" name="Text Box 25"/>
          <p:cNvSpPr txBox="1"/>
          <p:nvPr/>
        </p:nvSpPr>
        <p:spPr>
          <a:xfrm>
            <a:off x="5589270" y="4246880"/>
            <a:ext cx="1405255" cy="52197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342900" indent="-342900">
              <a:spcBef>
                <a:spcPct val="20000"/>
              </a:spcBef>
            </a:pPr>
            <a:r>
              <a:rPr lang="zh-CN" altLang="en-US" dirty="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海南</a:t>
            </a:r>
            <a:r>
              <a:rPr lang="zh-CN" altLang="en-US" dirty="0">
                <a:solidFill>
                  <a:srgbClr val="00B05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省</a:t>
            </a:r>
            <a:endParaRPr lang="zh-CN" altLang="en-US" dirty="0">
              <a:solidFill>
                <a:srgbClr val="00B05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3" grpId="0"/>
      <p:bldP spid="4" grpId="0"/>
      <p:bldP spid="10" grpId="0"/>
      <p:bldP spid="11" grpId="0"/>
      <p:bldP spid="12" grpId="0"/>
      <p:bldP spid="15" grpId="0"/>
      <p:bldP spid="16" grpId="0"/>
      <p:bldP spid="17" grpId="0"/>
      <p:bldP spid="18" grpId="0"/>
      <p:bldP spid="14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50211" name="Object 35"/>
          <p:cNvGraphicFramePr>
            <a:graphicFrameLocks noChangeAspect="1"/>
          </p:cNvGraphicFramePr>
          <p:nvPr/>
        </p:nvGraphicFramePr>
        <p:xfrm>
          <a:off x="287655" y="1197610"/>
          <a:ext cx="1397000" cy="9353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6" name="" r:id="rId1" imgW="1397000" imgH="1206500" progId="Photoshop.Image.11">
                  <p:embed/>
                </p:oleObj>
              </mc:Choice>
              <mc:Fallback>
                <p:oleObj name="" r:id="rId1" imgW="1397000" imgH="1206500" progId="Photoshop.Image.11">
                  <p:embed/>
                  <p:pic>
                    <p:nvPicPr>
                      <p:cNvPr id="0" name="图片 308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87655" y="1197610"/>
                        <a:ext cx="1397000" cy="93535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212" name="Object 36"/>
          <p:cNvGraphicFramePr>
            <a:graphicFrameLocks noChangeAspect="1"/>
          </p:cNvGraphicFramePr>
          <p:nvPr/>
        </p:nvGraphicFramePr>
        <p:xfrm>
          <a:off x="2230755" y="1111885"/>
          <a:ext cx="800100" cy="12407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7" name="" r:id="rId3" imgW="444500" imgH="889000" progId="Photoshop.Image.11">
                  <p:embed/>
                </p:oleObj>
              </mc:Choice>
              <mc:Fallback>
                <p:oleObj name="" r:id="rId3" imgW="444500" imgH="889000" progId="Photoshop.Image.11">
                  <p:embed/>
                  <p:pic>
                    <p:nvPicPr>
                      <p:cNvPr id="0" name="图片 308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230755" y="1111885"/>
                        <a:ext cx="800100" cy="124079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213" name="Object 37"/>
          <p:cNvGraphicFramePr>
            <a:graphicFrameLocks noChangeAspect="1"/>
          </p:cNvGraphicFramePr>
          <p:nvPr/>
        </p:nvGraphicFramePr>
        <p:xfrm>
          <a:off x="3411855" y="1121410"/>
          <a:ext cx="1371600" cy="1063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8" name="" r:id="rId5" imgW="1117600" imgH="1117600" progId="Photoshop.Image.11">
                  <p:embed/>
                </p:oleObj>
              </mc:Choice>
              <mc:Fallback>
                <p:oleObj name="" r:id="rId5" imgW="1117600" imgH="1117600" progId="Photoshop.Image.11">
                  <p:embed/>
                  <p:pic>
                    <p:nvPicPr>
                      <p:cNvPr id="0" name="图片 3087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411855" y="1121410"/>
                        <a:ext cx="1371600" cy="10636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215" name="Object 39"/>
          <p:cNvGraphicFramePr>
            <a:graphicFrameLocks noChangeAspect="1"/>
          </p:cNvGraphicFramePr>
          <p:nvPr/>
        </p:nvGraphicFramePr>
        <p:xfrm>
          <a:off x="5164455" y="1358265"/>
          <a:ext cx="1295400" cy="7575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9" name="" r:id="rId7" imgW="977900" imgH="736600" progId="Photoshop.Image.11">
                  <p:embed/>
                </p:oleObj>
              </mc:Choice>
              <mc:Fallback>
                <p:oleObj name="" r:id="rId7" imgW="977900" imgH="736600" progId="Photoshop.Image.11">
                  <p:embed/>
                  <p:pic>
                    <p:nvPicPr>
                      <p:cNvPr id="0" name="图片 3088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164455" y="1358265"/>
                        <a:ext cx="1295400" cy="75755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216" name="Object 40"/>
          <p:cNvGraphicFramePr>
            <a:graphicFrameLocks noChangeAspect="1"/>
          </p:cNvGraphicFramePr>
          <p:nvPr/>
        </p:nvGraphicFramePr>
        <p:xfrm>
          <a:off x="6688455" y="1037590"/>
          <a:ext cx="1828800" cy="11944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7" name="" r:id="rId9" imgW="2730500" imgH="2298700" progId="Photoshop.Image.11">
                  <p:embed/>
                </p:oleObj>
              </mc:Choice>
              <mc:Fallback>
                <p:oleObj name="" r:id="rId9" imgW="2730500" imgH="2298700" progId="Photoshop.Image.11">
                  <p:embed/>
                  <p:pic>
                    <p:nvPicPr>
                      <p:cNvPr id="0" name="图片 3076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688455" y="1037590"/>
                        <a:ext cx="1828800" cy="119443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 Box 25"/>
          <p:cNvSpPr txBox="1"/>
          <p:nvPr/>
        </p:nvSpPr>
        <p:spPr>
          <a:xfrm>
            <a:off x="5442585" y="673100"/>
            <a:ext cx="1985645" cy="52197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342900" indent="-342900">
              <a:spcBef>
                <a:spcPct val="20000"/>
              </a:spcBef>
            </a:pPr>
            <a:r>
              <a:rPr lang="zh-CN" altLang="en-US" dirty="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广东</a:t>
            </a:r>
            <a:r>
              <a:rPr lang="zh-CN" altLang="en-US" dirty="0">
                <a:solidFill>
                  <a:srgbClr val="00B05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省</a:t>
            </a:r>
            <a:endParaRPr lang="zh-CN" altLang="en-US" dirty="0">
              <a:solidFill>
                <a:srgbClr val="00B05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6" name="Text Box 26"/>
          <p:cNvSpPr txBox="1"/>
          <p:nvPr/>
        </p:nvSpPr>
        <p:spPr>
          <a:xfrm>
            <a:off x="3849370" y="673100"/>
            <a:ext cx="1497965" cy="52197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342900" indent="-342900">
              <a:spcBef>
                <a:spcPct val="20000"/>
              </a:spcBef>
            </a:pPr>
            <a:r>
              <a:rPr lang="zh-CN" altLang="en-US" dirty="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云南</a:t>
            </a:r>
            <a:r>
              <a:rPr lang="zh-CN" altLang="en-US" dirty="0">
                <a:solidFill>
                  <a:srgbClr val="00B05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省</a:t>
            </a:r>
            <a:endParaRPr lang="zh-CN" altLang="en-US" dirty="0">
              <a:solidFill>
                <a:srgbClr val="00B05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7" name="Text Box 28"/>
          <p:cNvSpPr txBox="1"/>
          <p:nvPr/>
        </p:nvSpPr>
        <p:spPr>
          <a:xfrm>
            <a:off x="7143115" y="485140"/>
            <a:ext cx="1802765" cy="3987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342900" indent="-342900" algn="l">
              <a:spcBef>
                <a:spcPct val="20000"/>
              </a:spcBef>
            </a:pPr>
            <a:r>
              <a:rPr lang="zh-CN" altLang="en-US" sz="2000" dirty="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内蒙古</a:t>
            </a:r>
            <a:r>
              <a:rPr lang="zh-CN" altLang="en-US" sz="2000" dirty="0">
                <a:solidFill>
                  <a:srgbClr val="00B05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自治区</a:t>
            </a:r>
            <a:endParaRPr lang="zh-CN" altLang="en-US" sz="2000" dirty="0">
              <a:solidFill>
                <a:srgbClr val="00B05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56565" y="664845"/>
            <a:ext cx="20599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黑龙江</a:t>
            </a:r>
            <a:r>
              <a:rPr lang="zh-CN" altLang="en-US">
                <a:solidFill>
                  <a:srgbClr val="00B05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省</a:t>
            </a:r>
            <a:endParaRPr lang="zh-CN" altLang="en-US">
              <a:solidFill>
                <a:srgbClr val="00B05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347595" y="673100"/>
            <a:ext cx="17703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山西</a:t>
            </a:r>
            <a:r>
              <a:rPr lang="zh-CN" altLang="en-US">
                <a:solidFill>
                  <a:srgbClr val="00B05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省</a:t>
            </a:r>
            <a:endParaRPr lang="zh-CN" altLang="en-US">
              <a:solidFill>
                <a:srgbClr val="00B05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pic>
        <p:nvPicPr>
          <p:cNvPr id="110656" name="Picture 6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2615" y="2964815"/>
            <a:ext cx="1384935" cy="1376045"/>
          </a:xfrm>
          <a:prstGeom prst="rect">
            <a:avLst/>
          </a:prstGeom>
          <a:noFill/>
          <a:ln w="9525">
            <a:noFill/>
          </a:ln>
        </p:spPr>
      </p:pic>
      <p:graphicFrame>
        <p:nvGraphicFramePr>
          <p:cNvPr id="110637" name="Object 45"/>
          <p:cNvGraphicFramePr/>
          <p:nvPr/>
        </p:nvGraphicFramePr>
        <p:xfrm>
          <a:off x="2301240" y="3133725"/>
          <a:ext cx="1000760" cy="72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4" name="" r:id="rId12" imgW="800100" imgH="533400" progId="Photoshop.Image.11">
                  <p:embed/>
                </p:oleObj>
              </mc:Choice>
              <mc:Fallback>
                <p:oleObj name="" r:id="rId12" imgW="800100" imgH="533400" progId="Photoshop.Image.11">
                  <p:embed/>
                  <p:pic>
                    <p:nvPicPr>
                      <p:cNvPr id="0" name="图片 3083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2301240" y="3133725"/>
                        <a:ext cx="1000760" cy="7239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5763" name="Picture 5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217410" y="2753995"/>
            <a:ext cx="1132205" cy="135001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5764" name="Picture 52"/>
          <p:cNvPicPr>
            <a:picLocks noChangeAspect="1"/>
          </p:cNvPicPr>
          <p:nvPr/>
        </p:nvPicPr>
        <p:blipFill>
          <a:blip r:embed="rId15"/>
          <a:srcRect t="17612"/>
          <a:stretch>
            <a:fillRect/>
          </a:stretch>
        </p:blipFill>
        <p:spPr>
          <a:xfrm>
            <a:off x="5347970" y="3082290"/>
            <a:ext cx="1290955" cy="137985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" name="Picture 29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780155" y="2823845"/>
            <a:ext cx="1190625" cy="118681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Text Box 25"/>
          <p:cNvSpPr txBox="1"/>
          <p:nvPr/>
        </p:nvSpPr>
        <p:spPr>
          <a:xfrm>
            <a:off x="5537200" y="2583180"/>
            <a:ext cx="1677035" cy="52197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342900" indent="-342900">
              <a:spcBef>
                <a:spcPct val="20000"/>
              </a:spcBef>
            </a:pPr>
            <a:r>
              <a:rPr lang="zh-CN" altLang="en-US" dirty="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湖南</a:t>
            </a:r>
            <a:r>
              <a:rPr lang="zh-CN" altLang="en-US" dirty="0">
                <a:solidFill>
                  <a:srgbClr val="00B05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省</a:t>
            </a:r>
            <a:endParaRPr lang="zh-CN" altLang="en-US" dirty="0">
              <a:solidFill>
                <a:srgbClr val="00B05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4" name="Text Box 26"/>
          <p:cNvSpPr txBox="1"/>
          <p:nvPr/>
        </p:nvSpPr>
        <p:spPr>
          <a:xfrm>
            <a:off x="3850640" y="2583180"/>
            <a:ext cx="1868805" cy="52197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342900" indent="-342900">
              <a:spcBef>
                <a:spcPct val="20000"/>
              </a:spcBef>
            </a:pPr>
            <a:r>
              <a:rPr lang="zh-CN" altLang="en-US" dirty="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湖北</a:t>
            </a:r>
            <a:r>
              <a:rPr lang="zh-CN" altLang="en-US" dirty="0">
                <a:solidFill>
                  <a:srgbClr val="00B05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省</a:t>
            </a:r>
            <a:endParaRPr lang="zh-CN" altLang="en-US" dirty="0">
              <a:solidFill>
                <a:srgbClr val="00B05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0" name="Text Box 28"/>
          <p:cNvSpPr txBox="1"/>
          <p:nvPr/>
        </p:nvSpPr>
        <p:spPr>
          <a:xfrm>
            <a:off x="7431405" y="2583180"/>
            <a:ext cx="1485900" cy="52197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342900" indent="-342900">
              <a:spcBef>
                <a:spcPct val="20000"/>
              </a:spcBef>
            </a:pPr>
            <a:r>
              <a:rPr lang="zh-CN" altLang="en-US" dirty="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江西</a:t>
            </a:r>
            <a:r>
              <a:rPr lang="zh-CN" altLang="en-US" dirty="0">
                <a:solidFill>
                  <a:srgbClr val="00B05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省</a:t>
            </a:r>
            <a:endParaRPr lang="zh-CN" altLang="en-US" dirty="0">
              <a:solidFill>
                <a:srgbClr val="00B05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796290" y="2591435"/>
            <a:ext cx="156273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辽宁</a:t>
            </a:r>
            <a:r>
              <a:rPr lang="zh-CN" altLang="en-US">
                <a:solidFill>
                  <a:srgbClr val="00B05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省</a:t>
            </a:r>
            <a:endParaRPr lang="zh-CN" altLang="en-US">
              <a:solidFill>
                <a:srgbClr val="00B05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122805" y="2591435"/>
            <a:ext cx="148463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山东</a:t>
            </a:r>
            <a:r>
              <a:rPr lang="zh-CN" altLang="en-US">
                <a:solidFill>
                  <a:srgbClr val="00B05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省</a:t>
            </a:r>
            <a:endParaRPr lang="zh-CN" altLang="en-US">
              <a:solidFill>
                <a:srgbClr val="00B05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pic>
        <p:nvPicPr>
          <p:cNvPr id="110650" name="Picture 58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22605" y="4876800"/>
            <a:ext cx="1600200" cy="12668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5" name="Freeform 36"/>
          <p:cNvSpPr>
            <a:spLocks noChangeArrowheads="1"/>
          </p:cNvSpPr>
          <p:nvPr/>
        </p:nvSpPr>
        <p:spPr bwMode="auto">
          <a:xfrm>
            <a:off x="2503805" y="4761230"/>
            <a:ext cx="701675" cy="1382395"/>
          </a:xfrm>
          <a:custGeom>
            <a:avLst/>
            <a:gdLst>
              <a:gd name="T0" fmla="*/ 0 w 152"/>
              <a:gd name="T1" fmla="*/ 133548702 h 313"/>
              <a:gd name="T2" fmla="*/ 0 w 152"/>
              <a:gd name="T3" fmla="*/ 176886077 h 313"/>
              <a:gd name="T4" fmla="*/ 9555438 w 152"/>
              <a:gd name="T5" fmla="*/ 222876507 h 313"/>
              <a:gd name="T6" fmla="*/ 38220890 w 152"/>
              <a:gd name="T7" fmla="*/ 239680847 h 313"/>
              <a:gd name="T8" fmla="*/ 56375446 w 152"/>
              <a:gd name="T9" fmla="*/ 275942580 h 313"/>
              <a:gd name="T10" fmla="*/ 66886342 w 152"/>
              <a:gd name="T11" fmla="*/ 222876507 h 313"/>
              <a:gd name="T12" fmla="*/ 94596337 w 152"/>
              <a:gd name="T13" fmla="*/ 191921714 h 313"/>
              <a:gd name="T14" fmla="*/ 144283581 w 152"/>
              <a:gd name="T15" fmla="*/ 57487830 h 313"/>
              <a:gd name="T16" fmla="*/ 144283581 w 152"/>
              <a:gd name="T17" fmla="*/ 14151285 h 313"/>
              <a:gd name="T18" fmla="*/ 118484501 w 152"/>
              <a:gd name="T19" fmla="*/ 0 h 313"/>
              <a:gd name="T20" fmla="*/ 71663630 w 152"/>
              <a:gd name="T21" fmla="*/ 18573042 h 313"/>
              <a:gd name="T22" fmla="*/ 0 w 152"/>
              <a:gd name="T23" fmla="*/ 133548702 h 313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52"/>
              <a:gd name="T37" fmla="*/ 0 h 313"/>
              <a:gd name="T38" fmla="*/ 152 w 152"/>
              <a:gd name="T39" fmla="*/ 313 h 313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152" h="313">
                <a:moveTo>
                  <a:pt x="0" y="151"/>
                </a:moveTo>
                <a:lnTo>
                  <a:pt x="0" y="200"/>
                </a:lnTo>
                <a:lnTo>
                  <a:pt x="10" y="252"/>
                </a:lnTo>
                <a:lnTo>
                  <a:pt x="40" y="271"/>
                </a:lnTo>
                <a:lnTo>
                  <a:pt x="59" y="312"/>
                </a:lnTo>
                <a:lnTo>
                  <a:pt x="70" y="252"/>
                </a:lnTo>
                <a:lnTo>
                  <a:pt x="99" y="217"/>
                </a:lnTo>
                <a:lnTo>
                  <a:pt x="151" y="65"/>
                </a:lnTo>
                <a:lnTo>
                  <a:pt x="151" y="16"/>
                </a:lnTo>
                <a:lnTo>
                  <a:pt x="124" y="0"/>
                </a:lnTo>
                <a:lnTo>
                  <a:pt x="75" y="21"/>
                </a:lnTo>
                <a:lnTo>
                  <a:pt x="0" y="151"/>
                </a:lnTo>
              </a:path>
            </a:pathLst>
          </a:custGeom>
          <a:solidFill>
            <a:srgbClr val="44546A"/>
          </a:solidFill>
          <a:ln w="9525" cap="flat" cmpd="sng">
            <a:solidFill>
              <a:sysClr val="window" lastClr="FFFFFF"/>
            </a:solidFill>
            <a:bevel/>
          </a:ln>
        </p:spPr>
        <p:txBody>
          <a:bodyPr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pic>
        <p:nvPicPr>
          <p:cNvPr id="115735" name="Picture 23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732530" y="4669790"/>
            <a:ext cx="1108710" cy="147383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4703" name="Picture 15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830695" y="4516755"/>
            <a:ext cx="1905000" cy="12922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5" name="Text Box 26"/>
          <p:cNvSpPr txBox="1"/>
          <p:nvPr/>
        </p:nvSpPr>
        <p:spPr>
          <a:xfrm>
            <a:off x="4019550" y="4238625"/>
            <a:ext cx="1365250" cy="52197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342900" indent="-342900">
              <a:spcBef>
                <a:spcPct val="20000"/>
              </a:spcBef>
            </a:pPr>
            <a:r>
              <a:rPr lang="zh-CN" altLang="en-US" dirty="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陕西</a:t>
            </a:r>
            <a:r>
              <a:rPr lang="zh-CN" altLang="en-US" dirty="0">
                <a:solidFill>
                  <a:srgbClr val="00B05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省</a:t>
            </a:r>
            <a:endParaRPr lang="zh-CN" altLang="en-US" dirty="0">
              <a:solidFill>
                <a:srgbClr val="00B05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6" name="Text Box 28"/>
          <p:cNvSpPr txBox="1"/>
          <p:nvPr/>
        </p:nvSpPr>
        <p:spPr>
          <a:xfrm>
            <a:off x="7143115" y="4238625"/>
            <a:ext cx="1983740" cy="3987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342900" indent="-342900">
              <a:spcBef>
                <a:spcPct val="20000"/>
              </a:spcBef>
            </a:pPr>
            <a:r>
              <a:rPr lang="zh-CN" altLang="en-US" sz="2000" dirty="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西藏</a:t>
            </a:r>
            <a:r>
              <a:rPr lang="zh-CN" altLang="en-US" sz="2000" dirty="0">
                <a:solidFill>
                  <a:srgbClr val="00B05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自治区</a:t>
            </a:r>
            <a:endParaRPr lang="zh-CN" altLang="en-US" sz="2000" dirty="0">
              <a:solidFill>
                <a:srgbClr val="00B05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770890" y="4267200"/>
            <a:ext cx="143065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甘肃</a:t>
            </a:r>
            <a:r>
              <a:rPr lang="zh-CN" altLang="en-US">
                <a:solidFill>
                  <a:srgbClr val="00B05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省</a:t>
            </a:r>
            <a:endParaRPr lang="zh-CN" altLang="en-US">
              <a:solidFill>
                <a:srgbClr val="00B05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2613025" y="4267200"/>
            <a:ext cx="132207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台湾</a:t>
            </a:r>
            <a:r>
              <a:rPr lang="zh-CN" altLang="en-US">
                <a:solidFill>
                  <a:srgbClr val="00B05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省</a:t>
            </a:r>
            <a:endParaRPr lang="zh-CN" altLang="en-US">
              <a:solidFill>
                <a:srgbClr val="00B05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pic>
        <p:nvPicPr>
          <p:cNvPr id="110681" name="Picture 89"/>
          <p:cNvPicPr>
            <a:picLocks noChangeAspect="1"/>
          </p:cNvPicPr>
          <p:nvPr/>
        </p:nvPicPr>
        <p:blipFill>
          <a:blip r:embed="rId20"/>
          <a:srcRect l="16903" t="27726" r="19543" b="16473"/>
          <a:stretch>
            <a:fillRect/>
          </a:stretch>
        </p:blipFill>
        <p:spPr>
          <a:xfrm rot="19260000">
            <a:off x="5175250" y="4865370"/>
            <a:ext cx="1478915" cy="1040759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3" name="Text Box 10"/>
          <p:cNvSpPr txBox="1"/>
          <p:nvPr/>
        </p:nvSpPr>
        <p:spPr>
          <a:xfrm>
            <a:off x="-12065" y="50800"/>
            <a:ext cx="6158230" cy="645160"/>
          </a:xfrm>
          <a:prstGeom prst="rect">
            <a:avLst/>
          </a:prstGeom>
          <a:noFill/>
          <a:ln w="9525">
            <a:noFill/>
          </a:ln>
          <a:effectLst>
            <a:outerShdw dist="35921" dir="2699999" algn="ctr" rotWithShape="0">
              <a:schemeClr val="bg2"/>
            </a:outerShdw>
          </a:effectLst>
        </p:spPr>
        <p:txBody>
          <a:bodyPr wrap="square" anchor="t">
            <a:spAutoFit/>
          </a:bodyPr>
          <a:p>
            <a:pPr>
              <a:spcBef>
                <a:spcPct val="0"/>
              </a:spcBef>
              <a:buSzTx/>
            </a:pPr>
            <a:r>
              <a:rPr lang="zh-CN" altLang="en-US" sz="3600">
                <a:solidFill>
                  <a:srgbClr val="262673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过关</a:t>
            </a:r>
            <a:r>
              <a:rPr lang="zh-CN" altLang="en-US" sz="3600">
                <a:latin typeface="方正粗黑宋简体" panose="02000000000000000000" charset="-122"/>
                <a:ea typeface="方正粗黑宋简体" panose="02000000000000000000" charset="-122"/>
              </a:rPr>
              <a:t>轮廓</a:t>
            </a:r>
            <a:r>
              <a:rPr lang="en-US" altLang="zh-CN" sz="3600">
                <a:latin typeface="方正粗黑宋简体" panose="02000000000000000000" charset="-122"/>
                <a:ea typeface="方正粗黑宋简体" panose="02000000000000000000" charset="-122"/>
              </a:rPr>
              <a:t>.</a:t>
            </a:r>
            <a:endParaRPr lang="en-US" altLang="zh-CN" sz="3600">
              <a:solidFill>
                <a:srgbClr val="262673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4" name="Text Box 25"/>
          <p:cNvSpPr txBox="1"/>
          <p:nvPr/>
        </p:nvSpPr>
        <p:spPr>
          <a:xfrm>
            <a:off x="5589270" y="4246880"/>
            <a:ext cx="1405255" cy="52197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342900" indent="-342900">
              <a:spcBef>
                <a:spcPct val="20000"/>
              </a:spcBef>
            </a:pPr>
            <a:r>
              <a:rPr lang="zh-CN" altLang="en-US" dirty="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海南</a:t>
            </a:r>
            <a:r>
              <a:rPr lang="zh-CN" altLang="en-US" dirty="0">
                <a:solidFill>
                  <a:srgbClr val="00B05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省</a:t>
            </a:r>
            <a:endParaRPr lang="zh-CN" altLang="en-US" dirty="0">
              <a:solidFill>
                <a:srgbClr val="00B05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6" grpId="0"/>
      <p:bldP spid="5" grpId="0"/>
      <p:bldP spid="7" grpId="0"/>
      <p:bldP spid="11" grpId="0"/>
      <p:bldP spid="12" grpId="0"/>
      <p:bldP spid="4" grpId="0"/>
      <p:bldP spid="3" grpId="0"/>
      <p:bldP spid="10" grpId="0"/>
      <p:bldP spid="17" grpId="0"/>
      <p:bldP spid="18" grpId="0"/>
      <p:bldP spid="15" grpId="0"/>
      <p:bldP spid="14" grpId="0"/>
      <p:bldP spid="16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4945" y="184785"/>
            <a:ext cx="8737600" cy="6584950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1033145" y="412115"/>
            <a:ext cx="5697220" cy="63392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①最北、最东、纬度最高：</a:t>
            </a:r>
            <a:endParaRPr lang="zh-CN" altLang="en-US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  <a:sym typeface="+mn-ea"/>
            </a:endParaRPr>
          </a:p>
          <a:p>
            <a:r>
              <a:rPr lang="zh-CN" altLang="en-US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②最南、纬度最低、跨纬度最广：</a:t>
            </a:r>
            <a:endParaRPr lang="zh-CN" altLang="en-US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  <a:sym typeface="+mn-ea"/>
            </a:endParaRPr>
          </a:p>
          <a:p>
            <a:r>
              <a:rPr lang="zh-CN" altLang="en-US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③跨经度最广：</a:t>
            </a:r>
            <a:endParaRPr lang="zh-CN" altLang="en-US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  <a:sym typeface="+mn-ea"/>
            </a:endParaRPr>
          </a:p>
          <a:p>
            <a:r>
              <a:rPr lang="zh-CN" altLang="en-US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④最西、面积最大、邻国最多：</a:t>
            </a:r>
            <a:endParaRPr lang="zh-CN" altLang="en-US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  <a:sym typeface="+mn-ea"/>
            </a:endParaRPr>
          </a:p>
          <a:p>
            <a:r>
              <a:rPr lang="zh-CN" altLang="en-US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⑤面积最小、人口最少：</a:t>
            </a:r>
            <a:endParaRPr lang="zh-CN" altLang="en-US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  <a:sym typeface="+mn-ea"/>
            </a:endParaRPr>
          </a:p>
          <a:p>
            <a:r>
              <a:rPr lang="zh-CN" altLang="en-US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⑥北回归线穿过：</a:t>
            </a:r>
            <a:endParaRPr lang="zh-CN" altLang="en-US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  <a:sym typeface="+mn-ea"/>
            </a:endParaRPr>
          </a:p>
          <a:p>
            <a:r>
              <a:rPr lang="zh-CN" altLang="en-US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⑦全部位于热带：</a:t>
            </a:r>
            <a:endParaRPr lang="zh-CN" altLang="en-US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  <a:sym typeface="+mn-ea"/>
            </a:endParaRPr>
          </a:p>
          <a:p>
            <a:r>
              <a:rPr lang="zh-CN" altLang="en-US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⑧既有陆界线，又有海岸线：</a:t>
            </a:r>
            <a:endParaRPr lang="zh-CN" altLang="en-US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  <a:sym typeface="+mn-ea"/>
            </a:endParaRPr>
          </a:p>
          <a:p>
            <a:r>
              <a:rPr lang="zh-CN" altLang="en-US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⑨既濒临渤海，又濒临黄海：</a:t>
            </a:r>
            <a:endParaRPr lang="zh-CN" altLang="en-US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  <a:sym typeface="+mn-ea"/>
            </a:endParaRPr>
          </a:p>
          <a:p>
            <a:r>
              <a:rPr lang="zh-CN" altLang="en-US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⑩邻省最多：</a:t>
            </a:r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6267450" y="1110615"/>
            <a:ext cx="69469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琼</a:t>
            </a:r>
            <a:endParaRPr lang="zh-CN" altLang="en-US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901690" y="2329180"/>
            <a:ext cx="6661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新</a:t>
            </a:r>
            <a:endParaRPr lang="zh-CN" altLang="en-US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811395" y="2974340"/>
            <a:ext cx="84645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澳</a:t>
            </a:r>
            <a:endParaRPr lang="zh-CN" altLang="en-US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707130" y="3615055"/>
            <a:ext cx="19507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云</a:t>
            </a:r>
            <a:r>
              <a:rPr lang="en-US" altLang="zh-CN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.</a:t>
            </a:r>
            <a:r>
              <a:rPr lang="zh-CN" altLang="en-US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桂</a:t>
            </a:r>
            <a:r>
              <a:rPr lang="en-US" altLang="zh-CN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.</a:t>
            </a:r>
            <a:r>
              <a:rPr lang="zh-CN" altLang="en-US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粤</a:t>
            </a:r>
            <a:r>
              <a:rPr lang="en-US" altLang="zh-CN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.</a:t>
            </a:r>
            <a:r>
              <a:rPr lang="zh-CN" altLang="en-US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台</a:t>
            </a:r>
            <a:endParaRPr lang="zh-CN" altLang="en-US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707130" y="4265930"/>
            <a:ext cx="164719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港</a:t>
            </a:r>
            <a:r>
              <a:rPr lang="en-US" altLang="zh-CN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.</a:t>
            </a:r>
            <a:r>
              <a:rPr lang="zh-CN" altLang="en-US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澳</a:t>
            </a:r>
            <a:r>
              <a:rPr lang="en-US" altLang="zh-CN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.</a:t>
            </a:r>
            <a:r>
              <a:rPr lang="zh-CN" altLang="en-US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琼</a:t>
            </a:r>
            <a:endParaRPr lang="zh-CN" altLang="en-US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535930" y="4897120"/>
            <a:ext cx="164719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辽</a:t>
            </a:r>
            <a:r>
              <a:rPr lang="en-US" altLang="zh-CN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.</a:t>
            </a:r>
            <a:r>
              <a:rPr lang="zh-CN" altLang="en-US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桂</a:t>
            </a:r>
            <a:endParaRPr lang="zh-CN" altLang="en-US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535930" y="5557520"/>
            <a:ext cx="121666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辽</a:t>
            </a:r>
            <a:r>
              <a:rPr lang="en-US" altLang="zh-CN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.</a:t>
            </a:r>
            <a:r>
              <a:rPr lang="zh-CN" altLang="en-US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鲁</a:t>
            </a:r>
            <a:endParaRPr lang="zh-CN" altLang="en-US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063240" y="6231890"/>
            <a:ext cx="30702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dirty="0" smtClean="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陕</a:t>
            </a:r>
            <a:r>
              <a:rPr lang="en-US" altLang="zh-CN" dirty="0" smtClean="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.</a:t>
            </a:r>
            <a:r>
              <a:rPr lang="zh-CN" altLang="en-US" dirty="0" smtClean="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内蒙古（</a:t>
            </a:r>
            <a:r>
              <a:rPr lang="en-US" altLang="zh-CN" dirty="0" smtClean="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8</a:t>
            </a:r>
            <a:r>
              <a:rPr lang="zh-CN" altLang="en-US" dirty="0" smtClean="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个）</a:t>
            </a:r>
            <a:endParaRPr lang="zh-CN" altLang="en-US" dirty="0" smtClean="0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  <a:sym typeface="+mn-ea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372485" y="1731010"/>
            <a:ext cx="13208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内蒙古</a:t>
            </a:r>
            <a:endParaRPr lang="zh-CN" altLang="en-US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207000" y="436245"/>
            <a:ext cx="69469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黑</a:t>
            </a:r>
            <a:endParaRPr lang="zh-CN" altLang="en-US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53365" y="1420495"/>
            <a:ext cx="912495" cy="34766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400">
                <a:latin typeface="方正粗黑宋简体" panose="02000000000000000000" charset="-122"/>
                <a:ea typeface="方正粗黑宋简体" panose="02000000000000000000" charset="-122"/>
              </a:rPr>
              <a:t>特殊行政区</a:t>
            </a:r>
            <a:endParaRPr lang="zh-CN" altLang="en-US" sz="4400"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5" name="任意多边形 4"/>
          <p:cNvSpPr/>
          <p:nvPr/>
        </p:nvSpPr>
        <p:spPr>
          <a:xfrm>
            <a:off x="3035300" y="5601970"/>
            <a:ext cx="5234940" cy="71120"/>
          </a:xfrm>
          <a:custGeom>
            <a:avLst/>
            <a:gdLst>
              <a:gd name="connisteX0" fmla="*/ 0 w 5234940"/>
              <a:gd name="connsiteY0" fmla="*/ 71120 h 71120"/>
              <a:gd name="connisteX1" fmla="*/ 5234940 w 5234940"/>
              <a:gd name="connsiteY1" fmla="*/ 0 h 7112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</a:cxnLst>
            <a:rect l="l" t="t" r="r" b="b"/>
            <a:pathLst>
              <a:path w="5234940" h="71120">
                <a:moveTo>
                  <a:pt x="0" y="71120"/>
                </a:moveTo>
                <a:lnTo>
                  <a:pt x="5234940" y="0"/>
                </a:lnTo>
              </a:path>
            </a:pathLst>
          </a:custGeom>
          <a:noFill/>
          <a:ln w="57150">
            <a:solidFill>
              <a:srgbClr val="FF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" grpId="0"/>
      <p:bldP spid="6" grpId="0"/>
      <p:bldP spid="7" grpId="0"/>
      <p:bldP spid="8" grpId="0"/>
      <p:bldP spid="9" grpId="0"/>
      <p:bldP spid="10" grpId="0"/>
      <p:bldP spid="11" grpId="0"/>
      <p:bldP spid="13" grpId="0"/>
      <p:bldP spid="14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4945" y="184785"/>
            <a:ext cx="8737600" cy="6584950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1033145" y="412115"/>
            <a:ext cx="5697220" cy="63392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①最北、最东、纬度最高：</a:t>
            </a:r>
            <a:endParaRPr lang="zh-CN" altLang="en-US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  <a:sym typeface="+mn-ea"/>
            </a:endParaRPr>
          </a:p>
          <a:p>
            <a:r>
              <a:rPr lang="zh-CN" altLang="en-US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②最南、纬度最低、跨纬度最广：</a:t>
            </a:r>
            <a:endParaRPr lang="zh-CN" altLang="en-US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  <a:sym typeface="+mn-ea"/>
            </a:endParaRPr>
          </a:p>
          <a:p>
            <a:r>
              <a:rPr lang="zh-CN" altLang="en-US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③跨经度最广：</a:t>
            </a:r>
            <a:endParaRPr lang="zh-CN" altLang="en-US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  <a:sym typeface="+mn-ea"/>
            </a:endParaRPr>
          </a:p>
          <a:p>
            <a:r>
              <a:rPr lang="zh-CN" altLang="en-US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④最西、面积最大、邻国最多：</a:t>
            </a:r>
            <a:endParaRPr lang="zh-CN" altLang="en-US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  <a:sym typeface="+mn-ea"/>
            </a:endParaRPr>
          </a:p>
          <a:p>
            <a:r>
              <a:rPr lang="zh-CN" altLang="en-US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⑤面积最小、人口最少：</a:t>
            </a:r>
            <a:endParaRPr lang="zh-CN" altLang="en-US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  <a:sym typeface="+mn-ea"/>
            </a:endParaRPr>
          </a:p>
          <a:p>
            <a:r>
              <a:rPr lang="zh-CN" altLang="en-US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⑥北回归线穿过：</a:t>
            </a:r>
            <a:endParaRPr lang="zh-CN" altLang="en-US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  <a:sym typeface="+mn-ea"/>
            </a:endParaRPr>
          </a:p>
          <a:p>
            <a:r>
              <a:rPr lang="zh-CN" altLang="en-US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⑦全部位于热带：</a:t>
            </a:r>
            <a:endParaRPr lang="zh-CN" altLang="en-US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  <a:sym typeface="+mn-ea"/>
            </a:endParaRPr>
          </a:p>
          <a:p>
            <a:r>
              <a:rPr lang="zh-CN" altLang="en-US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⑧既有陆界线，又有海岸线：</a:t>
            </a:r>
            <a:endParaRPr lang="zh-CN" altLang="en-US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  <a:sym typeface="+mn-ea"/>
            </a:endParaRPr>
          </a:p>
          <a:p>
            <a:r>
              <a:rPr lang="zh-CN" altLang="en-US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⑨既濒临渤海，又濒临黄海：</a:t>
            </a:r>
            <a:endParaRPr lang="zh-CN" altLang="en-US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  <a:sym typeface="+mn-ea"/>
            </a:endParaRPr>
          </a:p>
          <a:p>
            <a:r>
              <a:rPr lang="zh-CN" altLang="en-US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⑩邻省最多：</a:t>
            </a:r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6267450" y="1110615"/>
            <a:ext cx="69469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琼</a:t>
            </a:r>
            <a:endParaRPr lang="zh-CN" altLang="en-US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901690" y="2329180"/>
            <a:ext cx="6661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新</a:t>
            </a:r>
            <a:endParaRPr lang="zh-CN" altLang="en-US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811395" y="3001010"/>
            <a:ext cx="84645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澳</a:t>
            </a:r>
            <a:endParaRPr lang="zh-CN" altLang="en-US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707130" y="3615055"/>
            <a:ext cx="19507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云</a:t>
            </a:r>
            <a:r>
              <a:rPr lang="en-US" altLang="zh-CN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.</a:t>
            </a:r>
            <a:r>
              <a:rPr lang="zh-CN" altLang="en-US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桂</a:t>
            </a:r>
            <a:r>
              <a:rPr lang="en-US" altLang="zh-CN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.</a:t>
            </a:r>
            <a:r>
              <a:rPr lang="zh-CN" altLang="en-US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粤</a:t>
            </a:r>
            <a:r>
              <a:rPr lang="en-US" altLang="zh-CN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.</a:t>
            </a:r>
            <a:r>
              <a:rPr lang="zh-CN" altLang="en-US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台</a:t>
            </a:r>
            <a:endParaRPr lang="zh-CN" altLang="en-US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707130" y="4265930"/>
            <a:ext cx="164719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港</a:t>
            </a:r>
            <a:r>
              <a:rPr lang="en-US" altLang="zh-CN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.</a:t>
            </a:r>
            <a:r>
              <a:rPr lang="zh-CN" altLang="en-US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澳</a:t>
            </a:r>
            <a:r>
              <a:rPr lang="en-US" altLang="zh-CN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.</a:t>
            </a:r>
            <a:r>
              <a:rPr lang="zh-CN" altLang="en-US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琼</a:t>
            </a:r>
            <a:endParaRPr lang="zh-CN" altLang="en-US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535930" y="4897120"/>
            <a:ext cx="164719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辽</a:t>
            </a:r>
            <a:r>
              <a:rPr lang="en-US" altLang="zh-CN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.</a:t>
            </a:r>
            <a:r>
              <a:rPr lang="zh-CN" altLang="en-US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桂</a:t>
            </a:r>
            <a:endParaRPr lang="zh-CN" altLang="en-US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535930" y="5557520"/>
            <a:ext cx="121666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辽</a:t>
            </a:r>
            <a:r>
              <a:rPr lang="en-US" altLang="zh-CN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.</a:t>
            </a:r>
            <a:r>
              <a:rPr lang="zh-CN" altLang="en-US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鲁</a:t>
            </a:r>
            <a:endParaRPr lang="zh-CN" altLang="en-US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063240" y="6231890"/>
            <a:ext cx="30702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dirty="0" smtClean="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陕</a:t>
            </a:r>
            <a:r>
              <a:rPr lang="en-US" altLang="zh-CN" dirty="0" smtClean="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.</a:t>
            </a:r>
            <a:r>
              <a:rPr lang="zh-CN" altLang="en-US" dirty="0" smtClean="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内蒙古（</a:t>
            </a:r>
            <a:r>
              <a:rPr lang="en-US" altLang="zh-CN" dirty="0" smtClean="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8</a:t>
            </a:r>
            <a:r>
              <a:rPr lang="zh-CN" altLang="en-US" dirty="0" smtClean="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个）</a:t>
            </a:r>
            <a:endParaRPr lang="zh-CN" altLang="en-US" dirty="0" smtClean="0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  <a:sym typeface="+mn-ea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372485" y="1731010"/>
            <a:ext cx="13208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内蒙古</a:t>
            </a:r>
            <a:endParaRPr lang="zh-CN" altLang="en-US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207000" y="436245"/>
            <a:ext cx="69469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黑</a:t>
            </a:r>
            <a:endParaRPr lang="zh-CN" altLang="en-US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53365" y="1420495"/>
            <a:ext cx="912495" cy="34766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400">
                <a:latin typeface="方正粗黑宋简体" panose="02000000000000000000" charset="-122"/>
                <a:ea typeface="方正粗黑宋简体" panose="02000000000000000000" charset="-122"/>
              </a:rPr>
              <a:t>特殊行政区</a:t>
            </a:r>
            <a:endParaRPr lang="zh-CN" altLang="en-US" sz="4400"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5" name="任意多边形 4"/>
          <p:cNvSpPr/>
          <p:nvPr/>
        </p:nvSpPr>
        <p:spPr>
          <a:xfrm>
            <a:off x="3035300" y="5601970"/>
            <a:ext cx="5234940" cy="71120"/>
          </a:xfrm>
          <a:custGeom>
            <a:avLst/>
            <a:gdLst>
              <a:gd name="connisteX0" fmla="*/ 0 w 5234940"/>
              <a:gd name="connsiteY0" fmla="*/ 71120 h 71120"/>
              <a:gd name="connisteX1" fmla="*/ 5234940 w 5234940"/>
              <a:gd name="connsiteY1" fmla="*/ 0 h 7112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</a:cxnLst>
            <a:rect l="l" t="t" r="r" b="b"/>
            <a:pathLst>
              <a:path w="5234940" h="71120">
                <a:moveTo>
                  <a:pt x="0" y="71120"/>
                </a:moveTo>
                <a:lnTo>
                  <a:pt x="5234940" y="0"/>
                </a:lnTo>
              </a:path>
            </a:pathLst>
          </a:custGeom>
          <a:noFill/>
          <a:ln w="57150">
            <a:solidFill>
              <a:srgbClr val="FF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7" grpId="0"/>
      <p:bldP spid="8" grpId="0"/>
      <p:bldP spid="9" grpId="0"/>
      <p:bldP spid="10" grpId="0"/>
      <p:bldP spid="11" grpId="0"/>
      <p:bldP spid="13" grpId="0"/>
      <p:bldP spid="14" grpId="0"/>
      <p:bldP spid="4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4945" y="184785"/>
            <a:ext cx="8737600" cy="6584950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1033145" y="412115"/>
            <a:ext cx="5697220" cy="63392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①最北、最东、纬度最高：</a:t>
            </a:r>
            <a:endParaRPr lang="zh-CN" altLang="en-US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  <a:sym typeface="+mn-ea"/>
            </a:endParaRPr>
          </a:p>
          <a:p>
            <a:r>
              <a:rPr lang="zh-CN" altLang="en-US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②最南、纬度最低、跨纬度最广：</a:t>
            </a:r>
            <a:endParaRPr lang="zh-CN" altLang="en-US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  <a:sym typeface="+mn-ea"/>
            </a:endParaRPr>
          </a:p>
          <a:p>
            <a:r>
              <a:rPr lang="zh-CN" altLang="en-US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③跨经度最广：</a:t>
            </a:r>
            <a:endParaRPr lang="zh-CN" altLang="en-US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  <a:sym typeface="+mn-ea"/>
            </a:endParaRPr>
          </a:p>
          <a:p>
            <a:r>
              <a:rPr lang="zh-CN" altLang="en-US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④最西、面积最大、邻国最多：</a:t>
            </a:r>
            <a:endParaRPr lang="zh-CN" altLang="en-US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  <a:sym typeface="+mn-ea"/>
            </a:endParaRPr>
          </a:p>
          <a:p>
            <a:r>
              <a:rPr lang="zh-CN" altLang="en-US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⑤面积最小、人口最少：</a:t>
            </a:r>
            <a:endParaRPr lang="zh-CN" altLang="en-US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  <a:sym typeface="+mn-ea"/>
            </a:endParaRPr>
          </a:p>
          <a:p>
            <a:r>
              <a:rPr lang="zh-CN" altLang="en-US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⑥北回归线穿过：</a:t>
            </a:r>
            <a:endParaRPr lang="zh-CN" altLang="en-US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  <a:sym typeface="+mn-ea"/>
            </a:endParaRPr>
          </a:p>
          <a:p>
            <a:r>
              <a:rPr lang="zh-CN" altLang="en-US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⑦全部位于热带：</a:t>
            </a:r>
            <a:endParaRPr lang="zh-CN" altLang="en-US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  <a:sym typeface="+mn-ea"/>
            </a:endParaRPr>
          </a:p>
          <a:p>
            <a:r>
              <a:rPr lang="zh-CN" altLang="en-US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⑧既有陆界线，又有海岸线：</a:t>
            </a:r>
            <a:endParaRPr lang="zh-CN" altLang="en-US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  <a:sym typeface="+mn-ea"/>
            </a:endParaRPr>
          </a:p>
          <a:p>
            <a:r>
              <a:rPr lang="zh-CN" altLang="en-US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⑨既濒临渤海，又濒临黄海：</a:t>
            </a:r>
            <a:endParaRPr lang="zh-CN" altLang="en-US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  <a:sym typeface="+mn-ea"/>
            </a:endParaRPr>
          </a:p>
          <a:p>
            <a:r>
              <a:rPr lang="zh-CN" altLang="en-US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⑩邻省最多：</a:t>
            </a:r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6267450" y="1110615"/>
            <a:ext cx="69469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琼</a:t>
            </a:r>
            <a:endParaRPr lang="zh-CN" altLang="en-US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901690" y="2329180"/>
            <a:ext cx="6661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新</a:t>
            </a:r>
            <a:endParaRPr lang="zh-CN" altLang="en-US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811395" y="2974340"/>
            <a:ext cx="84645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澳</a:t>
            </a:r>
            <a:endParaRPr lang="zh-CN" altLang="en-US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707130" y="3615055"/>
            <a:ext cx="19507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云</a:t>
            </a:r>
            <a:r>
              <a:rPr lang="en-US" altLang="zh-CN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.</a:t>
            </a:r>
            <a:r>
              <a:rPr lang="zh-CN" altLang="en-US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桂</a:t>
            </a:r>
            <a:r>
              <a:rPr lang="en-US" altLang="zh-CN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.</a:t>
            </a:r>
            <a:r>
              <a:rPr lang="zh-CN" altLang="en-US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粤</a:t>
            </a:r>
            <a:r>
              <a:rPr lang="en-US" altLang="zh-CN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.</a:t>
            </a:r>
            <a:r>
              <a:rPr lang="zh-CN" altLang="en-US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台</a:t>
            </a:r>
            <a:endParaRPr lang="zh-CN" altLang="en-US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707130" y="4265930"/>
            <a:ext cx="164719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港</a:t>
            </a:r>
            <a:r>
              <a:rPr lang="en-US" altLang="zh-CN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.</a:t>
            </a:r>
            <a:r>
              <a:rPr lang="zh-CN" altLang="en-US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澳</a:t>
            </a:r>
            <a:r>
              <a:rPr lang="en-US" altLang="zh-CN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.</a:t>
            </a:r>
            <a:r>
              <a:rPr lang="zh-CN" altLang="en-US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琼</a:t>
            </a:r>
            <a:endParaRPr lang="zh-CN" altLang="en-US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535930" y="4897120"/>
            <a:ext cx="164719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辽</a:t>
            </a:r>
            <a:r>
              <a:rPr lang="en-US" altLang="zh-CN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.</a:t>
            </a:r>
            <a:r>
              <a:rPr lang="zh-CN" altLang="en-US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桂</a:t>
            </a:r>
            <a:endParaRPr lang="zh-CN" altLang="en-US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535930" y="5557520"/>
            <a:ext cx="121666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辽</a:t>
            </a:r>
            <a:r>
              <a:rPr lang="en-US" altLang="zh-CN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.</a:t>
            </a:r>
            <a:r>
              <a:rPr lang="zh-CN" altLang="en-US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鲁</a:t>
            </a:r>
            <a:endParaRPr lang="zh-CN" altLang="en-US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063240" y="6231890"/>
            <a:ext cx="30702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dirty="0" smtClean="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陕</a:t>
            </a:r>
            <a:r>
              <a:rPr lang="en-US" altLang="zh-CN" dirty="0" smtClean="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.</a:t>
            </a:r>
            <a:r>
              <a:rPr lang="zh-CN" altLang="en-US" dirty="0" smtClean="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内蒙古（</a:t>
            </a:r>
            <a:r>
              <a:rPr lang="en-US" altLang="zh-CN" dirty="0" smtClean="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8</a:t>
            </a:r>
            <a:r>
              <a:rPr lang="zh-CN" altLang="en-US" dirty="0" smtClean="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个）</a:t>
            </a:r>
            <a:endParaRPr lang="zh-CN" altLang="en-US" dirty="0" smtClean="0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  <a:sym typeface="+mn-ea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372485" y="1731010"/>
            <a:ext cx="13208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内蒙古</a:t>
            </a:r>
            <a:endParaRPr lang="zh-CN" altLang="en-US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207000" y="436245"/>
            <a:ext cx="69469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黑</a:t>
            </a:r>
            <a:endParaRPr lang="zh-CN" altLang="en-US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53365" y="1420495"/>
            <a:ext cx="912495" cy="34766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400">
                <a:latin typeface="方正粗黑宋简体" panose="02000000000000000000" charset="-122"/>
                <a:ea typeface="方正粗黑宋简体" panose="02000000000000000000" charset="-122"/>
              </a:rPr>
              <a:t>特殊行政区</a:t>
            </a:r>
            <a:endParaRPr lang="zh-CN" altLang="en-US" sz="4400"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5" name="任意多边形 4"/>
          <p:cNvSpPr/>
          <p:nvPr/>
        </p:nvSpPr>
        <p:spPr>
          <a:xfrm>
            <a:off x="3035300" y="5601970"/>
            <a:ext cx="5234940" cy="71120"/>
          </a:xfrm>
          <a:custGeom>
            <a:avLst/>
            <a:gdLst>
              <a:gd name="connisteX0" fmla="*/ 0 w 5234940"/>
              <a:gd name="connsiteY0" fmla="*/ 71120 h 71120"/>
              <a:gd name="connisteX1" fmla="*/ 5234940 w 5234940"/>
              <a:gd name="connsiteY1" fmla="*/ 0 h 7112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</a:cxnLst>
            <a:rect l="l" t="t" r="r" b="b"/>
            <a:pathLst>
              <a:path w="5234940" h="71120">
                <a:moveTo>
                  <a:pt x="0" y="71120"/>
                </a:moveTo>
                <a:lnTo>
                  <a:pt x="5234940" y="0"/>
                </a:lnTo>
              </a:path>
            </a:pathLst>
          </a:custGeom>
          <a:noFill/>
          <a:ln w="57150">
            <a:solidFill>
              <a:srgbClr val="FF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" grpId="0"/>
      <p:bldP spid="6" grpId="0"/>
      <p:bldP spid="7" grpId="0"/>
      <p:bldP spid="8" grpId="0"/>
      <p:bldP spid="9" grpId="0"/>
      <p:bldP spid="10" grpId="0"/>
      <p:bldP spid="11" grpId="0"/>
      <p:bldP spid="13" grpId="0"/>
      <p:bldP spid="1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8430" y="217805"/>
            <a:ext cx="8837295" cy="302323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5392420" y="795020"/>
            <a:ext cx="6064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东</a:t>
            </a:r>
            <a:endParaRPr lang="zh-CN" altLang="en-US" sz="240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242935" y="795020"/>
            <a:ext cx="6064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北</a:t>
            </a:r>
            <a:endParaRPr lang="zh-CN" altLang="en-US" sz="240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010025" y="1794510"/>
            <a:ext cx="10350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北温</a:t>
            </a:r>
            <a:endParaRPr lang="zh-CN" altLang="en-US" sz="240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244590" y="1794510"/>
            <a:ext cx="6064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热</a:t>
            </a:r>
            <a:endParaRPr lang="zh-CN" altLang="en-US" sz="240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775575" y="1794510"/>
            <a:ext cx="6064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寒</a:t>
            </a:r>
            <a:endParaRPr lang="zh-CN" altLang="en-US" sz="240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620135" y="2243455"/>
            <a:ext cx="162687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亚欧大陆</a:t>
            </a:r>
            <a:endParaRPr lang="zh-CN" altLang="en-US" sz="240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799455" y="2256790"/>
            <a:ext cx="128016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太平洋</a:t>
            </a:r>
            <a:endParaRPr lang="zh-CN" altLang="en-US" sz="240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33400" y="2722245"/>
            <a:ext cx="18205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海陆兼备</a:t>
            </a:r>
            <a:endParaRPr lang="zh-CN" altLang="en-US" sz="240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28600" y="3168015"/>
            <a:ext cx="421132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/>
              <a:t>4.</a:t>
            </a:r>
            <a:r>
              <a:rPr lang="zh-CN" altLang="en-US" sz="2000"/>
              <a:t>我国地理位置优越性</a:t>
            </a:r>
            <a:endParaRPr lang="zh-CN" altLang="en-US" sz="2000"/>
          </a:p>
        </p:txBody>
      </p:sp>
      <p:sp>
        <p:nvSpPr>
          <p:cNvPr id="15" name="文本框 14"/>
          <p:cNvSpPr txBox="1"/>
          <p:nvPr/>
        </p:nvSpPr>
        <p:spPr>
          <a:xfrm>
            <a:off x="238760" y="3566795"/>
            <a:ext cx="421132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sz="2000"/>
              <a:t>（</a:t>
            </a:r>
            <a:r>
              <a:rPr lang="en-US" altLang="zh-CN" sz="2000"/>
              <a:t>1</a:t>
            </a:r>
            <a:r>
              <a:rPr lang="zh-CN" altLang="en-US" sz="2000"/>
              <a:t>）纬度位置优越性</a:t>
            </a:r>
            <a:endParaRPr lang="zh-CN" altLang="en-US" sz="2000"/>
          </a:p>
        </p:txBody>
      </p:sp>
      <p:sp>
        <p:nvSpPr>
          <p:cNvPr id="16" name="文本框 15"/>
          <p:cNvSpPr txBox="1"/>
          <p:nvPr/>
        </p:nvSpPr>
        <p:spPr>
          <a:xfrm>
            <a:off x="314960" y="4775200"/>
            <a:ext cx="421132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sz="2000"/>
              <a:t>（</a:t>
            </a:r>
            <a:r>
              <a:rPr lang="en-US" altLang="zh-CN" sz="2000"/>
              <a:t>2</a:t>
            </a:r>
            <a:r>
              <a:rPr lang="zh-CN" altLang="en-US" sz="2000"/>
              <a:t>）海陆位置优越性</a:t>
            </a:r>
            <a:endParaRPr lang="zh-CN" altLang="en-US" sz="2000"/>
          </a:p>
        </p:txBody>
      </p:sp>
      <p:sp>
        <p:nvSpPr>
          <p:cNvPr id="17" name="文本框 16"/>
          <p:cNvSpPr txBox="1"/>
          <p:nvPr/>
        </p:nvSpPr>
        <p:spPr>
          <a:xfrm>
            <a:off x="532765" y="3905250"/>
            <a:ext cx="167703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地跨热带和北温带</a:t>
            </a:r>
            <a:endParaRPr lang="zh-CN" altLang="en-US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8" name="右箭头 17"/>
          <p:cNvSpPr/>
          <p:nvPr/>
        </p:nvSpPr>
        <p:spPr>
          <a:xfrm>
            <a:off x="2209800" y="4114800"/>
            <a:ext cx="393700" cy="3511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2604135" y="3904615"/>
            <a:ext cx="275653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南北跨纬度广，气候差异大</a:t>
            </a:r>
            <a:endParaRPr lang="zh-CN" altLang="en-US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20" name="右箭头 19"/>
          <p:cNvSpPr/>
          <p:nvPr/>
        </p:nvSpPr>
        <p:spPr>
          <a:xfrm>
            <a:off x="5156200" y="4165600"/>
            <a:ext cx="427355" cy="3714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5643880" y="3874770"/>
            <a:ext cx="333883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为发展多种农业经济提供了有利条件</a:t>
            </a:r>
            <a:endParaRPr lang="zh-CN" altLang="en-US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002030" y="5568315"/>
            <a:ext cx="167703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海陆兼备</a:t>
            </a:r>
            <a:endParaRPr lang="zh-CN" altLang="en-US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2993390" y="4867910"/>
            <a:ext cx="461645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1.</a:t>
            </a:r>
            <a:r>
              <a:rPr lang="zh-CN" altLang="en-US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降水多，利于农业生产。</a:t>
            </a:r>
            <a:endParaRPr lang="zh-CN" altLang="en-US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3018790" y="5331460"/>
            <a:ext cx="41783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2.</a:t>
            </a:r>
            <a:r>
              <a:rPr lang="zh-CN" altLang="en-US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利于开发海洋资源。</a:t>
            </a:r>
            <a:endParaRPr lang="zh-CN" altLang="en-US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3018790" y="5807710"/>
            <a:ext cx="41783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3.</a:t>
            </a:r>
            <a:r>
              <a:rPr lang="zh-CN" altLang="en-US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利于便捷的海陆交通。</a:t>
            </a:r>
            <a:endParaRPr lang="zh-CN" altLang="en-US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3018790" y="6289040"/>
            <a:ext cx="45904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4.</a:t>
            </a:r>
            <a:r>
              <a:rPr lang="zh-CN" altLang="en-US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利于发展对外交流合作。</a:t>
            </a:r>
            <a:endParaRPr lang="zh-CN" altLang="en-US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27" name="左大括号 26"/>
          <p:cNvSpPr/>
          <p:nvPr/>
        </p:nvSpPr>
        <p:spPr>
          <a:xfrm>
            <a:off x="2743200" y="5029200"/>
            <a:ext cx="228600" cy="1600200"/>
          </a:xfrm>
          <a:prstGeom prst="leftBrac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7" grpId="0"/>
      <p:bldP spid="8" grpId="0"/>
      <p:bldP spid="9" grpId="0"/>
      <p:bldP spid="10" grpId="0"/>
      <p:bldP spid="11" grpId="0"/>
      <p:bldP spid="17" grpId="0"/>
      <p:bldP spid="18" grpId="0" animBg="1"/>
      <p:bldP spid="19" grpId="0"/>
      <p:bldP spid="20" grpId="0" animBg="1"/>
      <p:bldP spid="21" grpId="0"/>
      <p:bldP spid="22" grpId="0"/>
      <p:bldP spid="23" grpId="0"/>
      <p:bldP spid="24" grpId="0"/>
      <p:bldP spid="25" grpId="0"/>
      <p:bldP spid="26" grpId="0"/>
      <p:bldP spid="27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2351405" y="916940"/>
            <a:ext cx="5193665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66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资料过关</a:t>
            </a:r>
            <a:endParaRPr lang="zh-CN" altLang="en-US" sz="660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473835" y="2458720"/>
            <a:ext cx="7136765" cy="3046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800"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P2</a:t>
            </a:r>
            <a:endParaRPr lang="en-US" altLang="zh-CN" sz="4800"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</a:endParaRPr>
          </a:p>
          <a:p>
            <a:r>
              <a:rPr lang="en-US" altLang="zh-CN" sz="4800"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     </a:t>
            </a:r>
            <a:r>
              <a:rPr lang="zh-CN" altLang="en-US" sz="4800">
                <a:solidFill>
                  <a:srgbClr val="FF00FF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填图：</a:t>
            </a:r>
            <a:r>
              <a:rPr lang="en-US" altLang="zh-CN" sz="4800">
                <a:solidFill>
                  <a:srgbClr val="FF00FF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1-4</a:t>
            </a:r>
            <a:endParaRPr lang="en-US" altLang="zh-CN" sz="4800">
              <a:solidFill>
                <a:srgbClr val="FF00FF"/>
              </a:solidFill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</a:endParaRPr>
          </a:p>
          <a:p>
            <a:r>
              <a:rPr lang="en-US" altLang="zh-CN" sz="4800">
                <a:solidFill>
                  <a:srgbClr val="FF00FF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     </a:t>
            </a:r>
            <a:r>
              <a:rPr lang="zh-CN" altLang="en-US" sz="4800">
                <a:solidFill>
                  <a:srgbClr val="FF00FF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速记：</a:t>
            </a:r>
            <a:r>
              <a:rPr lang="en-US" altLang="zh-CN" sz="4800">
                <a:solidFill>
                  <a:srgbClr val="FF00FF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1-2</a:t>
            </a:r>
            <a:endParaRPr lang="en-US" altLang="zh-CN" sz="4800">
              <a:solidFill>
                <a:srgbClr val="FF00FF"/>
              </a:solidFill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rcRect t="10309"/>
          <a:stretch>
            <a:fillRect/>
          </a:stretch>
        </p:blipFill>
        <p:spPr>
          <a:xfrm>
            <a:off x="62865" y="6350"/>
            <a:ext cx="9142730" cy="680275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 rot="20220000">
            <a:off x="7385050" y="822325"/>
            <a:ext cx="147637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内蒙古</a:t>
            </a:r>
            <a:endParaRPr lang="zh-CN" altLang="en-US" sz="200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028565" y="3823335"/>
            <a:ext cx="147637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宁</a:t>
            </a:r>
            <a:endParaRPr lang="zh-CN" altLang="en-US" sz="2000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252470" y="2047240"/>
            <a:ext cx="52768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新</a:t>
            </a:r>
            <a:endParaRPr lang="zh-CN" altLang="en-US" sz="200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340485" y="4145915"/>
            <a:ext cx="7518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藏</a:t>
            </a:r>
            <a:endParaRPr lang="zh-CN" altLang="en-US" sz="200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821295" y="4237355"/>
            <a:ext cx="69088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桂</a:t>
            </a:r>
            <a:endParaRPr lang="zh-CN" altLang="en-US" sz="2000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378450" y="2047240"/>
            <a:ext cx="103632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黑</a:t>
            </a:r>
            <a:endParaRPr lang="zh-CN" altLang="en-US" sz="200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252470" y="4017645"/>
            <a:ext cx="7518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吉</a:t>
            </a:r>
            <a:endParaRPr lang="zh-CN" altLang="en-US" sz="2000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926080" y="4956810"/>
            <a:ext cx="7518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辽</a:t>
            </a:r>
            <a:endParaRPr lang="zh-CN" altLang="en-US" sz="200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359910" y="2960370"/>
            <a:ext cx="54864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冀</a:t>
            </a:r>
            <a:endParaRPr lang="zh-CN" altLang="en-US" sz="3200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552315" y="4848225"/>
            <a:ext cx="75184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豫</a:t>
            </a:r>
            <a:endParaRPr lang="zh-CN" altLang="en-US" sz="3200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453640" y="5866130"/>
            <a:ext cx="47244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晋</a:t>
            </a:r>
            <a:endParaRPr lang="zh-CN" altLang="en-US" sz="320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721995" y="5958840"/>
            <a:ext cx="7518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鲁</a:t>
            </a:r>
            <a:endParaRPr lang="zh-CN" altLang="en-US" sz="200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824230" y="4956810"/>
            <a:ext cx="75184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鄂</a:t>
            </a:r>
            <a:endParaRPr lang="zh-CN" altLang="en-US" sz="320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4004310" y="5774055"/>
            <a:ext cx="75184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湘</a:t>
            </a:r>
            <a:endParaRPr lang="zh-CN" altLang="en-US" sz="320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3041650" y="3052445"/>
            <a:ext cx="53149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皖</a:t>
            </a:r>
            <a:endParaRPr lang="zh-CN" altLang="en-US" sz="3200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7308850" y="1852930"/>
            <a:ext cx="75184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赣</a:t>
            </a:r>
            <a:endParaRPr lang="zh-CN" altLang="en-US" sz="320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 rot="20400000">
            <a:off x="8094980" y="3273425"/>
            <a:ext cx="47688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苏</a:t>
            </a:r>
            <a:endParaRPr lang="zh-CN" altLang="en-US" sz="2000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955675" y="2021205"/>
            <a:ext cx="7518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浙</a:t>
            </a:r>
            <a:endParaRPr lang="zh-CN" altLang="en-US" sz="2000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5172075" y="597535"/>
            <a:ext cx="75184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闽</a:t>
            </a:r>
            <a:endParaRPr lang="zh-CN" altLang="en-US" sz="3200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6428740" y="2805430"/>
            <a:ext cx="7518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粤</a:t>
            </a:r>
            <a:endParaRPr lang="zh-CN" altLang="en-US" sz="200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5676900" y="5958840"/>
            <a:ext cx="7518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台</a:t>
            </a:r>
            <a:endParaRPr lang="zh-CN" altLang="en-US" sz="200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8199120" y="5093335"/>
            <a:ext cx="7518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琼</a:t>
            </a:r>
            <a:endParaRPr lang="zh-CN" altLang="en-US" sz="200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824230" y="3145155"/>
            <a:ext cx="7518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云滇</a:t>
            </a:r>
            <a:endParaRPr lang="zh-CN" altLang="en-US" sz="200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6504305" y="3422015"/>
            <a:ext cx="99885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贵</a:t>
            </a:r>
            <a:r>
              <a:rPr lang="zh-CN" altLang="en-US" sz="320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黔</a:t>
            </a:r>
            <a:endParaRPr lang="zh-CN" altLang="en-US" sz="3200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3140710" y="689610"/>
            <a:ext cx="7518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川蜀</a:t>
            </a:r>
            <a:endParaRPr lang="zh-CN" altLang="en-US" sz="200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1097915" y="1088390"/>
            <a:ext cx="7518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陕秦</a:t>
            </a:r>
            <a:endParaRPr lang="zh-CN" altLang="en-US" sz="200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6633210" y="5093335"/>
            <a:ext cx="7518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甘陇</a:t>
            </a:r>
            <a:endParaRPr lang="zh-CN" altLang="en-US" sz="200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7289165" y="5958840"/>
            <a:ext cx="7518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青</a:t>
            </a:r>
            <a:endParaRPr lang="zh-CN" altLang="en-US" sz="2000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7" grpId="0"/>
      <p:bldP spid="21" grpId="0"/>
      <p:bldP spid="2" grpId="0"/>
      <p:bldP spid="20" grpId="0"/>
      <p:bldP spid="5" grpId="0"/>
      <p:bldP spid="8" grpId="0"/>
      <p:bldP spid="18" grpId="0"/>
      <p:bldP spid="25" grpId="0"/>
      <p:bldP spid="17" grpId="0"/>
      <p:bldP spid="11" grpId="0"/>
      <p:bldP spid="22" grpId="0"/>
      <p:bldP spid="19" grpId="0"/>
      <p:bldP spid="26" grpId="0"/>
      <p:bldP spid="3" grpId="0"/>
      <p:bldP spid="9" grpId="0"/>
      <p:bldP spid="6" grpId="0"/>
      <p:bldP spid="15" grpId="0"/>
      <p:bldP spid="10" grpId="0"/>
      <p:bldP spid="12" grpId="0"/>
      <p:bldP spid="29" grpId="0"/>
      <p:bldP spid="24" grpId="0"/>
      <p:bldP spid="14" grpId="0"/>
      <p:bldP spid="13" grpId="0"/>
      <p:bldP spid="16" grpId="0"/>
      <p:bldP spid="23" grpId="0"/>
      <p:bldP spid="30" grpId="0"/>
      <p:bldP spid="7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rcRect t="10309"/>
          <a:stretch>
            <a:fillRect/>
          </a:stretch>
        </p:blipFill>
        <p:spPr>
          <a:xfrm>
            <a:off x="62865" y="6350"/>
            <a:ext cx="9142730" cy="680275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 rot="20220000">
            <a:off x="7385050" y="822325"/>
            <a:ext cx="147637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内蒙古</a:t>
            </a:r>
            <a:endParaRPr lang="zh-CN" altLang="en-US" sz="200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028565" y="3823335"/>
            <a:ext cx="147637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宁</a:t>
            </a:r>
            <a:endParaRPr lang="zh-CN" altLang="en-US" sz="2000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252470" y="2047240"/>
            <a:ext cx="52768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新</a:t>
            </a:r>
            <a:endParaRPr lang="zh-CN" altLang="en-US" sz="200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340485" y="4145915"/>
            <a:ext cx="7518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藏</a:t>
            </a:r>
            <a:endParaRPr lang="zh-CN" altLang="en-US" sz="200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821295" y="4237355"/>
            <a:ext cx="69088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桂</a:t>
            </a:r>
            <a:endParaRPr lang="zh-CN" altLang="en-US" sz="2000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378450" y="2047240"/>
            <a:ext cx="103632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黑</a:t>
            </a:r>
            <a:endParaRPr lang="zh-CN" altLang="en-US" sz="200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252470" y="4017645"/>
            <a:ext cx="7518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吉</a:t>
            </a:r>
            <a:endParaRPr lang="zh-CN" altLang="en-US" sz="2000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926080" y="4956810"/>
            <a:ext cx="7518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辽</a:t>
            </a:r>
            <a:endParaRPr lang="zh-CN" altLang="en-US" sz="200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359910" y="2960370"/>
            <a:ext cx="54864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冀</a:t>
            </a:r>
            <a:endParaRPr lang="zh-CN" altLang="en-US" sz="3200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552315" y="4848225"/>
            <a:ext cx="75184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豫</a:t>
            </a:r>
            <a:endParaRPr lang="zh-CN" altLang="en-US" sz="3200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453640" y="5866130"/>
            <a:ext cx="47244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晋</a:t>
            </a:r>
            <a:endParaRPr lang="zh-CN" altLang="en-US" sz="320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721995" y="5958840"/>
            <a:ext cx="7518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鲁</a:t>
            </a:r>
            <a:endParaRPr lang="zh-CN" altLang="en-US" sz="200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824230" y="4956810"/>
            <a:ext cx="75184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鄂</a:t>
            </a:r>
            <a:endParaRPr lang="zh-CN" altLang="en-US" sz="320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4004310" y="5774055"/>
            <a:ext cx="75184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湘</a:t>
            </a:r>
            <a:endParaRPr lang="zh-CN" altLang="en-US" sz="320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3041650" y="3052445"/>
            <a:ext cx="53149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皖</a:t>
            </a:r>
            <a:endParaRPr lang="zh-CN" altLang="en-US" sz="3200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7308850" y="1852930"/>
            <a:ext cx="75184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赣</a:t>
            </a:r>
            <a:endParaRPr lang="zh-CN" altLang="en-US" sz="320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 rot="20400000">
            <a:off x="8094980" y="3273425"/>
            <a:ext cx="47688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苏</a:t>
            </a:r>
            <a:endParaRPr lang="zh-CN" altLang="en-US" sz="2000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955675" y="2021205"/>
            <a:ext cx="7518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浙</a:t>
            </a:r>
            <a:endParaRPr lang="zh-CN" altLang="en-US" sz="2000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5172075" y="597535"/>
            <a:ext cx="75184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闽</a:t>
            </a:r>
            <a:endParaRPr lang="zh-CN" altLang="en-US" sz="3200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6428740" y="2805430"/>
            <a:ext cx="7518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粤</a:t>
            </a:r>
            <a:endParaRPr lang="zh-CN" altLang="en-US" sz="200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5676900" y="5958840"/>
            <a:ext cx="7518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台</a:t>
            </a:r>
            <a:endParaRPr lang="zh-CN" altLang="en-US" sz="200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8199120" y="5093335"/>
            <a:ext cx="7518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琼</a:t>
            </a:r>
            <a:endParaRPr lang="zh-CN" altLang="en-US" sz="200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824230" y="3145155"/>
            <a:ext cx="7518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云滇</a:t>
            </a:r>
            <a:endParaRPr lang="zh-CN" altLang="en-US" sz="200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6504305" y="3422015"/>
            <a:ext cx="99885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贵</a:t>
            </a:r>
            <a:r>
              <a:rPr lang="zh-CN" altLang="en-US" sz="320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黔</a:t>
            </a:r>
            <a:endParaRPr lang="zh-CN" altLang="en-US" sz="3200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3140710" y="689610"/>
            <a:ext cx="7518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川蜀</a:t>
            </a:r>
            <a:endParaRPr lang="zh-CN" altLang="en-US" sz="200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1097915" y="1088390"/>
            <a:ext cx="7518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陕秦</a:t>
            </a:r>
            <a:endParaRPr lang="zh-CN" altLang="en-US" sz="200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6633210" y="5093335"/>
            <a:ext cx="7518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甘陇</a:t>
            </a:r>
            <a:endParaRPr lang="zh-CN" altLang="en-US" sz="200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7289165" y="5958840"/>
            <a:ext cx="7518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青</a:t>
            </a:r>
            <a:endParaRPr lang="zh-CN" altLang="en-US" sz="2000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28" grpId="0"/>
      <p:bldP spid="29" grpId="0"/>
      <p:bldP spid="30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rcRect t="10309"/>
          <a:stretch>
            <a:fillRect/>
          </a:stretch>
        </p:blipFill>
        <p:spPr>
          <a:xfrm>
            <a:off x="62865" y="6350"/>
            <a:ext cx="9142730" cy="680275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 rot="20220000">
            <a:off x="7385050" y="822325"/>
            <a:ext cx="147637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内蒙古</a:t>
            </a:r>
            <a:endParaRPr lang="zh-CN" altLang="en-US" sz="200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028565" y="3823335"/>
            <a:ext cx="147637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宁</a:t>
            </a:r>
            <a:endParaRPr lang="zh-CN" altLang="en-US" sz="2000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252470" y="2047240"/>
            <a:ext cx="52768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新</a:t>
            </a:r>
            <a:endParaRPr lang="zh-CN" altLang="en-US" sz="200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340485" y="4145915"/>
            <a:ext cx="7518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藏</a:t>
            </a:r>
            <a:endParaRPr lang="zh-CN" altLang="en-US" sz="200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821295" y="4237355"/>
            <a:ext cx="69088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桂</a:t>
            </a:r>
            <a:endParaRPr lang="zh-CN" altLang="en-US" sz="2000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378450" y="2047240"/>
            <a:ext cx="103632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黑</a:t>
            </a:r>
            <a:endParaRPr lang="zh-CN" altLang="en-US" sz="200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252470" y="4017645"/>
            <a:ext cx="7518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吉</a:t>
            </a:r>
            <a:endParaRPr lang="zh-CN" altLang="en-US" sz="2000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926080" y="4956810"/>
            <a:ext cx="7518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辽</a:t>
            </a:r>
            <a:endParaRPr lang="zh-CN" altLang="en-US" sz="200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359910" y="2960370"/>
            <a:ext cx="54864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冀</a:t>
            </a:r>
            <a:endParaRPr lang="zh-CN" altLang="en-US" sz="3200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552315" y="4848225"/>
            <a:ext cx="75184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豫</a:t>
            </a:r>
            <a:endParaRPr lang="zh-CN" altLang="en-US" sz="3200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453640" y="5866130"/>
            <a:ext cx="47244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晋</a:t>
            </a:r>
            <a:endParaRPr lang="zh-CN" altLang="en-US" sz="320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721995" y="5958840"/>
            <a:ext cx="7518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鲁</a:t>
            </a:r>
            <a:endParaRPr lang="zh-CN" altLang="en-US" sz="200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824230" y="4956810"/>
            <a:ext cx="75184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鄂</a:t>
            </a:r>
            <a:endParaRPr lang="zh-CN" altLang="en-US" sz="320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4004310" y="5774055"/>
            <a:ext cx="75184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湘</a:t>
            </a:r>
            <a:endParaRPr lang="zh-CN" altLang="en-US" sz="320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3041650" y="3052445"/>
            <a:ext cx="53149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皖</a:t>
            </a:r>
            <a:endParaRPr lang="zh-CN" altLang="en-US" sz="3200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7308850" y="1852930"/>
            <a:ext cx="75184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赣</a:t>
            </a:r>
            <a:endParaRPr lang="zh-CN" altLang="en-US" sz="320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 rot="20400000">
            <a:off x="8094980" y="3273425"/>
            <a:ext cx="47688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苏</a:t>
            </a:r>
            <a:endParaRPr lang="zh-CN" altLang="en-US" sz="2000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955675" y="2021205"/>
            <a:ext cx="7518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浙</a:t>
            </a:r>
            <a:endParaRPr lang="zh-CN" altLang="en-US" sz="2000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5172075" y="597535"/>
            <a:ext cx="75184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闽</a:t>
            </a:r>
            <a:endParaRPr lang="zh-CN" altLang="en-US" sz="3200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6428740" y="2805430"/>
            <a:ext cx="7518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粤</a:t>
            </a:r>
            <a:endParaRPr lang="zh-CN" altLang="en-US" sz="200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5676900" y="5958840"/>
            <a:ext cx="7518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台</a:t>
            </a:r>
            <a:endParaRPr lang="zh-CN" altLang="en-US" sz="200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8199120" y="5093335"/>
            <a:ext cx="7518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琼</a:t>
            </a:r>
            <a:endParaRPr lang="zh-CN" altLang="en-US" sz="200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824230" y="3145155"/>
            <a:ext cx="7518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云滇</a:t>
            </a:r>
            <a:endParaRPr lang="zh-CN" altLang="en-US" sz="200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6504305" y="3422015"/>
            <a:ext cx="99885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贵</a:t>
            </a:r>
            <a:r>
              <a:rPr lang="zh-CN" altLang="en-US" sz="320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黔</a:t>
            </a:r>
            <a:endParaRPr lang="zh-CN" altLang="en-US" sz="3200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3140710" y="689610"/>
            <a:ext cx="7518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川蜀</a:t>
            </a:r>
            <a:endParaRPr lang="zh-CN" altLang="en-US" sz="200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1097915" y="1088390"/>
            <a:ext cx="7518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陕秦</a:t>
            </a:r>
            <a:endParaRPr lang="zh-CN" altLang="en-US" sz="200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6633210" y="5093335"/>
            <a:ext cx="7518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甘陇</a:t>
            </a:r>
            <a:endParaRPr lang="zh-CN" altLang="en-US" sz="200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7289165" y="5958840"/>
            <a:ext cx="7518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青</a:t>
            </a:r>
            <a:endParaRPr lang="zh-CN" altLang="en-US" sz="2000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7" grpId="0"/>
      <p:bldP spid="21" grpId="0"/>
      <p:bldP spid="2" grpId="0"/>
      <p:bldP spid="20" grpId="0"/>
      <p:bldP spid="5" grpId="0"/>
      <p:bldP spid="8" grpId="0"/>
      <p:bldP spid="18" grpId="0"/>
      <p:bldP spid="25" grpId="0"/>
      <p:bldP spid="17" grpId="0"/>
      <p:bldP spid="11" grpId="0"/>
      <p:bldP spid="22" grpId="0"/>
      <p:bldP spid="19" grpId="0"/>
      <p:bldP spid="26" grpId="0"/>
      <p:bldP spid="3" grpId="0"/>
      <p:bldP spid="9" grpId="0"/>
      <p:bldP spid="6" grpId="0"/>
      <p:bldP spid="15" grpId="0"/>
      <p:bldP spid="10" grpId="0"/>
      <p:bldP spid="12" grpId="0"/>
      <p:bldP spid="29" grpId="0"/>
      <p:bldP spid="24" grpId="0"/>
      <p:bldP spid="14" grpId="0"/>
      <p:bldP spid="13" grpId="0"/>
      <p:bldP spid="16" grpId="0"/>
      <p:bldP spid="23" grpId="0"/>
      <p:bldP spid="30" grpId="0"/>
      <p:bldP spid="7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rcRect b="78504"/>
          <a:stretch>
            <a:fillRect/>
          </a:stretch>
        </p:blipFill>
        <p:spPr>
          <a:xfrm>
            <a:off x="163195" y="160655"/>
            <a:ext cx="8663940" cy="140716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rcRect t="30808" r="52741"/>
          <a:stretch>
            <a:fillRect/>
          </a:stretch>
        </p:blipFill>
        <p:spPr>
          <a:xfrm>
            <a:off x="163195" y="2177415"/>
            <a:ext cx="8663305" cy="452945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2351405" y="916940"/>
            <a:ext cx="5193665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66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资料过关</a:t>
            </a:r>
            <a:endParaRPr lang="zh-CN" altLang="en-US" sz="660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473835" y="2458720"/>
            <a:ext cx="7136765" cy="3046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800"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P2</a:t>
            </a:r>
            <a:endParaRPr lang="en-US" altLang="zh-CN" sz="4800"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</a:endParaRPr>
          </a:p>
          <a:p>
            <a:r>
              <a:rPr lang="en-US" altLang="zh-CN" sz="4800"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     </a:t>
            </a:r>
            <a:r>
              <a:rPr lang="zh-CN" altLang="en-US" sz="4800">
                <a:solidFill>
                  <a:srgbClr val="FF00FF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填图：</a:t>
            </a:r>
            <a:r>
              <a:rPr lang="en-US" altLang="zh-CN" sz="4800">
                <a:solidFill>
                  <a:srgbClr val="FF00FF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1-4</a:t>
            </a:r>
            <a:endParaRPr lang="en-US" altLang="zh-CN" sz="4800">
              <a:solidFill>
                <a:srgbClr val="FF00FF"/>
              </a:solidFill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</a:endParaRPr>
          </a:p>
          <a:p>
            <a:r>
              <a:rPr lang="en-US" altLang="zh-CN" sz="4800">
                <a:solidFill>
                  <a:srgbClr val="FF00FF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     </a:t>
            </a:r>
            <a:r>
              <a:rPr lang="zh-CN" altLang="en-US" sz="4800">
                <a:solidFill>
                  <a:srgbClr val="FF00FF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速记：</a:t>
            </a:r>
            <a:r>
              <a:rPr lang="en-US" altLang="zh-CN" sz="4800">
                <a:solidFill>
                  <a:srgbClr val="FF00FF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1-2</a:t>
            </a:r>
            <a:endParaRPr lang="en-US" altLang="zh-CN" sz="4800">
              <a:solidFill>
                <a:srgbClr val="FF00FF"/>
              </a:solidFill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337" name="灯片编号占位符 2"/>
          <p:cNvSpPr>
            <a:spLocks noGrp="1"/>
          </p:cNvSpPr>
          <p:nvPr>
            <p:ph type="sldNum" sz="quarter" idx="4294967295"/>
          </p:nvPr>
        </p:nvSpPr>
        <p:spPr>
          <a:xfrm>
            <a:off x="4276725" y="5983288"/>
            <a:ext cx="727075" cy="303212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ctr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None/>
              <a:defRPr sz="2400" b="1" i="0" u="none" kern="1200" baseline="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None/>
              <a:defRPr sz="2400" b="1" i="0" u="none" kern="1200" baseline="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None/>
              <a:defRPr sz="2400" b="1" i="0" u="none" kern="1200" baseline="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None/>
              <a:defRPr sz="2400" b="1" i="0" u="none" kern="1200" baseline="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None/>
              <a:defRPr sz="2400" b="1" i="0" u="none" kern="1200" baseline="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cs"/>
              </a:defRPr>
            </a:lvl5pPr>
          </a:lstStyle>
          <a:p>
            <a:pPr lvl="0" algn="r">
              <a:spcBef>
                <a:spcPct val="0"/>
              </a:spcBef>
            </a:pPr>
            <a:r>
              <a:rPr lang="zh-CN" altLang="en-US" sz="1200" dirty="0">
                <a:solidFill>
                  <a:srgbClr val="000000"/>
                </a:solidFill>
                <a:latin typeface="楷体" panose="02010609060101010101" charset="-122"/>
                <a:ea typeface="楷体" panose="02010609060101010101" charset="-122"/>
              </a:rPr>
              <a:t>第</a:t>
            </a:r>
            <a:fld id="{9A0DB2DC-4C9A-4742-B13C-FB6460FD3503}" type="slidenum">
              <a:rPr lang="zh-CN" altLang="en-US" sz="1200" dirty="0">
                <a:solidFill>
                  <a:srgbClr val="000000"/>
                </a:solidFill>
                <a:latin typeface="楷体" panose="02010609060101010101" charset="-122"/>
                <a:ea typeface="楷体" panose="02010609060101010101" charset="-122"/>
              </a:rPr>
            </a:fld>
            <a:r>
              <a:rPr lang="zh-CN" altLang="en-US" sz="1200" dirty="0">
                <a:solidFill>
                  <a:srgbClr val="000000"/>
                </a:solidFill>
                <a:latin typeface="楷体" panose="02010609060101010101" charset="-122"/>
                <a:ea typeface="楷体" panose="02010609060101010101" charset="-122"/>
              </a:rPr>
              <a:t>页</a:t>
            </a:r>
            <a:endParaRPr lang="zh-CN" altLang="en-US" sz="1200" dirty="0">
              <a:solidFill>
                <a:srgbClr val="000000"/>
              </a:solidFill>
              <a:latin typeface="楷体" panose="02010609060101010101" charset="-122"/>
              <a:ea typeface="楷体" panose="02010609060101010101" charset="-122"/>
            </a:endParaRPr>
          </a:p>
        </p:txBody>
      </p:sp>
      <p:pic>
        <p:nvPicPr>
          <p:cNvPr id="14338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0650" y="82550"/>
            <a:ext cx="8910638" cy="649446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000" y="955675"/>
            <a:ext cx="704850" cy="50006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9663" y="1584325"/>
            <a:ext cx="627062" cy="4984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3700" y="2181225"/>
            <a:ext cx="625475" cy="4984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3913" y="2819400"/>
            <a:ext cx="1019175" cy="4984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4525" y="3467100"/>
            <a:ext cx="704850" cy="4984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3088" y="3467100"/>
            <a:ext cx="704850" cy="4984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3295" y="4704080"/>
            <a:ext cx="1297305" cy="4984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7475" y="5946775"/>
            <a:ext cx="706438" cy="4984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4338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6840" y="72390"/>
            <a:ext cx="8910955" cy="651065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000" y="955675"/>
            <a:ext cx="704850" cy="50006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9663" y="1584325"/>
            <a:ext cx="627062" cy="4984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3700" y="2181225"/>
            <a:ext cx="625475" cy="4984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3913" y="2819400"/>
            <a:ext cx="1019175" cy="4984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4525" y="3467100"/>
            <a:ext cx="704850" cy="4984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3088" y="3467100"/>
            <a:ext cx="704850" cy="4984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3295" y="4704080"/>
            <a:ext cx="1297305" cy="4984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7475" y="5962015"/>
            <a:ext cx="706438" cy="4984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337" name="灯片编号占位符 2"/>
          <p:cNvSpPr>
            <a:spLocks noGrp="1"/>
          </p:cNvSpPr>
          <p:nvPr>
            <p:ph type="sldNum" sz="quarter" idx="4294967295"/>
          </p:nvPr>
        </p:nvSpPr>
        <p:spPr>
          <a:xfrm>
            <a:off x="4276725" y="5983288"/>
            <a:ext cx="727075" cy="303212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ctr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None/>
              <a:defRPr sz="2400" b="1" i="0" u="none" kern="1200" baseline="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None/>
              <a:defRPr sz="2400" b="1" i="0" u="none" kern="1200" baseline="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None/>
              <a:defRPr sz="2400" b="1" i="0" u="none" kern="1200" baseline="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None/>
              <a:defRPr sz="2400" b="1" i="0" u="none" kern="1200" baseline="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None/>
              <a:defRPr sz="2400" b="1" i="0" u="none" kern="1200" baseline="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cs"/>
              </a:defRPr>
            </a:lvl5pPr>
          </a:lstStyle>
          <a:p>
            <a:pPr lvl="0" algn="r">
              <a:spcBef>
                <a:spcPct val="0"/>
              </a:spcBef>
            </a:pPr>
            <a:r>
              <a:rPr lang="zh-CN" altLang="en-US" sz="1200" dirty="0">
                <a:solidFill>
                  <a:srgbClr val="000000"/>
                </a:solidFill>
                <a:latin typeface="楷体" panose="02010609060101010101" charset="-122"/>
                <a:ea typeface="楷体" panose="02010609060101010101" charset="-122"/>
              </a:rPr>
              <a:t>第</a:t>
            </a:r>
            <a:fld id="{9A0DB2DC-4C9A-4742-B13C-FB6460FD3503}" type="slidenum">
              <a:rPr lang="zh-CN" altLang="en-US" sz="1200" dirty="0">
                <a:solidFill>
                  <a:srgbClr val="000000"/>
                </a:solidFill>
                <a:latin typeface="楷体" panose="02010609060101010101" charset="-122"/>
                <a:ea typeface="楷体" panose="02010609060101010101" charset="-122"/>
              </a:rPr>
            </a:fld>
            <a:r>
              <a:rPr lang="zh-CN" altLang="en-US" sz="1200" dirty="0">
                <a:solidFill>
                  <a:srgbClr val="000000"/>
                </a:solidFill>
                <a:latin typeface="楷体" panose="02010609060101010101" charset="-122"/>
                <a:ea typeface="楷体" panose="02010609060101010101" charset="-122"/>
              </a:rPr>
              <a:t>页</a:t>
            </a:r>
            <a:endParaRPr lang="zh-CN" altLang="en-US" sz="1200" dirty="0">
              <a:solidFill>
                <a:srgbClr val="000000"/>
              </a:solidFill>
              <a:latin typeface="楷体" panose="02010609060101010101" charset="-122"/>
              <a:ea typeface="楷体" panose="02010609060101010101" charset="-122"/>
            </a:endParaRPr>
          </a:p>
        </p:txBody>
      </p:sp>
      <p:pic>
        <p:nvPicPr>
          <p:cNvPr id="14338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0650" y="82550"/>
            <a:ext cx="8910638" cy="649446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000" y="955675"/>
            <a:ext cx="704850" cy="50006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9663" y="1584325"/>
            <a:ext cx="627062" cy="4984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3700" y="2181225"/>
            <a:ext cx="625475" cy="4984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3913" y="2819400"/>
            <a:ext cx="1019175" cy="4984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4525" y="3467100"/>
            <a:ext cx="704850" cy="4984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3088" y="3467100"/>
            <a:ext cx="704850" cy="4984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3295" y="4704080"/>
            <a:ext cx="1297305" cy="4984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7475" y="5946775"/>
            <a:ext cx="706438" cy="4984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8673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7188" y="1901825"/>
            <a:ext cx="8729662" cy="47498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0900" y="1901508"/>
            <a:ext cx="687388" cy="30003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6145" y="1901508"/>
            <a:ext cx="685800" cy="30003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8825" y="2303145"/>
            <a:ext cx="685800" cy="21971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9735" y="2262505"/>
            <a:ext cx="685800" cy="30003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2438" y="6299200"/>
            <a:ext cx="1144587" cy="3016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8679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788" y="285750"/>
            <a:ext cx="8547100" cy="16605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3613" y="906463"/>
            <a:ext cx="596900" cy="42068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圆角矩形 2"/>
          <p:cNvSpPr/>
          <p:nvPr/>
        </p:nvSpPr>
        <p:spPr>
          <a:xfrm>
            <a:off x="5410200" y="1905000"/>
            <a:ext cx="304800" cy="304800"/>
          </a:xfrm>
          <a:prstGeom prst="round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圆角矩形 8"/>
          <p:cNvSpPr/>
          <p:nvPr/>
        </p:nvSpPr>
        <p:spPr>
          <a:xfrm>
            <a:off x="8018145" y="1846580"/>
            <a:ext cx="304800" cy="304800"/>
          </a:xfrm>
          <a:prstGeom prst="round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8430" y="217805"/>
            <a:ext cx="8837295" cy="302323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5392420" y="795020"/>
            <a:ext cx="6064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东</a:t>
            </a:r>
            <a:endParaRPr lang="zh-CN" altLang="en-US" sz="240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242935" y="795020"/>
            <a:ext cx="6064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北</a:t>
            </a:r>
            <a:endParaRPr lang="zh-CN" altLang="en-US" sz="240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010025" y="1794510"/>
            <a:ext cx="10350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北温</a:t>
            </a:r>
            <a:endParaRPr lang="zh-CN" altLang="en-US" sz="240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244590" y="1794510"/>
            <a:ext cx="6064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热</a:t>
            </a:r>
            <a:endParaRPr lang="zh-CN" altLang="en-US" sz="240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775575" y="1794510"/>
            <a:ext cx="6064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寒</a:t>
            </a:r>
            <a:endParaRPr lang="zh-CN" altLang="en-US" sz="240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620135" y="2243455"/>
            <a:ext cx="162687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亚欧大陆</a:t>
            </a:r>
            <a:endParaRPr lang="zh-CN" altLang="en-US" sz="240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799455" y="2256790"/>
            <a:ext cx="128016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太平洋</a:t>
            </a:r>
            <a:endParaRPr lang="zh-CN" altLang="en-US" sz="240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33400" y="2722245"/>
            <a:ext cx="18205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海陆兼备</a:t>
            </a:r>
            <a:endParaRPr lang="zh-CN" altLang="en-US" sz="240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28600" y="3168015"/>
            <a:ext cx="421132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/>
              <a:t>4.</a:t>
            </a:r>
            <a:r>
              <a:rPr lang="zh-CN" altLang="en-US" sz="2000"/>
              <a:t>我国地理位置优越性</a:t>
            </a:r>
            <a:endParaRPr lang="zh-CN" altLang="en-US" sz="2000"/>
          </a:p>
        </p:txBody>
      </p:sp>
      <p:sp>
        <p:nvSpPr>
          <p:cNvPr id="15" name="文本框 14"/>
          <p:cNvSpPr txBox="1"/>
          <p:nvPr/>
        </p:nvSpPr>
        <p:spPr>
          <a:xfrm>
            <a:off x="238760" y="3566795"/>
            <a:ext cx="421132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sz="2000"/>
              <a:t>（</a:t>
            </a:r>
            <a:r>
              <a:rPr lang="en-US" altLang="zh-CN" sz="2000"/>
              <a:t>1</a:t>
            </a:r>
            <a:r>
              <a:rPr lang="zh-CN" altLang="en-US" sz="2000"/>
              <a:t>）纬度位置优越性</a:t>
            </a:r>
            <a:endParaRPr lang="zh-CN" altLang="en-US" sz="2000"/>
          </a:p>
        </p:txBody>
      </p:sp>
      <p:sp>
        <p:nvSpPr>
          <p:cNvPr id="16" name="文本框 15"/>
          <p:cNvSpPr txBox="1"/>
          <p:nvPr/>
        </p:nvSpPr>
        <p:spPr>
          <a:xfrm>
            <a:off x="314960" y="4775200"/>
            <a:ext cx="421132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sz="2000"/>
              <a:t>（</a:t>
            </a:r>
            <a:r>
              <a:rPr lang="en-US" altLang="zh-CN" sz="2000"/>
              <a:t>2</a:t>
            </a:r>
            <a:r>
              <a:rPr lang="zh-CN" altLang="en-US" sz="2000"/>
              <a:t>）海陆位置优越性</a:t>
            </a:r>
            <a:endParaRPr lang="zh-CN" altLang="en-US" sz="2000"/>
          </a:p>
        </p:txBody>
      </p:sp>
      <p:sp>
        <p:nvSpPr>
          <p:cNvPr id="17" name="文本框 16"/>
          <p:cNvSpPr txBox="1"/>
          <p:nvPr/>
        </p:nvSpPr>
        <p:spPr>
          <a:xfrm>
            <a:off x="532765" y="3905250"/>
            <a:ext cx="167703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地跨热带和北温带</a:t>
            </a:r>
            <a:endParaRPr lang="zh-CN" altLang="en-US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8" name="右箭头 17"/>
          <p:cNvSpPr/>
          <p:nvPr/>
        </p:nvSpPr>
        <p:spPr>
          <a:xfrm>
            <a:off x="2209800" y="4114800"/>
            <a:ext cx="393700" cy="3511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2604135" y="3904615"/>
            <a:ext cx="275653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南北跨纬度广，气候差异大</a:t>
            </a:r>
            <a:endParaRPr lang="zh-CN" altLang="en-US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20" name="右箭头 19"/>
          <p:cNvSpPr/>
          <p:nvPr/>
        </p:nvSpPr>
        <p:spPr>
          <a:xfrm>
            <a:off x="5156200" y="4165600"/>
            <a:ext cx="427355" cy="3714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5643880" y="3874770"/>
            <a:ext cx="333883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为发展多种农业经济提供了有利条件</a:t>
            </a:r>
            <a:endParaRPr lang="zh-CN" altLang="en-US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002030" y="5568315"/>
            <a:ext cx="167703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海陆兼备</a:t>
            </a:r>
            <a:endParaRPr lang="zh-CN" altLang="en-US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2993390" y="4867910"/>
            <a:ext cx="461645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1.</a:t>
            </a:r>
            <a:r>
              <a:rPr lang="zh-CN" altLang="en-US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降水多，利于农业生产。</a:t>
            </a:r>
            <a:endParaRPr lang="zh-CN" altLang="en-US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3018790" y="5331460"/>
            <a:ext cx="41783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2.</a:t>
            </a:r>
            <a:r>
              <a:rPr lang="zh-CN" altLang="en-US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利于开发海洋资源。</a:t>
            </a:r>
            <a:endParaRPr lang="zh-CN" altLang="en-US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3018790" y="5807710"/>
            <a:ext cx="41783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3.</a:t>
            </a:r>
            <a:r>
              <a:rPr lang="zh-CN" altLang="en-US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利于便捷的海陆交通。</a:t>
            </a:r>
            <a:endParaRPr lang="zh-CN" altLang="en-US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3018790" y="6289040"/>
            <a:ext cx="45904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4.</a:t>
            </a:r>
            <a:r>
              <a:rPr lang="zh-CN" altLang="en-US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利于发展对外交流合作。</a:t>
            </a:r>
            <a:endParaRPr lang="zh-CN" altLang="en-US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27" name="左大括号 26"/>
          <p:cNvSpPr/>
          <p:nvPr/>
        </p:nvSpPr>
        <p:spPr>
          <a:xfrm>
            <a:off x="2743200" y="5029200"/>
            <a:ext cx="228600" cy="1600200"/>
          </a:xfrm>
          <a:prstGeom prst="leftBrac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7" grpId="0"/>
      <p:bldP spid="8" grpId="0"/>
      <p:bldP spid="9" grpId="0"/>
      <p:bldP spid="10" grpId="0"/>
      <p:bldP spid="11" grpId="0"/>
      <p:bldP spid="18" grpId="0" bldLvl="0" animBg="1"/>
      <p:bldP spid="17" grpId="0"/>
      <p:bldP spid="19" grpId="0"/>
      <p:bldP spid="20" grpId="0" bldLvl="0" animBg="1"/>
      <p:bldP spid="21" grpId="0"/>
      <p:bldP spid="23" grpId="0"/>
      <p:bldP spid="24" grpId="0"/>
      <p:bldP spid="25" grpId="0"/>
      <p:bldP spid="26" grpId="0"/>
      <p:bldP spid="27" grpId="0" bldLvl="0" animBg="1"/>
      <p:bldP spid="22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8673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7188" y="1901825"/>
            <a:ext cx="8729662" cy="47498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3595" y="1901508"/>
            <a:ext cx="687388" cy="30003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6145" y="1901508"/>
            <a:ext cx="685800" cy="30003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8665" y="2232025"/>
            <a:ext cx="685800" cy="30003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1975" y="2241550"/>
            <a:ext cx="685800" cy="29083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2438" y="6299200"/>
            <a:ext cx="1144587" cy="3016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8679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788" y="285750"/>
            <a:ext cx="8547100" cy="16605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3613" y="906463"/>
            <a:ext cx="596900" cy="42068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圆角矩形 2"/>
          <p:cNvSpPr/>
          <p:nvPr/>
        </p:nvSpPr>
        <p:spPr>
          <a:xfrm>
            <a:off x="5410200" y="1905000"/>
            <a:ext cx="304800" cy="304800"/>
          </a:xfrm>
          <a:prstGeom prst="round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圆角矩形 8"/>
          <p:cNvSpPr/>
          <p:nvPr/>
        </p:nvSpPr>
        <p:spPr>
          <a:xfrm>
            <a:off x="8018145" y="1846580"/>
            <a:ext cx="304800" cy="304800"/>
          </a:xfrm>
          <a:prstGeom prst="round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8673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7188" y="1901825"/>
            <a:ext cx="8729662" cy="47498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3280" y="1901508"/>
            <a:ext cx="687388" cy="30003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6145" y="1901508"/>
            <a:ext cx="685800" cy="30003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1990" y="2283460"/>
            <a:ext cx="685800" cy="30003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0215" y="2283460"/>
            <a:ext cx="685800" cy="30003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2438" y="6299200"/>
            <a:ext cx="1144587" cy="3016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8679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788" y="285750"/>
            <a:ext cx="8547100" cy="16605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3613" y="906463"/>
            <a:ext cx="596900" cy="42068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圆角矩形 2"/>
          <p:cNvSpPr/>
          <p:nvPr/>
        </p:nvSpPr>
        <p:spPr>
          <a:xfrm>
            <a:off x="5410200" y="1905000"/>
            <a:ext cx="304800" cy="304800"/>
          </a:xfrm>
          <a:prstGeom prst="round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圆角矩形 8"/>
          <p:cNvSpPr/>
          <p:nvPr/>
        </p:nvSpPr>
        <p:spPr>
          <a:xfrm>
            <a:off x="8018145" y="1846580"/>
            <a:ext cx="304800" cy="304800"/>
          </a:xfrm>
          <a:prstGeom prst="round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97790" y="100330"/>
            <a:ext cx="8831580" cy="6718935"/>
          </a:xfrm>
          <a:prstGeom prst="rect">
            <a:avLst/>
          </a:prstGeom>
        </p:spPr>
      </p:pic>
      <p:sp>
        <p:nvSpPr>
          <p:cNvPr id="155651" name="直接连接符 155650"/>
          <p:cNvSpPr/>
          <p:nvPr/>
        </p:nvSpPr>
        <p:spPr>
          <a:xfrm>
            <a:off x="2317750" y="854075"/>
            <a:ext cx="2344738" cy="563563"/>
          </a:xfrm>
          <a:prstGeom prst="line">
            <a:avLst/>
          </a:prstGeom>
          <a:ln w="571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55652" name="直接连接符 155651"/>
          <p:cNvSpPr/>
          <p:nvPr/>
        </p:nvSpPr>
        <p:spPr>
          <a:xfrm flipV="1">
            <a:off x="1901825" y="852488"/>
            <a:ext cx="2759075" cy="652462"/>
          </a:xfrm>
          <a:prstGeom prst="line">
            <a:avLst/>
          </a:prstGeom>
          <a:ln w="571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55653" name="直接连接符 155652"/>
          <p:cNvSpPr/>
          <p:nvPr/>
        </p:nvSpPr>
        <p:spPr>
          <a:xfrm>
            <a:off x="1822450" y="2112963"/>
            <a:ext cx="2840038" cy="601662"/>
          </a:xfrm>
          <a:prstGeom prst="line">
            <a:avLst/>
          </a:prstGeom>
          <a:ln w="571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55654" name="直接连接符 155653"/>
          <p:cNvSpPr/>
          <p:nvPr/>
        </p:nvSpPr>
        <p:spPr>
          <a:xfrm flipV="1">
            <a:off x="1822450" y="2130425"/>
            <a:ext cx="2840038" cy="663575"/>
          </a:xfrm>
          <a:prstGeom prst="line">
            <a:avLst/>
          </a:prstGeom>
          <a:ln w="571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55655" name="直接连接符 155654"/>
          <p:cNvSpPr/>
          <p:nvPr/>
        </p:nvSpPr>
        <p:spPr>
          <a:xfrm>
            <a:off x="1901825" y="3359150"/>
            <a:ext cx="2671763" cy="6350"/>
          </a:xfrm>
          <a:prstGeom prst="line">
            <a:avLst/>
          </a:prstGeom>
          <a:ln w="571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55656" name="直接连接符 155655"/>
          <p:cNvSpPr/>
          <p:nvPr/>
        </p:nvSpPr>
        <p:spPr>
          <a:xfrm>
            <a:off x="2360613" y="4008438"/>
            <a:ext cx="2198687" cy="11112"/>
          </a:xfrm>
          <a:prstGeom prst="line">
            <a:avLst/>
          </a:prstGeom>
          <a:ln w="571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" name="直接连接符 1"/>
          <p:cNvSpPr/>
          <p:nvPr/>
        </p:nvSpPr>
        <p:spPr>
          <a:xfrm>
            <a:off x="2316163" y="854075"/>
            <a:ext cx="2393950" cy="3705225"/>
          </a:xfrm>
          <a:prstGeom prst="line">
            <a:avLst/>
          </a:prstGeom>
          <a:ln w="5715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" name="直接连接符 2"/>
          <p:cNvSpPr/>
          <p:nvPr/>
        </p:nvSpPr>
        <p:spPr>
          <a:xfrm>
            <a:off x="1822450" y="2144713"/>
            <a:ext cx="2887663" cy="3081337"/>
          </a:xfrm>
          <a:prstGeom prst="line">
            <a:avLst/>
          </a:prstGeom>
          <a:ln w="5715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直接连接符 3"/>
          <p:cNvSpPr/>
          <p:nvPr/>
        </p:nvSpPr>
        <p:spPr>
          <a:xfrm>
            <a:off x="2736850" y="4664075"/>
            <a:ext cx="1974850" cy="1158875"/>
          </a:xfrm>
          <a:prstGeom prst="line">
            <a:avLst/>
          </a:prstGeom>
          <a:ln w="5715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" name="直接连接符 4"/>
          <p:cNvSpPr/>
          <p:nvPr/>
        </p:nvSpPr>
        <p:spPr>
          <a:xfrm>
            <a:off x="1901825" y="5316538"/>
            <a:ext cx="2873375" cy="1168400"/>
          </a:xfrm>
          <a:prstGeom prst="line">
            <a:avLst/>
          </a:prstGeom>
          <a:ln w="5715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56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556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556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556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556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556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97790" y="100330"/>
            <a:ext cx="8831580" cy="6718935"/>
          </a:xfrm>
          <a:prstGeom prst="rect">
            <a:avLst/>
          </a:prstGeom>
        </p:spPr>
      </p:pic>
      <p:sp>
        <p:nvSpPr>
          <p:cNvPr id="155651" name="直接连接符 155650"/>
          <p:cNvSpPr/>
          <p:nvPr/>
        </p:nvSpPr>
        <p:spPr>
          <a:xfrm>
            <a:off x="2317750" y="854075"/>
            <a:ext cx="2344738" cy="563563"/>
          </a:xfrm>
          <a:prstGeom prst="line">
            <a:avLst/>
          </a:prstGeom>
          <a:ln w="571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55652" name="直接连接符 155651"/>
          <p:cNvSpPr/>
          <p:nvPr/>
        </p:nvSpPr>
        <p:spPr>
          <a:xfrm flipV="1">
            <a:off x="1901825" y="852488"/>
            <a:ext cx="2759075" cy="652462"/>
          </a:xfrm>
          <a:prstGeom prst="line">
            <a:avLst/>
          </a:prstGeom>
          <a:ln w="571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55653" name="直接连接符 155652"/>
          <p:cNvSpPr/>
          <p:nvPr/>
        </p:nvSpPr>
        <p:spPr>
          <a:xfrm>
            <a:off x="1822450" y="2112963"/>
            <a:ext cx="2840038" cy="601662"/>
          </a:xfrm>
          <a:prstGeom prst="line">
            <a:avLst/>
          </a:prstGeom>
          <a:ln w="571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55654" name="直接连接符 155653"/>
          <p:cNvSpPr/>
          <p:nvPr/>
        </p:nvSpPr>
        <p:spPr>
          <a:xfrm flipV="1">
            <a:off x="1822450" y="2130425"/>
            <a:ext cx="2840038" cy="663575"/>
          </a:xfrm>
          <a:prstGeom prst="line">
            <a:avLst/>
          </a:prstGeom>
          <a:ln w="571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55655" name="直接连接符 155654"/>
          <p:cNvSpPr/>
          <p:nvPr/>
        </p:nvSpPr>
        <p:spPr>
          <a:xfrm>
            <a:off x="1901825" y="3359150"/>
            <a:ext cx="2671763" cy="6350"/>
          </a:xfrm>
          <a:prstGeom prst="line">
            <a:avLst/>
          </a:prstGeom>
          <a:ln w="571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55656" name="直接连接符 155655"/>
          <p:cNvSpPr/>
          <p:nvPr/>
        </p:nvSpPr>
        <p:spPr>
          <a:xfrm>
            <a:off x="2360613" y="4008438"/>
            <a:ext cx="2198687" cy="11112"/>
          </a:xfrm>
          <a:prstGeom prst="line">
            <a:avLst/>
          </a:prstGeom>
          <a:ln w="571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" name="直接连接符 1"/>
          <p:cNvSpPr/>
          <p:nvPr/>
        </p:nvSpPr>
        <p:spPr>
          <a:xfrm>
            <a:off x="2316163" y="854075"/>
            <a:ext cx="2393950" cy="3705225"/>
          </a:xfrm>
          <a:prstGeom prst="line">
            <a:avLst/>
          </a:prstGeom>
          <a:ln w="5715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" name="直接连接符 2"/>
          <p:cNvSpPr/>
          <p:nvPr/>
        </p:nvSpPr>
        <p:spPr>
          <a:xfrm>
            <a:off x="1822450" y="2144713"/>
            <a:ext cx="2887663" cy="3081337"/>
          </a:xfrm>
          <a:prstGeom prst="line">
            <a:avLst/>
          </a:prstGeom>
          <a:ln w="5715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直接连接符 3"/>
          <p:cNvSpPr/>
          <p:nvPr/>
        </p:nvSpPr>
        <p:spPr>
          <a:xfrm>
            <a:off x="2736850" y="4664075"/>
            <a:ext cx="1974850" cy="1158875"/>
          </a:xfrm>
          <a:prstGeom prst="line">
            <a:avLst/>
          </a:prstGeom>
          <a:ln w="5715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" name="直接连接符 4"/>
          <p:cNvSpPr/>
          <p:nvPr/>
        </p:nvSpPr>
        <p:spPr>
          <a:xfrm>
            <a:off x="1901825" y="5316538"/>
            <a:ext cx="2873375" cy="1168400"/>
          </a:xfrm>
          <a:prstGeom prst="line">
            <a:avLst/>
          </a:prstGeom>
          <a:ln w="5715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97790" y="100330"/>
            <a:ext cx="8831580" cy="6718935"/>
          </a:xfrm>
          <a:prstGeom prst="rect">
            <a:avLst/>
          </a:prstGeom>
        </p:spPr>
      </p:pic>
      <p:sp>
        <p:nvSpPr>
          <p:cNvPr id="155651" name="直接连接符 155650"/>
          <p:cNvSpPr/>
          <p:nvPr/>
        </p:nvSpPr>
        <p:spPr>
          <a:xfrm>
            <a:off x="2317750" y="854075"/>
            <a:ext cx="2344738" cy="563563"/>
          </a:xfrm>
          <a:prstGeom prst="line">
            <a:avLst/>
          </a:prstGeom>
          <a:ln w="571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55652" name="直接连接符 155651"/>
          <p:cNvSpPr/>
          <p:nvPr/>
        </p:nvSpPr>
        <p:spPr>
          <a:xfrm flipV="1">
            <a:off x="1901825" y="852488"/>
            <a:ext cx="2759075" cy="652462"/>
          </a:xfrm>
          <a:prstGeom prst="line">
            <a:avLst/>
          </a:prstGeom>
          <a:ln w="571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55653" name="直接连接符 155652"/>
          <p:cNvSpPr/>
          <p:nvPr/>
        </p:nvSpPr>
        <p:spPr>
          <a:xfrm>
            <a:off x="1822450" y="2112963"/>
            <a:ext cx="2840038" cy="601662"/>
          </a:xfrm>
          <a:prstGeom prst="line">
            <a:avLst/>
          </a:prstGeom>
          <a:ln w="571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55654" name="直接连接符 155653"/>
          <p:cNvSpPr/>
          <p:nvPr/>
        </p:nvSpPr>
        <p:spPr>
          <a:xfrm flipV="1">
            <a:off x="1822450" y="2130425"/>
            <a:ext cx="2840038" cy="663575"/>
          </a:xfrm>
          <a:prstGeom prst="line">
            <a:avLst/>
          </a:prstGeom>
          <a:ln w="571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55655" name="直接连接符 155654"/>
          <p:cNvSpPr/>
          <p:nvPr/>
        </p:nvSpPr>
        <p:spPr>
          <a:xfrm>
            <a:off x="1901825" y="3359150"/>
            <a:ext cx="2671763" cy="6350"/>
          </a:xfrm>
          <a:prstGeom prst="line">
            <a:avLst/>
          </a:prstGeom>
          <a:ln w="571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55656" name="直接连接符 155655"/>
          <p:cNvSpPr/>
          <p:nvPr/>
        </p:nvSpPr>
        <p:spPr>
          <a:xfrm>
            <a:off x="2360613" y="4008438"/>
            <a:ext cx="2198687" cy="11112"/>
          </a:xfrm>
          <a:prstGeom prst="line">
            <a:avLst/>
          </a:prstGeom>
          <a:ln w="571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" name="直接连接符 1"/>
          <p:cNvSpPr/>
          <p:nvPr/>
        </p:nvSpPr>
        <p:spPr>
          <a:xfrm>
            <a:off x="2316163" y="854075"/>
            <a:ext cx="2393950" cy="3705225"/>
          </a:xfrm>
          <a:prstGeom prst="line">
            <a:avLst/>
          </a:prstGeom>
          <a:ln w="5715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" name="直接连接符 2"/>
          <p:cNvSpPr/>
          <p:nvPr/>
        </p:nvSpPr>
        <p:spPr>
          <a:xfrm>
            <a:off x="1822450" y="2144713"/>
            <a:ext cx="2887663" cy="3081337"/>
          </a:xfrm>
          <a:prstGeom prst="line">
            <a:avLst/>
          </a:prstGeom>
          <a:ln w="5715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直接连接符 3"/>
          <p:cNvSpPr/>
          <p:nvPr/>
        </p:nvSpPr>
        <p:spPr>
          <a:xfrm>
            <a:off x="2736850" y="4664075"/>
            <a:ext cx="1974850" cy="1158875"/>
          </a:xfrm>
          <a:prstGeom prst="line">
            <a:avLst/>
          </a:prstGeom>
          <a:ln w="5715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" name="直接连接符 4"/>
          <p:cNvSpPr/>
          <p:nvPr/>
        </p:nvSpPr>
        <p:spPr>
          <a:xfrm>
            <a:off x="1901825" y="5316538"/>
            <a:ext cx="2873375" cy="1168400"/>
          </a:xfrm>
          <a:prstGeom prst="line">
            <a:avLst/>
          </a:prstGeom>
          <a:ln w="5715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56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556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556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556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556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556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9393" name="Picture 7" descr="中国民族的分布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6850" y="476250"/>
            <a:ext cx="8750300" cy="61912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任意多边形 1"/>
          <p:cNvSpPr/>
          <p:nvPr/>
        </p:nvSpPr>
        <p:spPr>
          <a:xfrm>
            <a:off x="1922463" y="3168650"/>
            <a:ext cx="806450" cy="53975"/>
          </a:xfrm>
          <a:custGeom>
            <a:avLst/>
            <a:gdLst>
              <a:gd name="connisteX0" fmla="*/ 0 w 806450"/>
              <a:gd name="connsiteY0" fmla="*/ 53410 h 53410"/>
              <a:gd name="connisteX1" fmla="*/ 71755 w 806450"/>
              <a:gd name="connsiteY1" fmla="*/ 22930 h 53410"/>
              <a:gd name="connisteX2" fmla="*/ 142875 w 806450"/>
              <a:gd name="connsiteY2" fmla="*/ 1975 h 53410"/>
              <a:gd name="connisteX3" fmla="*/ 224790 w 806450"/>
              <a:gd name="connsiteY3" fmla="*/ 1975 h 53410"/>
              <a:gd name="connisteX4" fmla="*/ 306070 w 806450"/>
              <a:gd name="connsiteY4" fmla="*/ 1975 h 53410"/>
              <a:gd name="connisteX5" fmla="*/ 377825 w 806450"/>
              <a:gd name="connsiteY5" fmla="*/ 1975 h 53410"/>
              <a:gd name="connisteX6" fmla="*/ 448945 w 806450"/>
              <a:gd name="connsiteY6" fmla="*/ 12135 h 53410"/>
              <a:gd name="connisteX7" fmla="*/ 520700 w 806450"/>
              <a:gd name="connsiteY7" fmla="*/ 12135 h 53410"/>
              <a:gd name="connisteX8" fmla="*/ 591820 w 806450"/>
              <a:gd name="connsiteY8" fmla="*/ 12135 h 53410"/>
              <a:gd name="connisteX9" fmla="*/ 663575 w 806450"/>
              <a:gd name="connsiteY9" fmla="*/ 12135 h 53410"/>
              <a:gd name="connisteX10" fmla="*/ 734695 w 806450"/>
              <a:gd name="connsiteY10" fmla="*/ 33090 h 53410"/>
              <a:gd name="connisteX11" fmla="*/ 806450 w 806450"/>
              <a:gd name="connsiteY11" fmla="*/ 43250 h 5341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806450" h="53411">
                <a:moveTo>
                  <a:pt x="0" y="53411"/>
                </a:moveTo>
                <a:cubicBezTo>
                  <a:pt x="12700" y="47696"/>
                  <a:pt x="43180" y="33091"/>
                  <a:pt x="71755" y="22931"/>
                </a:cubicBezTo>
                <a:cubicBezTo>
                  <a:pt x="100330" y="12771"/>
                  <a:pt x="112395" y="6421"/>
                  <a:pt x="142875" y="1976"/>
                </a:cubicBezTo>
                <a:cubicBezTo>
                  <a:pt x="173355" y="-2469"/>
                  <a:pt x="192405" y="1976"/>
                  <a:pt x="224790" y="1976"/>
                </a:cubicBezTo>
                <a:cubicBezTo>
                  <a:pt x="257175" y="1976"/>
                  <a:pt x="275590" y="1976"/>
                  <a:pt x="306070" y="1976"/>
                </a:cubicBezTo>
                <a:cubicBezTo>
                  <a:pt x="336550" y="1976"/>
                  <a:pt x="349250" y="71"/>
                  <a:pt x="377825" y="1976"/>
                </a:cubicBezTo>
                <a:cubicBezTo>
                  <a:pt x="406400" y="3881"/>
                  <a:pt x="420370" y="10231"/>
                  <a:pt x="448945" y="12136"/>
                </a:cubicBezTo>
                <a:cubicBezTo>
                  <a:pt x="477520" y="14041"/>
                  <a:pt x="492125" y="12136"/>
                  <a:pt x="520700" y="12136"/>
                </a:cubicBezTo>
                <a:cubicBezTo>
                  <a:pt x="549275" y="12136"/>
                  <a:pt x="563245" y="12136"/>
                  <a:pt x="591820" y="12136"/>
                </a:cubicBezTo>
                <a:cubicBezTo>
                  <a:pt x="620395" y="12136"/>
                  <a:pt x="635000" y="7691"/>
                  <a:pt x="663575" y="12136"/>
                </a:cubicBezTo>
                <a:cubicBezTo>
                  <a:pt x="692150" y="16581"/>
                  <a:pt x="706120" y="26741"/>
                  <a:pt x="734695" y="33091"/>
                </a:cubicBezTo>
                <a:cubicBezTo>
                  <a:pt x="763270" y="39441"/>
                  <a:pt x="793750" y="41346"/>
                  <a:pt x="806450" y="43251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sp>
        <p:nvSpPr>
          <p:cNvPr id="4" name="任意多边形 3"/>
          <p:cNvSpPr/>
          <p:nvPr/>
        </p:nvSpPr>
        <p:spPr>
          <a:xfrm>
            <a:off x="1922463" y="3179763"/>
            <a:ext cx="3678238" cy="2403475"/>
          </a:xfrm>
          <a:custGeom>
            <a:avLst/>
            <a:gdLst>
              <a:gd name="connisteX0" fmla="*/ 153470 w 3678246"/>
              <a:gd name="connsiteY0" fmla="*/ 53214 h 2404105"/>
              <a:gd name="connisteX1" fmla="*/ 225225 w 3678246"/>
              <a:gd name="connsiteY1" fmla="*/ 104014 h 2404105"/>
              <a:gd name="connisteX2" fmla="*/ 296345 w 3678246"/>
              <a:gd name="connsiteY2" fmla="*/ 83694 h 2404105"/>
              <a:gd name="connisteX3" fmla="*/ 378260 w 3678246"/>
              <a:gd name="connsiteY3" fmla="*/ 12574 h 2404105"/>
              <a:gd name="connisteX4" fmla="*/ 459540 w 3678246"/>
              <a:gd name="connsiteY4" fmla="*/ 1779 h 2404105"/>
              <a:gd name="connisteX5" fmla="*/ 531295 w 3678246"/>
              <a:gd name="connsiteY5" fmla="*/ 22734 h 2404105"/>
              <a:gd name="connisteX6" fmla="*/ 602415 w 3678246"/>
              <a:gd name="connsiteY6" fmla="*/ 22734 h 2404105"/>
              <a:gd name="connisteX7" fmla="*/ 674170 w 3678246"/>
              <a:gd name="connsiteY7" fmla="*/ 53214 h 2404105"/>
              <a:gd name="connisteX8" fmla="*/ 765610 w 3678246"/>
              <a:gd name="connsiteY8" fmla="*/ 93854 h 2404105"/>
              <a:gd name="connisteX9" fmla="*/ 837365 w 3678246"/>
              <a:gd name="connsiteY9" fmla="*/ 124334 h 2404105"/>
              <a:gd name="connisteX10" fmla="*/ 908485 w 3678246"/>
              <a:gd name="connsiteY10" fmla="*/ 144654 h 2404105"/>
              <a:gd name="connisteX11" fmla="*/ 980240 w 3678246"/>
              <a:gd name="connsiteY11" fmla="*/ 144654 h 2404105"/>
              <a:gd name="connisteX12" fmla="*/ 1051360 w 3678246"/>
              <a:gd name="connsiteY12" fmla="*/ 134494 h 2404105"/>
              <a:gd name="connisteX13" fmla="*/ 1123115 w 3678246"/>
              <a:gd name="connsiteY13" fmla="*/ 114174 h 2404105"/>
              <a:gd name="connisteX14" fmla="*/ 1194235 w 3678246"/>
              <a:gd name="connsiteY14" fmla="*/ 93854 h 2404105"/>
              <a:gd name="connisteX15" fmla="*/ 1265990 w 3678246"/>
              <a:gd name="connsiteY15" fmla="*/ 83694 h 2404105"/>
              <a:gd name="connisteX16" fmla="*/ 1337110 w 3678246"/>
              <a:gd name="connsiteY16" fmla="*/ 83694 h 2404105"/>
              <a:gd name="connisteX17" fmla="*/ 1388545 w 3678246"/>
              <a:gd name="connsiteY17" fmla="*/ 155449 h 2404105"/>
              <a:gd name="connisteX18" fmla="*/ 1388545 w 3678246"/>
              <a:gd name="connsiteY18" fmla="*/ 226569 h 2404105"/>
              <a:gd name="connisteX19" fmla="*/ 1408865 w 3678246"/>
              <a:gd name="connsiteY19" fmla="*/ 298324 h 2404105"/>
              <a:gd name="connisteX20" fmla="*/ 1419025 w 3678246"/>
              <a:gd name="connsiteY20" fmla="*/ 379604 h 2404105"/>
              <a:gd name="connisteX21" fmla="*/ 1459665 w 3678246"/>
              <a:gd name="connsiteY21" fmla="*/ 451359 h 2404105"/>
              <a:gd name="connisteX22" fmla="*/ 1531420 w 3678246"/>
              <a:gd name="connsiteY22" fmla="*/ 502159 h 2404105"/>
              <a:gd name="connisteX23" fmla="*/ 1612700 w 3678246"/>
              <a:gd name="connsiteY23" fmla="*/ 563119 h 2404105"/>
              <a:gd name="connisteX24" fmla="*/ 1684455 w 3678246"/>
              <a:gd name="connsiteY24" fmla="*/ 584074 h 2404105"/>
              <a:gd name="connisteX25" fmla="*/ 1755575 w 3678246"/>
              <a:gd name="connsiteY25" fmla="*/ 645034 h 2404105"/>
              <a:gd name="connisteX26" fmla="*/ 1827330 w 3678246"/>
              <a:gd name="connsiteY26" fmla="*/ 685674 h 2404105"/>
              <a:gd name="connisteX27" fmla="*/ 1898450 w 3678246"/>
              <a:gd name="connsiteY27" fmla="*/ 726949 h 2404105"/>
              <a:gd name="connisteX28" fmla="*/ 1980365 w 3678246"/>
              <a:gd name="connsiteY28" fmla="*/ 787909 h 2404105"/>
              <a:gd name="connisteX29" fmla="*/ 2051485 w 3678246"/>
              <a:gd name="connsiteY29" fmla="*/ 808229 h 2404105"/>
              <a:gd name="connisteX30" fmla="*/ 2123240 w 3678246"/>
              <a:gd name="connsiteY30" fmla="*/ 818389 h 2404105"/>
              <a:gd name="connisteX31" fmla="*/ 2194360 w 3678246"/>
              <a:gd name="connsiteY31" fmla="*/ 818389 h 2404105"/>
              <a:gd name="connisteX32" fmla="*/ 2245795 w 3678246"/>
              <a:gd name="connsiteY32" fmla="*/ 747269 h 2404105"/>
              <a:gd name="connisteX33" fmla="*/ 2266115 w 3678246"/>
              <a:gd name="connsiteY33" fmla="*/ 675514 h 2404105"/>
              <a:gd name="connisteX34" fmla="*/ 2306755 w 3678246"/>
              <a:gd name="connsiteY34" fmla="*/ 604394 h 2404105"/>
              <a:gd name="connisteX35" fmla="*/ 2378510 w 3678246"/>
              <a:gd name="connsiteY35" fmla="*/ 604394 h 2404105"/>
              <a:gd name="connisteX36" fmla="*/ 2449630 w 3678246"/>
              <a:gd name="connsiteY36" fmla="*/ 685674 h 2404105"/>
              <a:gd name="connisteX37" fmla="*/ 2521385 w 3678246"/>
              <a:gd name="connsiteY37" fmla="*/ 757429 h 2404105"/>
              <a:gd name="connisteX38" fmla="*/ 2592505 w 3678246"/>
              <a:gd name="connsiteY38" fmla="*/ 777749 h 2404105"/>
              <a:gd name="connisteX39" fmla="*/ 2674420 w 3678246"/>
              <a:gd name="connsiteY39" fmla="*/ 777749 h 2404105"/>
              <a:gd name="connisteX40" fmla="*/ 2745540 w 3678246"/>
              <a:gd name="connsiteY40" fmla="*/ 726949 h 2404105"/>
              <a:gd name="connisteX41" fmla="*/ 2817295 w 3678246"/>
              <a:gd name="connsiteY41" fmla="*/ 665354 h 2404105"/>
              <a:gd name="connisteX42" fmla="*/ 2888415 w 3678246"/>
              <a:gd name="connsiteY42" fmla="*/ 645034 h 2404105"/>
              <a:gd name="connisteX43" fmla="*/ 2960170 w 3678246"/>
              <a:gd name="connsiteY43" fmla="*/ 675514 h 2404105"/>
              <a:gd name="connisteX44" fmla="*/ 3031290 w 3678246"/>
              <a:gd name="connsiteY44" fmla="*/ 695834 h 2404105"/>
              <a:gd name="connisteX45" fmla="*/ 3103045 w 3678246"/>
              <a:gd name="connsiteY45" fmla="*/ 726949 h 2404105"/>
              <a:gd name="connisteX46" fmla="*/ 3143685 w 3678246"/>
              <a:gd name="connsiteY46" fmla="*/ 798069 h 2404105"/>
              <a:gd name="connisteX47" fmla="*/ 3215440 w 3678246"/>
              <a:gd name="connsiteY47" fmla="*/ 798069 h 2404105"/>
              <a:gd name="connisteX48" fmla="*/ 3286560 w 3678246"/>
              <a:gd name="connsiteY48" fmla="*/ 798069 h 2404105"/>
              <a:gd name="connisteX49" fmla="*/ 3368475 w 3678246"/>
              <a:gd name="connsiteY49" fmla="*/ 808229 h 2404105"/>
              <a:gd name="connisteX50" fmla="*/ 3439595 w 3678246"/>
              <a:gd name="connsiteY50" fmla="*/ 828549 h 2404105"/>
              <a:gd name="connisteX51" fmla="*/ 3511350 w 3678246"/>
              <a:gd name="connsiteY51" fmla="*/ 879984 h 2404105"/>
              <a:gd name="connisteX52" fmla="*/ 3582470 w 3678246"/>
              <a:gd name="connsiteY52" fmla="*/ 920624 h 2404105"/>
              <a:gd name="connisteX53" fmla="*/ 3654225 w 3678246"/>
              <a:gd name="connsiteY53" fmla="*/ 971424 h 2404105"/>
              <a:gd name="connisteX54" fmla="*/ 3674545 w 3678246"/>
              <a:gd name="connsiteY54" fmla="*/ 1053339 h 2404105"/>
              <a:gd name="connisteX55" fmla="*/ 3602790 w 3678246"/>
              <a:gd name="connsiteY55" fmla="*/ 1104139 h 2404105"/>
              <a:gd name="connisteX56" fmla="*/ 3541830 w 3678246"/>
              <a:gd name="connsiteY56" fmla="*/ 1175894 h 2404105"/>
              <a:gd name="connisteX57" fmla="*/ 3582470 w 3678246"/>
              <a:gd name="connsiteY57" fmla="*/ 1247014 h 2404105"/>
              <a:gd name="connisteX58" fmla="*/ 3592630 w 3678246"/>
              <a:gd name="connsiteY58" fmla="*/ 1318769 h 2404105"/>
              <a:gd name="connisteX59" fmla="*/ 3612950 w 3678246"/>
              <a:gd name="connsiteY59" fmla="*/ 1400049 h 2404105"/>
              <a:gd name="connisteX60" fmla="*/ 3612950 w 3678246"/>
              <a:gd name="connsiteY60" fmla="*/ 1481964 h 2404105"/>
              <a:gd name="connisteX61" fmla="*/ 3551990 w 3678246"/>
              <a:gd name="connsiteY61" fmla="*/ 1553084 h 2404105"/>
              <a:gd name="connisteX62" fmla="*/ 3490395 w 3678246"/>
              <a:gd name="connsiteY62" fmla="*/ 1624839 h 2404105"/>
              <a:gd name="connisteX63" fmla="*/ 3480235 w 3678246"/>
              <a:gd name="connsiteY63" fmla="*/ 1706119 h 2404105"/>
              <a:gd name="connisteX64" fmla="*/ 3480235 w 3678246"/>
              <a:gd name="connsiteY64" fmla="*/ 1777874 h 2404105"/>
              <a:gd name="connisteX65" fmla="*/ 3409115 w 3678246"/>
              <a:gd name="connsiteY65" fmla="*/ 1808354 h 2404105"/>
              <a:gd name="connisteX66" fmla="*/ 3337360 w 3678246"/>
              <a:gd name="connsiteY66" fmla="*/ 1767714 h 2404105"/>
              <a:gd name="connisteX67" fmla="*/ 3266240 w 3678246"/>
              <a:gd name="connsiteY67" fmla="*/ 1767714 h 2404105"/>
              <a:gd name="connisteX68" fmla="*/ 3184325 w 3678246"/>
              <a:gd name="connsiteY68" fmla="*/ 1767714 h 2404105"/>
              <a:gd name="connisteX69" fmla="*/ 3113205 w 3678246"/>
              <a:gd name="connsiteY69" fmla="*/ 1767714 h 2404105"/>
              <a:gd name="connisteX70" fmla="*/ 3041450 w 3678246"/>
              <a:gd name="connsiteY70" fmla="*/ 1838834 h 2404105"/>
              <a:gd name="connisteX71" fmla="*/ 3041450 w 3678246"/>
              <a:gd name="connsiteY71" fmla="*/ 1920749 h 2404105"/>
              <a:gd name="connisteX72" fmla="*/ 3082725 w 3678246"/>
              <a:gd name="connsiteY72" fmla="*/ 1991869 h 2404105"/>
              <a:gd name="connisteX73" fmla="*/ 3153845 w 3678246"/>
              <a:gd name="connsiteY73" fmla="*/ 2012824 h 2404105"/>
              <a:gd name="connisteX74" fmla="*/ 3082725 w 3678246"/>
              <a:gd name="connsiteY74" fmla="*/ 2083944 h 2404105"/>
              <a:gd name="connisteX75" fmla="*/ 3010970 w 3678246"/>
              <a:gd name="connsiteY75" fmla="*/ 2124584 h 2404105"/>
              <a:gd name="connisteX76" fmla="*/ 2939850 w 3678246"/>
              <a:gd name="connsiteY76" fmla="*/ 2155699 h 2404105"/>
              <a:gd name="connisteX77" fmla="*/ 2868095 w 3678246"/>
              <a:gd name="connsiteY77" fmla="*/ 2176019 h 2404105"/>
              <a:gd name="connisteX78" fmla="*/ 2796975 w 3678246"/>
              <a:gd name="connsiteY78" fmla="*/ 2186179 h 2404105"/>
              <a:gd name="connisteX79" fmla="*/ 2725220 w 3678246"/>
              <a:gd name="connsiteY79" fmla="*/ 2155699 h 2404105"/>
              <a:gd name="connisteX80" fmla="*/ 2654100 w 3678246"/>
              <a:gd name="connsiteY80" fmla="*/ 2186179 h 2404105"/>
              <a:gd name="connisteX81" fmla="*/ 2582345 w 3678246"/>
              <a:gd name="connsiteY81" fmla="*/ 2247139 h 2404105"/>
              <a:gd name="connisteX82" fmla="*/ 2582345 w 3678246"/>
              <a:gd name="connsiteY82" fmla="*/ 2318894 h 2404105"/>
              <a:gd name="connisteX83" fmla="*/ 2572185 w 3678246"/>
              <a:gd name="connsiteY83" fmla="*/ 2390014 h 2404105"/>
              <a:gd name="connisteX84" fmla="*/ 2501065 w 3678246"/>
              <a:gd name="connsiteY84" fmla="*/ 2400174 h 2404105"/>
              <a:gd name="connisteX85" fmla="*/ 2408990 w 3678246"/>
              <a:gd name="connsiteY85" fmla="*/ 2359534 h 2404105"/>
              <a:gd name="connisteX86" fmla="*/ 2337235 w 3678246"/>
              <a:gd name="connsiteY86" fmla="*/ 2329054 h 2404105"/>
              <a:gd name="connisteX87" fmla="*/ 2337235 w 3678246"/>
              <a:gd name="connsiteY87" fmla="*/ 2247139 h 2404105"/>
              <a:gd name="connisteX88" fmla="*/ 2337235 w 3678246"/>
              <a:gd name="connsiteY88" fmla="*/ 2176019 h 2404105"/>
              <a:gd name="connisteX89" fmla="*/ 2337235 w 3678246"/>
              <a:gd name="connsiteY89" fmla="*/ 2104264 h 2404105"/>
              <a:gd name="connisteX90" fmla="*/ 2306755 w 3678246"/>
              <a:gd name="connsiteY90" fmla="*/ 2033144 h 2404105"/>
              <a:gd name="connisteX91" fmla="*/ 2255955 w 3678246"/>
              <a:gd name="connsiteY91" fmla="*/ 1951229 h 2404105"/>
              <a:gd name="connisteX92" fmla="*/ 2184200 w 3678246"/>
              <a:gd name="connsiteY92" fmla="*/ 1930909 h 2404105"/>
              <a:gd name="connisteX93" fmla="*/ 2102920 w 3678246"/>
              <a:gd name="connsiteY93" fmla="*/ 1930909 h 2404105"/>
              <a:gd name="connisteX94" fmla="*/ 2021005 w 3678246"/>
              <a:gd name="connsiteY94" fmla="*/ 1930909 h 2404105"/>
              <a:gd name="connisteX95" fmla="*/ 2041325 w 3678246"/>
              <a:gd name="connsiteY95" fmla="*/ 1848994 h 2404105"/>
              <a:gd name="connisteX96" fmla="*/ 2113080 w 3678246"/>
              <a:gd name="connsiteY96" fmla="*/ 1808354 h 2404105"/>
              <a:gd name="connisteX97" fmla="*/ 2184200 w 3678246"/>
              <a:gd name="connsiteY97" fmla="*/ 1767714 h 2404105"/>
              <a:gd name="connisteX98" fmla="*/ 2235635 w 3678246"/>
              <a:gd name="connsiteY98" fmla="*/ 1695959 h 2404105"/>
              <a:gd name="connisteX99" fmla="*/ 2266115 w 3678246"/>
              <a:gd name="connsiteY99" fmla="*/ 1624839 h 2404105"/>
              <a:gd name="connisteX100" fmla="*/ 2276275 w 3678246"/>
              <a:gd name="connsiteY100" fmla="*/ 1542924 h 2404105"/>
              <a:gd name="connisteX101" fmla="*/ 2276275 w 3678246"/>
              <a:gd name="connsiteY101" fmla="*/ 1461644 h 2404105"/>
              <a:gd name="connisteX102" fmla="*/ 2235635 w 3678246"/>
              <a:gd name="connsiteY102" fmla="*/ 1389889 h 2404105"/>
              <a:gd name="connisteX103" fmla="*/ 2163880 w 3678246"/>
              <a:gd name="connsiteY103" fmla="*/ 1349249 h 2404105"/>
              <a:gd name="connisteX104" fmla="*/ 2092760 w 3678246"/>
              <a:gd name="connsiteY104" fmla="*/ 1339089 h 2404105"/>
              <a:gd name="connisteX105" fmla="*/ 2000685 w 3678246"/>
              <a:gd name="connsiteY105" fmla="*/ 1359409 h 2404105"/>
              <a:gd name="connisteX106" fmla="*/ 1908610 w 3678246"/>
              <a:gd name="connsiteY106" fmla="*/ 1379729 h 2404105"/>
              <a:gd name="connisteX107" fmla="*/ 1837490 w 3678246"/>
              <a:gd name="connsiteY107" fmla="*/ 1400049 h 2404105"/>
              <a:gd name="connisteX108" fmla="*/ 1755575 w 3678246"/>
              <a:gd name="connsiteY108" fmla="*/ 1430529 h 2404105"/>
              <a:gd name="connisteX109" fmla="*/ 1684455 w 3678246"/>
              <a:gd name="connsiteY109" fmla="*/ 1451484 h 2404105"/>
              <a:gd name="connisteX110" fmla="*/ 1612700 w 3678246"/>
              <a:gd name="connsiteY110" fmla="*/ 1440689 h 2404105"/>
              <a:gd name="connisteX111" fmla="*/ 1572060 w 3678246"/>
              <a:gd name="connsiteY111" fmla="*/ 1359409 h 2404105"/>
              <a:gd name="connisteX112" fmla="*/ 1541580 w 3678246"/>
              <a:gd name="connsiteY112" fmla="*/ 1287654 h 2404105"/>
              <a:gd name="connisteX113" fmla="*/ 1459665 w 3678246"/>
              <a:gd name="connsiteY113" fmla="*/ 1236854 h 2404105"/>
              <a:gd name="connisteX114" fmla="*/ 1388545 w 3678246"/>
              <a:gd name="connsiteY114" fmla="*/ 1206374 h 2404105"/>
              <a:gd name="connisteX115" fmla="*/ 1316790 w 3678246"/>
              <a:gd name="connsiteY115" fmla="*/ 1196214 h 2404105"/>
              <a:gd name="connisteX116" fmla="*/ 1245670 w 3678246"/>
              <a:gd name="connsiteY116" fmla="*/ 1186054 h 2404105"/>
              <a:gd name="connisteX117" fmla="*/ 1173915 w 3678246"/>
              <a:gd name="connsiteY117" fmla="*/ 1186054 h 2404105"/>
              <a:gd name="connisteX118" fmla="*/ 1102795 w 3678246"/>
              <a:gd name="connsiteY118" fmla="*/ 1216534 h 2404105"/>
              <a:gd name="connisteX119" fmla="*/ 1031040 w 3678246"/>
              <a:gd name="connsiteY119" fmla="*/ 1267334 h 2404105"/>
              <a:gd name="connisteX120" fmla="*/ 990400 w 3678246"/>
              <a:gd name="connsiteY120" fmla="*/ 1196214 h 2404105"/>
              <a:gd name="connisteX121" fmla="*/ 939600 w 3678246"/>
              <a:gd name="connsiteY121" fmla="*/ 1124459 h 2404105"/>
              <a:gd name="connisteX122" fmla="*/ 867845 w 3678246"/>
              <a:gd name="connsiteY122" fmla="*/ 1114299 h 2404105"/>
              <a:gd name="connisteX123" fmla="*/ 786565 w 3678246"/>
              <a:gd name="connsiteY123" fmla="*/ 1083819 h 2404105"/>
              <a:gd name="connisteX124" fmla="*/ 714810 w 3678246"/>
              <a:gd name="connsiteY124" fmla="*/ 1063499 h 2404105"/>
              <a:gd name="connisteX125" fmla="*/ 653850 w 3678246"/>
              <a:gd name="connsiteY125" fmla="*/ 981584 h 2404105"/>
              <a:gd name="connisteX126" fmla="*/ 602415 w 3678246"/>
              <a:gd name="connsiteY126" fmla="*/ 910464 h 2404105"/>
              <a:gd name="connisteX127" fmla="*/ 561775 w 3678246"/>
              <a:gd name="connsiteY127" fmla="*/ 838709 h 2404105"/>
              <a:gd name="connisteX128" fmla="*/ 490020 w 3678246"/>
              <a:gd name="connsiteY128" fmla="*/ 777749 h 2404105"/>
              <a:gd name="connisteX129" fmla="*/ 408740 w 3678246"/>
              <a:gd name="connsiteY129" fmla="*/ 737109 h 2404105"/>
              <a:gd name="connisteX130" fmla="*/ 326825 w 3678246"/>
              <a:gd name="connsiteY130" fmla="*/ 705994 h 2404105"/>
              <a:gd name="connisteX131" fmla="*/ 255705 w 3678246"/>
              <a:gd name="connsiteY131" fmla="*/ 685674 h 2404105"/>
              <a:gd name="connisteX132" fmla="*/ 183950 w 3678246"/>
              <a:gd name="connsiteY132" fmla="*/ 655194 h 2404105"/>
              <a:gd name="connisteX133" fmla="*/ 122990 w 3678246"/>
              <a:gd name="connsiteY133" fmla="*/ 573279 h 2404105"/>
              <a:gd name="connisteX134" fmla="*/ 51235 w 3678246"/>
              <a:gd name="connsiteY134" fmla="*/ 502159 h 2404105"/>
              <a:gd name="connisteX135" fmla="*/ 435 w 3678246"/>
              <a:gd name="connsiteY135" fmla="*/ 420244 h 2404105"/>
              <a:gd name="connisteX136" fmla="*/ 72190 w 3678246"/>
              <a:gd name="connsiteY136" fmla="*/ 359284 h 2404105"/>
              <a:gd name="connisteX137" fmla="*/ 143310 w 3678246"/>
              <a:gd name="connsiteY137" fmla="*/ 298324 h 2404105"/>
              <a:gd name="connisteX138" fmla="*/ 163630 w 3678246"/>
              <a:gd name="connsiteY138" fmla="*/ 226569 h 2404105"/>
              <a:gd name="connisteX139" fmla="*/ 173790 w 3678246"/>
              <a:gd name="connsiteY139" fmla="*/ 155449 h 240410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  <a:cxn ang="0">
                <a:pos x="connisteX18" y="connsiteY18"/>
              </a:cxn>
              <a:cxn ang="0">
                <a:pos x="connisteX19" y="connsiteY19"/>
              </a:cxn>
              <a:cxn ang="0">
                <a:pos x="connisteX20" y="connsiteY20"/>
              </a:cxn>
              <a:cxn ang="0">
                <a:pos x="connisteX21" y="connsiteY21"/>
              </a:cxn>
              <a:cxn ang="0">
                <a:pos x="connisteX22" y="connsiteY22"/>
              </a:cxn>
              <a:cxn ang="0">
                <a:pos x="connisteX23" y="connsiteY23"/>
              </a:cxn>
              <a:cxn ang="0">
                <a:pos x="connisteX24" y="connsiteY24"/>
              </a:cxn>
              <a:cxn ang="0">
                <a:pos x="connisteX25" y="connsiteY25"/>
              </a:cxn>
              <a:cxn ang="0">
                <a:pos x="connisteX26" y="connsiteY26"/>
              </a:cxn>
              <a:cxn ang="0">
                <a:pos x="connisteX27" y="connsiteY27"/>
              </a:cxn>
              <a:cxn ang="0">
                <a:pos x="connisteX28" y="connsiteY28"/>
              </a:cxn>
              <a:cxn ang="0">
                <a:pos x="connisteX29" y="connsiteY29"/>
              </a:cxn>
              <a:cxn ang="0">
                <a:pos x="connisteX30" y="connsiteY30"/>
              </a:cxn>
              <a:cxn ang="0">
                <a:pos x="connisteX31" y="connsiteY31"/>
              </a:cxn>
              <a:cxn ang="0">
                <a:pos x="connisteX32" y="connsiteY32"/>
              </a:cxn>
              <a:cxn ang="0">
                <a:pos x="connisteX33" y="connsiteY33"/>
              </a:cxn>
              <a:cxn ang="0">
                <a:pos x="connisteX34" y="connsiteY34"/>
              </a:cxn>
              <a:cxn ang="0">
                <a:pos x="connisteX35" y="connsiteY35"/>
              </a:cxn>
              <a:cxn ang="0">
                <a:pos x="connisteX36" y="connsiteY36"/>
              </a:cxn>
              <a:cxn ang="0">
                <a:pos x="connisteX37" y="connsiteY37"/>
              </a:cxn>
              <a:cxn ang="0">
                <a:pos x="connisteX38" y="connsiteY38"/>
              </a:cxn>
              <a:cxn ang="0">
                <a:pos x="connisteX39" y="connsiteY39"/>
              </a:cxn>
              <a:cxn ang="0">
                <a:pos x="connisteX40" y="connsiteY40"/>
              </a:cxn>
              <a:cxn ang="0">
                <a:pos x="connisteX41" y="connsiteY41"/>
              </a:cxn>
              <a:cxn ang="0">
                <a:pos x="connisteX42" y="connsiteY42"/>
              </a:cxn>
              <a:cxn ang="0">
                <a:pos x="connisteX43" y="connsiteY43"/>
              </a:cxn>
              <a:cxn ang="0">
                <a:pos x="connisteX44" y="connsiteY44"/>
              </a:cxn>
              <a:cxn ang="0">
                <a:pos x="connisteX45" y="connsiteY45"/>
              </a:cxn>
              <a:cxn ang="0">
                <a:pos x="connisteX46" y="connsiteY46"/>
              </a:cxn>
              <a:cxn ang="0">
                <a:pos x="connisteX47" y="connsiteY47"/>
              </a:cxn>
              <a:cxn ang="0">
                <a:pos x="connisteX48" y="connsiteY48"/>
              </a:cxn>
              <a:cxn ang="0">
                <a:pos x="connisteX49" y="connsiteY49"/>
              </a:cxn>
              <a:cxn ang="0">
                <a:pos x="connisteX50" y="connsiteY50"/>
              </a:cxn>
              <a:cxn ang="0">
                <a:pos x="connisteX51" y="connsiteY51"/>
              </a:cxn>
              <a:cxn ang="0">
                <a:pos x="connisteX52" y="connsiteY52"/>
              </a:cxn>
              <a:cxn ang="0">
                <a:pos x="connisteX53" y="connsiteY53"/>
              </a:cxn>
              <a:cxn ang="0">
                <a:pos x="connisteX54" y="connsiteY54"/>
              </a:cxn>
              <a:cxn ang="0">
                <a:pos x="connisteX55" y="connsiteY55"/>
              </a:cxn>
              <a:cxn ang="0">
                <a:pos x="connisteX56" y="connsiteY56"/>
              </a:cxn>
              <a:cxn ang="0">
                <a:pos x="connisteX57" y="connsiteY57"/>
              </a:cxn>
              <a:cxn ang="0">
                <a:pos x="connisteX58" y="connsiteY58"/>
              </a:cxn>
              <a:cxn ang="0">
                <a:pos x="connisteX59" y="connsiteY59"/>
              </a:cxn>
              <a:cxn ang="0">
                <a:pos x="connisteX60" y="connsiteY60"/>
              </a:cxn>
              <a:cxn ang="0">
                <a:pos x="connisteX61" y="connsiteY61"/>
              </a:cxn>
              <a:cxn ang="0">
                <a:pos x="connisteX62" y="connsiteY62"/>
              </a:cxn>
              <a:cxn ang="0">
                <a:pos x="connisteX63" y="connsiteY63"/>
              </a:cxn>
              <a:cxn ang="0">
                <a:pos x="connisteX64" y="connsiteY64"/>
              </a:cxn>
              <a:cxn ang="0">
                <a:pos x="connisteX65" y="connsiteY65"/>
              </a:cxn>
              <a:cxn ang="0">
                <a:pos x="connisteX66" y="connsiteY66"/>
              </a:cxn>
              <a:cxn ang="0">
                <a:pos x="connisteX67" y="connsiteY67"/>
              </a:cxn>
              <a:cxn ang="0">
                <a:pos x="connisteX68" y="connsiteY68"/>
              </a:cxn>
              <a:cxn ang="0">
                <a:pos x="connisteX69" y="connsiteY69"/>
              </a:cxn>
              <a:cxn ang="0">
                <a:pos x="connisteX70" y="connsiteY70"/>
              </a:cxn>
              <a:cxn ang="0">
                <a:pos x="connisteX71" y="connsiteY71"/>
              </a:cxn>
              <a:cxn ang="0">
                <a:pos x="connisteX72" y="connsiteY72"/>
              </a:cxn>
              <a:cxn ang="0">
                <a:pos x="connisteX73" y="connsiteY73"/>
              </a:cxn>
              <a:cxn ang="0">
                <a:pos x="connisteX74" y="connsiteY74"/>
              </a:cxn>
              <a:cxn ang="0">
                <a:pos x="connisteX75" y="connsiteY75"/>
              </a:cxn>
              <a:cxn ang="0">
                <a:pos x="connisteX76" y="connsiteY76"/>
              </a:cxn>
              <a:cxn ang="0">
                <a:pos x="connisteX77" y="connsiteY77"/>
              </a:cxn>
              <a:cxn ang="0">
                <a:pos x="connisteX78" y="connsiteY78"/>
              </a:cxn>
              <a:cxn ang="0">
                <a:pos x="connisteX79" y="connsiteY79"/>
              </a:cxn>
              <a:cxn ang="0">
                <a:pos x="connisteX80" y="connsiteY80"/>
              </a:cxn>
              <a:cxn ang="0">
                <a:pos x="connisteX81" y="connsiteY81"/>
              </a:cxn>
              <a:cxn ang="0">
                <a:pos x="connisteX82" y="connsiteY82"/>
              </a:cxn>
              <a:cxn ang="0">
                <a:pos x="connisteX83" y="connsiteY83"/>
              </a:cxn>
              <a:cxn ang="0">
                <a:pos x="connisteX84" y="connsiteY84"/>
              </a:cxn>
              <a:cxn ang="0">
                <a:pos x="connisteX85" y="connsiteY85"/>
              </a:cxn>
              <a:cxn ang="0">
                <a:pos x="connisteX86" y="connsiteY86"/>
              </a:cxn>
              <a:cxn ang="0">
                <a:pos x="connisteX87" y="connsiteY87"/>
              </a:cxn>
              <a:cxn ang="0">
                <a:pos x="connisteX88" y="connsiteY88"/>
              </a:cxn>
              <a:cxn ang="0">
                <a:pos x="connisteX89" y="connsiteY89"/>
              </a:cxn>
              <a:cxn ang="0">
                <a:pos x="connisteX90" y="connsiteY90"/>
              </a:cxn>
              <a:cxn ang="0">
                <a:pos x="connisteX91" y="connsiteY91"/>
              </a:cxn>
              <a:cxn ang="0">
                <a:pos x="connisteX92" y="connsiteY92"/>
              </a:cxn>
              <a:cxn ang="0">
                <a:pos x="connisteX93" y="connsiteY93"/>
              </a:cxn>
              <a:cxn ang="0">
                <a:pos x="connisteX94" y="connsiteY94"/>
              </a:cxn>
              <a:cxn ang="0">
                <a:pos x="connisteX95" y="connsiteY95"/>
              </a:cxn>
              <a:cxn ang="0">
                <a:pos x="connisteX96" y="connsiteY96"/>
              </a:cxn>
              <a:cxn ang="0">
                <a:pos x="connisteX97" y="connsiteY97"/>
              </a:cxn>
              <a:cxn ang="0">
                <a:pos x="connisteX98" y="connsiteY98"/>
              </a:cxn>
              <a:cxn ang="0">
                <a:pos x="connisteX99" y="connsiteY99"/>
              </a:cxn>
              <a:cxn ang="0">
                <a:pos x="connisteX100" y="connsiteY100"/>
              </a:cxn>
              <a:cxn ang="0">
                <a:pos x="connisteX101" y="connsiteY101"/>
              </a:cxn>
              <a:cxn ang="0">
                <a:pos x="connisteX102" y="connsiteY102"/>
              </a:cxn>
              <a:cxn ang="0">
                <a:pos x="connisteX103" y="connsiteY103"/>
              </a:cxn>
              <a:cxn ang="0">
                <a:pos x="connisteX104" y="connsiteY104"/>
              </a:cxn>
              <a:cxn ang="0">
                <a:pos x="connisteX105" y="connsiteY105"/>
              </a:cxn>
              <a:cxn ang="0">
                <a:pos x="connisteX106" y="connsiteY106"/>
              </a:cxn>
              <a:cxn ang="0">
                <a:pos x="connisteX107" y="connsiteY107"/>
              </a:cxn>
              <a:cxn ang="0">
                <a:pos x="connisteX108" y="connsiteY108"/>
              </a:cxn>
              <a:cxn ang="0">
                <a:pos x="connisteX109" y="connsiteY109"/>
              </a:cxn>
              <a:cxn ang="0">
                <a:pos x="connisteX110" y="connsiteY110"/>
              </a:cxn>
              <a:cxn ang="0">
                <a:pos x="connisteX111" y="connsiteY111"/>
              </a:cxn>
              <a:cxn ang="0">
                <a:pos x="connisteX112" y="connsiteY112"/>
              </a:cxn>
              <a:cxn ang="0">
                <a:pos x="connisteX113" y="connsiteY113"/>
              </a:cxn>
              <a:cxn ang="0">
                <a:pos x="connisteX114" y="connsiteY114"/>
              </a:cxn>
              <a:cxn ang="0">
                <a:pos x="connisteX115" y="connsiteY115"/>
              </a:cxn>
              <a:cxn ang="0">
                <a:pos x="connisteX116" y="connsiteY116"/>
              </a:cxn>
              <a:cxn ang="0">
                <a:pos x="connisteX117" y="connsiteY117"/>
              </a:cxn>
              <a:cxn ang="0">
                <a:pos x="connisteX118" y="connsiteY118"/>
              </a:cxn>
              <a:cxn ang="0">
                <a:pos x="connisteX119" y="connsiteY119"/>
              </a:cxn>
              <a:cxn ang="0">
                <a:pos x="connisteX120" y="connsiteY120"/>
              </a:cxn>
              <a:cxn ang="0">
                <a:pos x="connisteX121" y="connsiteY121"/>
              </a:cxn>
              <a:cxn ang="0">
                <a:pos x="connisteX122" y="connsiteY122"/>
              </a:cxn>
              <a:cxn ang="0">
                <a:pos x="connisteX123" y="connsiteY123"/>
              </a:cxn>
              <a:cxn ang="0">
                <a:pos x="connisteX124" y="connsiteY124"/>
              </a:cxn>
              <a:cxn ang="0">
                <a:pos x="connisteX125" y="connsiteY125"/>
              </a:cxn>
              <a:cxn ang="0">
                <a:pos x="connisteX126" y="connsiteY126"/>
              </a:cxn>
              <a:cxn ang="0">
                <a:pos x="connisteX127" y="connsiteY127"/>
              </a:cxn>
              <a:cxn ang="0">
                <a:pos x="connisteX128" y="connsiteY128"/>
              </a:cxn>
              <a:cxn ang="0">
                <a:pos x="connisteX129" y="connsiteY129"/>
              </a:cxn>
              <a:cxn ang="0">
                <a:pos x="connisteX130" y="connsiteY130"/>
              </a:cxn>
              <a:cxn ang="0">
                <a:pos x="connisteX131" y="connsiteY131"/>
              </a:cxn>
              <a:cxn ang="0">
                <a:pos x="connisteX132" y="connsiteY132"/>
              </a:cxn>
              <a:cxn ang="0">
                <a:pos x="connisteX133" y="connsiteY133"/>
              </a:cxn>
              <a:cxn ang="0">
                <a:pos x="connisteX134" y="connsiteY134"/>
              </a:cxn>
              <a:cxn ang="0">
                <a:pos x="connisteX135" y="connsiteY135"/>
              </a:cxn>
              <a:cxn ang="0">
                <a:pos x="connisteX136" y="connsiteY136"/>
              </a:cxn>
              <a:cxn ang="0">
                <a:pos x="connisteX137" y="connsiteY137"/>
              </a:cxn>
              <a:cxn ang="0">
                <a:pos x="connisteX138" y="connsiteY138"/>
              </a:cxn>
              <a:cxn ang="0">
                <a:pos x="connisteX139" y="connsiteY139"/>
              </a:cxn>
            </a:cxnLst>
            <a:rect l="l" t="t" r="r" b="b"/>
            <a:pathLst>
              <a:path w="3678246" h="2404106">
                <a:moveTo>
                  <a:pt x="153470" y="53215"/>
                </a:moveTo>
                <a:cubicBezTo>
                  <a:pt x="166170" y="64010"/>
                  <a:pt x="196650" y="97665"/>
                  <a:pt x="225225" y="104015"/>
                </a:cubicBezTo>
                <a:cubicBezTo>
                  <a:pt x="253800" y="110365"/>
                  <a:pt x="265865" y="102110"/>
                  <a:pt x="296345" y="83695"/>
                </a:cubicBezTo>
                <a:cubicBezTo>
                  <a:pt x="326825" y="65280"/>
                  <a:pt x="345875" y="29085"/>
                  <a:pt x="378260" y="12575"/>
                </a:cubicBezTo>
                <a:cubicBezTo>
                  <a:pt x="410645" y="-3935"/>
                  <a:pt x="429060" y="-125"/>
                  <a:pt x="459540" y="1780"/>
                </a:cubicBezTo>
                <a:cubicBezTo>
                  <a:pt x="490020" y="3685"/>
                  <a:pt x="502720" y="18290"/>
                  <a:pt x="531295" y="22735"/>
                </a:cubicBezTo>
                <a:cubicBezTo>
                  <a:pt x="559870" y="27180"/>
                  <a:pt x="573840" y="16385"/>
                  <a:pt x="602415" y="22735"/>
                </a:cubicBezTo>
                <a:cubicBezTo>
                  <a:pt x="630990" y="29085"/>
                  <a:pt x="641785" y="39245"/>
                  <a:pt x="674170" y="53215"/>
                </a:cubicBezTo>
                <a:cubicBezTo>
                  <a:pt x="706555" y="67185"/>
                  <a:pt x="733225" y="79885"/>
                  <a:pt x="765610" y="93855"/>
                </a:cubicBezTo>
                <a:cubicBezTo>
                  <a:pt x="797995" y="107825"/>
                  <a:pt x="808790" y="114175"/>
                  <a:pt x="837365" y="124335"/>
                </a:cubicBezTo>
                <a:cubicBezTo>
                  <a:pt x="865940" y="134495"/>
                  <a:pt x="879910" y="140845"/>
                  <a:pt x="908485" y="144655"/>
                </a:cubicBezTo>
                <a:cubicBezTo>
                  <a:pt x="937060" y="148465"/>
                  <a:pt x="951665" y="146560"/>
                  <a:pt x="980240" y="144655"/>
                </a:cubicBezTo>
                <a:cubicBezTo>
                  <a:pt x="1008815" y="142750"/>
                  <a:pt x="1022785" y="140845"/>
                  <a:pt x="1051360" y="134495"/>
                </a:cubicBezTo>
                <a:cubicBezTo>
                  <a:pt x="1079935" y="128145"/>
                  <a:pt x="1094540" y="122430"/>
                  <a:pt x="1123115" y="114175"/>
                </a:cubicBezTo>
                <a:cubicBezTo>
                  <a:pt x="1151690" y="105920"/>
                  <a:pt x="1165660" y="100205"/>
                  <a:pt x="1194235" y="93855"/>
                </a:cubicBezTo>
                <a:cubicBezTo>
                  <a:pt x="1222810" y="87505"/>
                  <a:pt x="1237415" y="85600"/>
                  <a:pt x="1265990" y="83695"/>
                </a:cubicBezTo>
                <a:cubicBezTo>
                  <a:pt x="1294565" y="81790"/>
                  <a:pt x="1312345" y="69090"/>
                  <a:pt x="1337110" y="83695"/>
                </a:cubicBezTo>
                <a:cubicBezTo>
                  <a:pt x="1361875" y="98300"/>
                  <a:pt x="1378385" y="126875"/>
                  <a:pt x="1388545" y="155450"/>
                </a:cubicBezTo>
                <a:cubicBezTo>
                  <a:pt x="1398705" y="184025"/>
                  <a:pt x="1384735" y="197995"/>
                  <a:pt x="1388545" y="226570"/>
                </a:cubicBezTo>
                <a:cubicBezTo>
                  <a:pt x="1392355" y="255145"/>
                  <a:pt x="1402515" y="267845"/>
                  <a:pt x="1408865" y="298325"/>
                </a:cubicBezTo>
                <a:cubicBezTo>
                  <a:pt x="1415215" y="328805"/>
                  <a:pt x="1408865" y="349125"/>
                  <a:pt x="1419025" y="379605"/>
                </a:cubicBezTo>
                <a:cubicBezTo>
                  <a:pt x="1429185" y="410085"/>
                  <a:pt x="1437440" y="426595"/>
                  <a:pt x="1459665" y="451360"/>
                </a:cubicBezTo>
                <a:cubicBezTo>
                  <a:pt x="1481890" y="476125"/>
                  <a:pt x="1500940" y="479935"/>
                  <a:pt x="1531420" y="502160"/>
                </a:cubicBezTo>
                <a:cubicBezTo>
                  <a:pt x="1561900" y="524385"/>
                  <a:pt x="1582220" y="546610"/>
                  <a:pt x="1612700" y="563120"/>
                </a:cubicBezTo>
                <a:cubicBezTo>
                  <a:pt x="1643180" y="579630"/>
                  <a:pt x="1655880" y="567565"/>
                  <a:pt x="1684455" y="584075"/>
                </a:cubicBezTo>
                <a:cubicBezTo>
                  <a:pt x="1713030" y="600585"/>
                  <a:pt x="1727000" y="624715"/>
                  <a:pt x="1755575" y="645035"/>
                </a:cubicBezTo>
                <a:cubicBezTo>
                  <a:pt x="1784150" y="665355"/>
                  <a:pt x="1798755" y="669165"/>
                  <a:pt x="1827330" y="685675"/>
                </a:cubicBezTo>
                <a:cubicBezTo>
                  <a:pt x="1855905" y="702185"/>
                  <a:pt x="1867970" y="706630"/>
                  <a:pt x="1898450" y="726950"/>
                </a:cubicBezTo>
                <a:cubicBezTo>
                  <a:pt x="1928930" y="747270"/>
                  <a:pt x="1949885" y="771400"/>
                  <a:pt x="1980365" y="787910"/>
                </a:cubicBezTo>
                <a:cubicBezTo>
                  <a:pt x="2010845" y="804420"/>
                  <a:pt x="2022910" y="801880"/>
                  <a:pt x="2051485" y="808230"/>
                </a:cubicBezTo>
                <a:cubicBezTo>
                  <a:pt x="2080060" y="814580"/>
                  <a:pt x="2094665" y="816485"/>
                  <a:pt x="2123240" y="818390"/>
                </a:cubicBezTo>
                <a:cubicBezTo>
                  <a:pt x="2151815" y="820295"/>
                  <a:pt x="2169595" y="832360"/>
                  <a:pt x="2194360" y="818390"/>
                </a:cubicBezTo>
                <a:cubicBezTo>
                  <a:pt x="2219125" y="804420"/>
                  <a:pt x="2231190" y="775845"/>
                  <a:pt x="2245795" y="747270"/>
                </a:cubicBezTo>
                <a:cubicBezTo>
                  <a:pt x="2260400" y="718695"/>
                  <a:pt x="2254050" y="704090"/>
                  <a:pt x="2266115" y="675515"/>
                </a:cubicBezTo>
                <a:cubicBezTo>
                  <a:pt x="2278180" y="646940"/>
                  <a:pt x="2284530" y="618365"/>
                  <a:pt x="2306755" y="604395"/>
                </a:cubicBezTo>
                <a:cubicBezTo>
                  <a:pt x="2328980" y="590425"/>
                  <a:pt x="2349935" y="587885"/>
                  <a:pt x="2378510" y="604395"/>
                </a:cubicBezTo>
                <a:cubicBezTo>
                  <a:pt x="2407085" y="620905"/>
                  <a:pt x="2421055" y="655195"/>
                  <a:pt x="2449630" y="685675"/>
                </a:cubicBezTo>
                <a:cubicBezTo>
                  <a:pt x="2478205" y="716155"/>
                  <a:pt x="2492810" y="739015"/>
                  <a:pt x="2521385" y="757430"/>
                </a:cubicBezTo>
                <a:cubicBezTo>
                  <a:pt x="2549960" y="775845"/>
                  <a:pt x="2562025" y="773940"/>
                  <a:pt x="2592505" y="777750"/>
                </a:cubicBezTo>
                <a:cubicBezTo>
                  <a:pt x="2622985" y="781560"/>
                  <a:pt x="2643940" y="787910"/>
                  <a:pt x="2674420" y="777750"/>
                </a:cubicBezTo>
                <a:cubicBezTo>
                  <a:pt x="2704900" y="767590"/>
                  <a:pt x="2716965" y="749175"/>
                  <a:pt x="2745540" y="726950"/>
                </a:cubicBezTo>
                <a:cubicBezTo>
                  <a:pt x="2774115" y="704725"/>
                  <a:pt x="2788720" y="681865"/>
                  <a:pt x="2817295" y="665355"/>
                </a:cubicBezTo>
                <a:cubicBezTo>
                  <a:pt x="2845870" y="648845"/>
                  <a:pt x="2859840" y="643130"/>
                  <a:pt x="2888415" y="645035"/>
                </a:cubicBezTo>
                <a:cubicBezTo>
                  <a:pt x="2916990" y="646940"/>
                  <a:pt x="2931595" y="665355"/>
                  <a:pt x="2960170" y="675515"/>
                </a:cubicBezTo>
                <a:cubicBezTo>
                  <a:pt x="2988745" y="685675"/>
                  <a:pt x="3002715" y="685675"/>
                  <a:pt x="3031290" y="695835"/>
                </a:cubicBezTo>
                <a:cubicBezTo>
                  <a:pt x="3059865" y="705995"/>
                  <a:pt x="3080820" y="706630"/>
                  <a:pt x="3103045" y="726950"/>
                </a:cubicBezTo>
                <a:cubicBezTo>
                  <a:pt x="3125270" y="747270"/>
                  <a:pt x="3121460" y="784100"/>
                  <a:pt x="3143685" y="798070"/>
                </a:cubicBezTo>
                <a:cubicBezTo>
                  <a:pt x="3165910" y="812040"/>
                  <a:pt x="3186865" y="798070"/>
                  <a:pt x="3215440" y="798070"/>
                </a:cubicBezTo>
                <a:cubicBezTo>
                  <a:pt x="3244015" y="798070"/>
                  <a:pt x="3256080" y="796165"/>
                  <a:pt x="3286560" y="798070"/>
                </a:cubicBezTo>
                <a:cubicBezTo>
                  <a:pt x="3317040" y="799975"/>
                  <a:pt x="3337995" y="801880"/>
                  <a:pt x="3368475" y="808230"/>
                </a:cubicBezTo>
                <a:cubicBezTo>
                  <a:pt x="3398955" y="814580"/>
                  <a:pt x="3411020" y="813945"/>
                  <a:pt x="3439595" y="828550"/>
                </a:cubicBezTo>
                <a:cubicBezTo>
                  <a:pt x="3468170" y="843155"/>
                  <a:pt x="3482775" y="861570"/>
                  <a:pt x="3511350" y="879985"/>
                </a:cubicBezTo>
                <a:cubicBezTo>
                  <a:pt x="3539925" y="898400"/>
                  <a:pt x="3553895" y="902210"/>
                  <a:pt x="3582470" y="920625"/>
                </a:cubicBezTo>
                <a:cubicBezTo>
                  <a:pt x="3611045" y="939040"/>
                  <a:pt x="3635810" y="944755"/>
                  <a:pt x="3654225" y="971425"/>
                </a:cubicBezTo>
                <a:cubicBezTo>
                  <a:pt x="3672640" y="998095"/>
                  <a:pt x="3684705" y="1026670"/>
                  <a:pt x="3674545" y="1053340"/>
                </a:cubicBezTo>
                <a:cubicBezTo>
                  <a:pt x="3664385" y="1080010"/>
                  <a:pt x="3629460" y="1079375"/>
                  <a:pt x="3602790" y="1104140"/>
                </a:cubicBezTo>
                <a:cubicBezTo>
                  <a:pt x="3576120" y="1128905"/>
                  <a:pt x="3545640" y="1147320"/>
                  <a:pt x="3541830" y="1175895"/>
                </a:cubicBezTo>
                <a:cubicBezTo>
                  <a:pt x="3538020" y="1204470"/>
                  <a:pt x="3572310" y="1218440"/>
                  <a:pt x="3582470" y="1247015"/>
                </a:cubicBezTo>
                <a:cubicBezTo>
                  <a:pt x="3592630" y="1275590"/>
                  <a:pt x="3586280" y="1288290"/>
                  <a:pt x="3592630" y="1318770"/>
                </a:cubicBezTo>
                <a:cubicBezTo>
                  <a:pt x="3598980" y="1349250"/>
                  <a:pt x="3609140" y="1367665"/>
                  <a:pt x="3612950" y="1400050"/>
                </a:cubicBezTo>
                <a:cubicBezTo>
                  <a:pt x="3616760" y="1432435"/>
                  <a:pt x="3625015" y="1451485"/>
                  <a:pt x="3612950" y="1481965"/>
                </a:cubicBezTo>
                <a:cubicBezTo>
                  <a:pt x="3600885" y="1512445"/>
                  <a:pt x="3576755" y="1524510"/>
                  <a:pt x="3551990" y="1553085"/>
                </a:cubicBezTo>
                <a:cubicBezTo>
                  <a:pt x="3527225" y="1581660"/>
                  <a:pt x="3505000" y="1594360"/>
                  <a:pt x="3490395" y="1624840"/>
                </a:cubicBezTo>
                <a:cubicBezTo>
                  <a:pt x="3475790" y="1655320"/>
                  <a:pt x="3482140" y="1675640"/>
                  <a:pt x="3480235" y="1706120"/>
                </a:cubicBezTo>
                <a:cubicBezTo>
                  <a:pt x="3478330" y="1736600"/>
                  <a:pt x="3494205" y="1757555"/>
                  <a:pt x="3480235" y="1777875"/>
                </a:cubicBezTo>
                <a:cubicBezTo>
                  <a:pt x="3466265" y="1798195"/>
                  <a:pt x="3437690" y="1810260"/>
                  <a:pt x="3409115" y="1808355"/>
                </a:cubicBezTo>
                <a:cubicBezTo>
                  <a:pt x="3380540" y="1806450"/>
                  <a:pt x="3365935" y="1775970"/>
                  <a:pt x="3337360" y="1767715"/>
                </a:cubicBezTo>
                <a:cubicBezTo>
                  <a:pt x="3308785" y="1759460"/>
                  <a:pt x="3296720" y="1767715"/>
                  <a:pt x="3266240" y="1767715"/>
                </a:cubicBezTo>
                <a:cubicBezTo>
                  <a:pt x="3235760" y="1767715"/>
                  <a:pt x="3214805" y="1767715"/>
                  <a:pt x="3184325" y="1767715"/>
                </a:cubicBezTo>
                <a:cubicBezTo>
                  <a:pt x="3153845" y="1767715"/>
                  <a:pt x="3141780" y="1753745"/>
                  <a:pt x="3113205" y="1767715"/>
                </a:cubicBezTo>
                <a:cubicBezTo>
                  <a:pt x="3084630" y="1781685"/>
                  <a:pt x="3056055" y="1808355"/>
                  <a:pt x="3041450" y="1838835"/>
                </a:cubicBezTo>
                <a:cubicBezTo>
                  <a:pt x="3026845" y="1869315"/>
                  <a:pt x="3033195" y="1890270"/>
                  <a:pt x="3041450" y="1920750"/>
                </a:cubicBezTo>
                <a:cubicBezTo>
                  <a:pt x="3049705" y="1951230"/>
                  <a:pt x="3060500" y="1973455"/>
                  <a:pt x="3082725" y="1991870"/>
                </a:cubicBezTo>
                <a:cubicBezTo>
                  <a:pt x="3104950" y="2010285"/>
                  <a:pt x="3153845" y="1994410"/>
                  <a:pt x="3153845" y="2012825"/>
                </a:cubicBezTo>
                <a:cubicBezTo>
                  <a:pt x="3153845" y="2031240"/>
                  <a:pt x="3111300" y="2061720"/>
                  <a:pt x="3082725" y="2083945"/>
                </a:cubicBezTo>
                <a:cubicBezTo>
                  <a:pt x="3054150" y="2106170"/>
                  <a:pt x="3039545" y="2109980"/>
                  <a:pt x="3010970" y="2124585"/>
                </a:cubicBezTo>
                <a:cubicBezTo>
                  <a:pt x="2982395" y="2139190"/>
                  <a:pt x="2968425" y="2145540"/>
                  <a:pt x="2939850" y="2155700"/>
                </a:cubicBezTo>
                <a:cubicBezTo>
                  <a:pt x="2911275" y="2165860"/>
                  <a:pt x="2896670" y="2169670"/>
                  <a:pt x="2868095" y="2176020"/>
                </a:cubicBezTo>
                <a:cubicBezTo>
                  <a:pt x="2839520" y="2182370"/>
                  <a:pt x="2825550" y="2189990"/>
                  <a:pt x="2796975" y="2186180"/>
                </a:cubicBezTo>
                <a:cubicBezTo>
                  <a:pt x="2768400" y="2182370"/>
                  <a:pt x="2753795" y="2155700"/>
                  <a:pt x="2725220" y="2155700"/>
                </a:cubicBezTo>
                <a:cubicBezTo>
                  <a:pt x="2696645" y="2155700"/>
                  <a:pt x="2682675" y="2167765"/>
                  <a:pt x="2654100" y="2186180"/>
                </a:cubicBezTo>
                <a:cubicBezTo>
                  <a:pt x="2625525" y="2204595"/>
                  <a:pt x="2596950" y="2220470"/>
                  <a:pt x="2582345" y="2247140"/>
                </a:cubicBezTo>
                <a:cubicBezTo>
                  <a:pt x="2567740" y="2273810"/>
                  <a:pt x="2584250" y="2290320"/>
                  <a:pt x="2582345" y="2318895"/>
                </a:cubicBezTo>
                <a:cubicBezTo>
                  <a:pt x="2580440" y="2347470"/>
                  <a:pt x="2588695" y="2373505"/>
                  <a:pt x="2572185" y="2390015"/>
                </a:cubicBezTo>
                <a:cubicBezTo>
                  <a:pt x="2555675" y="2406525"/>
                  <a:pt x="2533450" y="2406525"/>
                  <a:pt x="2501065" y="2400175"/>
                </a:cubicBezTo>
                <a:cubicBezTo>
                  <a:pt x="2468680" y="2393825"/>
                  <a:pt x="2442010" y="2373505"/>
                  <a:pt x="2408990" y="2359535"/>
                </a:cubicBezTo>
                <a:cubicBezTo>
                  <a:pt x="2375970" y="2345565"/>
                  <a:pt x="2351840" y="2351280"/>
                  <a:pt x="2337235" y="2329055"/>
                </a:cubicBezTo>
                <a:cubicBezTo>
                  <a:pt x="2322630" y="2306830"/>
                  <a:pt x="2337235" y="2277620"/>
                  <a:pt x="2337235" y="2247140"/>
                </a:cubicBezTo>
                <a:cubicBezTo>
                  <a:pt x="2337235" y="2216660"/>
                  <a:pt x="2337235" y="2204595"/>
                  <a:pt x="2337235" y="2176020"/>
                </a:cubicBezTo>
                <a:cubicBezTo>
                  <a:pt x="2337235" y="2147445"/>
                  <a:pt x="2343585" y="2132840"/>
                  <a:pt x="2337235" y="2104265"/>
                </a:cubicBezTo>
                <a:cubicBezTo>
                  <a:pt x="2330885" y="2075690"/>
                  <a:pt x="2323265" y="2063625"/>
                  <a:pt x="2306755" y="2033145"/>
                </a:cubicBezTo>
                <a:cubicBezTo>
                  <a:pt x="2290245" y="2002665"/>
                  <a:pt x="2280720" y="1971550"/>
                  <a:pt x="2255955" y="1951230"/>
                </a:cubicBezTo>
                <a:cubicBezTo>
                  <a:pt x="2231190" y="1930910"/>
                  <a:pt x="2214680" y="1934720"/>
                  <a:pt x="2184200" y="1930910"/>
                </a:cubicBezTo>
                <a:cubicBezTo>
                  <a:pt x="2153720" y="1927100"/>
                  <a:pt x="2135305" y="1930910"/>
                  <a:pt x="2102920" y="1930910"/>
                </a:cubicBezTo>
                <a:cubicBezTo>
                  <a:pt x="2070535" y="1930910"/>
                  <a:pt x="2033070" y="1947420"/>
                  <a:pt x="2021005" y="1930910"/>
                </a:cubicBezTo>
                <a:cubicBezTo>
                  <a:pt x="2008940" y="1914400"/>
                  <a:pt x="2022910" y="1873760"/>
                  <a:pt x="2041325" y="1848995"/>
                </a:cubicBezTo>
                <a:cubicBezTo>
                  <a:pt x="2059740" y="1824230"/>
                  <a:pt x="2084505" y="1824865"/>
                  <a:pt x="2113080" y="1808355"/>
                </a:cubicBezTo>
                <a:cubicBezTo>
                  <a:pt x="2141655" y="1791845"/>
                  <a:pt x="2159435" y="1789940"/>
                  <a:pt x="2184200" y="1767715"/>
                </a:cubicBezTo>
                <a:cubicBezTo>
                  <a:pt x="2208965" y="1745490"/>
                  <a:pt x="2219125" y="1724535"/>
                  <a:pt x="2235635" y="1695960"/>
                </a:cubicBezTo>
                <a:cubicBezTo>
                  <a:pt x="2252145" y="1667385"/>
                  <a:pt x="2257860" y="1655320"/>
                  <a:pt x="2266115" y="1624840"/>
                </a:cubicBezTo>
                <a:cubicBezTo>
                  <a:pt x="2274370" y="1594360"/>
                  <a:pt x="2274370" y="1575310"/>
                  <a:pt x="2276275" y="1542925"/>
                </a:cubicBezTo>
                <a:cubicBezTo>
                  <a:pt x="2278180" y="1510540"/>
                  <a:pt x="2284530" y="1492125"/>
                  <a:pt x="2276275" y="1461645"/>
                </a:cubicBezTo>
                <a:cubicBezTo>
                  <a:pt x="2268020" y="1431165"/>
                  <a:pt x="2257860" y="1412115"/>
                  <a:pt x="2235635" y="1389890"/>
                </a:cubicBezTo>
                <a:cubicBezTo>
                  <a:pt x="2213410" y="1367665"/>
                  <a:pt x="2192455" y="1359410"/>
                  <a:pt x="2163880" y="1349250"/>
                </a:cubicBezTo>
                <a:cubicBezTo>
                  <a:pt x="2135305" y="1339090"/>
                  <a:pt x="2125145" y="1337185"/>
                  <a:pt x="2092760" y="1339090"/>
                </a:cubicBezTo>
                <a:cubicBezTo>
                  <a:pt x="2060375" y="1340995"/>
                  <a:pt x="2037515" y="1351155"/>
                  <a:pt x="2000685" y="1359410"/>
                </a:cubicBezTo>
                <a:cubicBezTo>
                  <a:pt x="1963855" y="1367665"/>
                  <a:pt x="1940995" y="1371475"/>
                  <a:pt x="1908610" y="1379730"/>
                </a:cubicBezTo>
                <a:cubicBezTo>
                  <a:pt x="1876225" y="1387985"/>
                  <a:pt x="1867970" y="1389890"/>
                  <a:pt x="1837490" y="1400050"/>
                </a:cubicBezTo>
                <a:cubicBezTo>
                  <a:pt x="1807010" y="1410210"/>
                  <a:pt x="1786055" y="1420370"/>
                  <a:pt x="1755575" y="1430530"/>
                </a:cubicBezTo>
                <a:cubicBezTo>
                  <a:pt x="1725095" y="1440690"/>
                  <a:pt x="1713030" y="1449580"/>
                  <a:pt x="1684455" y="1451485"/>
                </a:cubicBezTo>
                <a:cubicBezTo>
                  <a:pt x="1655880" y="1453390"/>
                  <a:pt x="1634925" y="1459105"/>
                  <a:pt x="1612700" y="1440690"/>
                </a:cubicBezTo>
                <a:cubicBezTo>
                  <a:pt x="1590475" y="1422275"/>
                  <a:pt x="1586030" y="1389890"/>
                  <a:pt x="1572060" y="1359410"/>
                </a:cubicBezTo>
                <a:cubicBezTo>
                  <a:pt x="1558090" y="1328930"/>
                  <a:pt x="1563805" y="1312420"/>
                  <a:pt x="1541580" y="1287655"/>
                </a:cubicBezTo>
                <a:cubicBezTo>
                  <a:pt x="1519355" y="1262890"/>
                  <a:pt x="1490145" y="1253365"/>
                  <a:pt x="1459665" y="1236855"/>
                </a:cubicBezTo>
                <a:cubicBezTo>
                  <a:pt x="1429185" y="1220345"/>
                  <a:pt x="1417120" y="1214630"/>
                  <a:pt x="1388545" y="1206375"/>
                </a:cubicBezTo>
                <a:cubicBezTo>
                  <a:pt x="1359970" y="1198120"/>
                  <a:pt x="1345365" y="1200025"/>
                  <a:pt x="1316790" y="1196215"/>
                </a:cubicBezTo>
                <a:cubicBezTo>
                  <a:pt x="1288215" y="1192405"/>
                  <a:pt x="1274245" y="1187960"/>
                  <a:pt x="1245670" y="1186055"/>
                </a:cubicBezTo>
                <a:cubicBezTo>
                  <a:pt x="1217095" y="1184150"/>
                  <a:pt x="1202490" y="1179705"/>
                  <a:pt x="1173915" y="1186055"/>
                </a:cubicBezTo>
                <a:cubicBezTo>
                  <a:pt x="1145340" y="1192405"/>
                  <a:pt x="1131370" y="1200025"/>
                  <a:pt x="1102795" y="1216535"/>
                </a:cubicBezTo>
                <a:cubicBezTo>
                  <a:pt x="1074220" y="1233045"/>
                  <a:pt x="1053265" y="1271145"/>
                  <a:pt x="1031040" y="1267335"/>
                </a:cubicBezTo>
                <a:cubicBezTo>
                  <a:pt x="1008815" y="1263525"/>
                  <a:pt x="1008815" y="1224790"/>
                  <a:pt x="990400" y="1196215"/>
                </a:cubicBezTo>
                <a:cubicBezTo>
                  <a:pt x="971985" y="1167640"/>
                  <a:pt x="964365" y="1140970"/>
                  <a:pt x="939600" y="1124460"/>
                </a:cubicBezTo>
                <a:cubicBezTo>
                  <a:pt x="914835" y="1107950"/>
                  <a:pt x="898325" y="1122555"/>
                  <a:pt x="867845" y="1114300"/>
                </a:cubicBezTo>
                <a:cubicBezTo>
                  <a:pt x="837365" y="1106045"/>
                  <a:pt x="817045" y="1093980"/>
                  <a:pt x="786565" y="1083820"/>
                </a:cubicBezTo>
                <a:cubicBezTo>
                  <a:pt x="756085" y="1073660"/>
                  <a:pt x="741480" y="1083820"/>
                  <a:pt x="714810" y="1063500"/>
                </a:cubicBezTo>
                <a:cubicBezTo>
                  <a:pt x="688140" y="1043180"/>
                  <a:pt x="676075" y="1012065"/>
                  <a:pt x="653850" y="981585"/>
                </a:cubicBezTo>
                <a:cubicBezTo>
                  <a:pt x="631625" y="951105"/>
                  <a:pt x="620830" y="939040"/>
                  <a:pt x="602415" y="910465"/>
                </a:cubicBezTo>
                <a:cubicBezTo>
                  <a:pt x="584000" y="881890"/>
                  <a:pt x="584000" y="865380"/>
                  <a:pt x="561775" y="838710"/>
                </a:cubicBezTo>
                <a:cubicBezTo>
                  <a:pt x="539550" y="812040"/>
                  <a:pt x="520500" y="798070"/>
                  <a:pt x="490020" y="777750"/>
                </a:cubicBezTo>
                <a:cubicBezTo>
                  <a:pt x="459540" y="757430"/>
                  <a:pt x="441125" y="751715"/>
                  <a:pt x="408740" y="737110"/>
                </a:cubicBezTo>
                <a:cubicBezTo>
                  <a:pt x="376355" y="722505"/>
                  <a:pt x="357305" y="716155"/>
                  <a:pt x="326825" y="705995"/>
                </a:cubicBezTo>
                <a:cubicBezTo>
                  <a:pt x="296345" y="695835"/>
                  <a:pt x="284280" y="695835"/>
                  <a:pt x="255705" y="685675"/>
                </a:cubicBezTo>
                <a:cubicBezTo>
                  <a:pt x="227130" y="675515"/>
                  <a:pt x="210620" y="677420"/>
                  <a:pt x="183950" y="655195"/>
                </a:cubicBezTo>
                <a:cubicBezTo>
                  <a:pt x="157280" y="632970"/>
                  <a:pt x="149660" y="603760"/>
                  <a:pt x="122990" y="573280"/>
                </a:cubicBezTo>
                <a:cubicBezTo>
                  <a:pt x="96320" y="542800"/>
                  <a:pt x="76000" y="532640"/>
                  <a:pt x="51235" y="502160"/>
                </a:cubicBezTo>
                <a:cubicBezTo>
                  <a:pt x="26470" y="471680"/>
                  <a:pt x="-4010" y="448820"/>
                  <a:pt x="435" y="420245"/>
                </a:cubicBezTo>
                <a:cubicBezTo>
                  <a:pt x="4880" y="391670"/>
                  <a:pt x="43615" y="383415"/>
                  <a:pt x="72190" y="359285"/>
                </a:cubicBezTo>
                <a:cubicBezTo>
                  <a:pt x="100765" y="335155"/>
                  <a:pt x="124895" y="324995"/>
                  <a:pt x="143310" y="298325"/>
                </a:cubicBezTo>
                <a:cubicBezTo>
                  <a:pt x="161725" y="271655"/>
                  <a:pt x="157280" y="255145"/>
                  <a:pt x="163630" y="226570"/>
                </a:cubicBezTo>
                <a:cubicBezTo>
                  <a:pt x="169980" y="197995"/>
                  <a:pt x="171885" y="168150"/>
                  <a:pt x="173790" y="155450"/>
                </a:cubicBezTo>
              </a:path>
            </a:pathLst>
          </a:custGeom>
          <a:noFill/>
          <a:ln w="762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sp>
        <p:nvSpPr>
          <p:cNvPr id="53252" name="Text Box 4"/>
          <p:cNvSpPr txBox="1"/>
          <p:nvPr/>
        </p:nvSpPr>
        <p:spPr>
          <a:xfrm rot="2040000">
            <a:off x="2792413" y="3916363"/>
            <a:ext cx="1895475" cy="830262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4800" b="1" dirty="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西南</a:t>
            </a:r>
            <a:endParaRPr lang="zh-CN" altLang="en-US" sz="4800" b="1" dirty="0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5" name="任意多边形 4"/>
          <p:cNvSpPr/>
          <p:nvPr/>
        </p:nvSpPr>
        <p:spPr>
          <a:xfrm>
            <a:off x="1774825" y="1514475"/>
            <a:ext cx="3992563" cy="2717800"/>
          </a:xfrm>
          <a:custGeom>
            <a:avLst/>
            <a:gdLst>
              <a:gd name="connisteX0" fmla="*/ 3882460 w 3992119"/>
              <a:gd name="connsiteY0" fmla="*/ 2657268 h 2718902"/>
              <a:gd name="connisteX1" fmla="*/ 3821500 w 3992119"/>
              <a:gd name="connsiteY1" fmla="*/ 2586148 h 2718902"/>
              <a:gd name="connisteX2" fmla="*/ 3841820 w 3992119"/>
              <a:gd name="connsiteY2" fmla="*/ 2514393 h 2718902"/>
              <a:gd name="connisteX3" fmla="*/ 3851980 w 3992119"/>
              <a:gd name="connsiteY3" fmla="*/ 2443273 h 2718902"/>
              <a:gd name="connisteX4" fmla="*/ 3912940 w 3992119"/>
              <a:gd name="connsiteY4" fmla="*/ 2371518 h 2718902"/>
              <a:gd name="connisteX5" fmla="*/ 3933895 w 3992119"/>
              <a:gd name="connsiteY5" fmla="*/ 2300398 h 2718902"/>
              <a:gd name="connisteX6" fmla="*/ 3933895 w 3992119"/>
              <a:gd name="connsiteY6" fmla="*/ 2228643 h 2718902"/>
              <a:gd name="connisteX7" fmla="*/ 3933895 w 3992119"/>
              <a:gd name="connsiteY7" fmla="*/ 2157523 h 2718902"/>
              <a:gd name="connisteX8" fmla="*/ 3933895 w 3992119"/>
              <a:gd name="connsiteY8" fmla="*/ 2085768 h 2718902"/>
              <a:gd name="connisteX9" fmla="*/ 3933895 w 3992119"/>
              <a:gd name="connsiteY9" fmla="*/ 2014648 h 2718902"/>
              <a:gd name="connisteX10" fmla="*/ 3933895 w 3992119"/>
              <a:gd name="connsiteY10" fmla="*/ 1942893 h 2718902"/>
              <a:gd name="connisteX11" fmla="*/ 3933895 w 3992119"/>
              <a:gd name="connsiteY11" fmla="*/ 1871773 h 2718902"/>
              <a:gd name="connisteX12" fmla="*/ 3944055 w 3992119"/>
              <a:gd name="connsiteY12" fmla="*/ 1800018 h 2718902"/>
              <a:gd name="connisteX13" fmla="*/ 3964375 w 3992119"/>
              <a:gd name="connsiteY13" fmla="*/ 1728898 h 2718902"/>
              <a:gd name="connisteX14" fmla="*/ 3984695 w 3992119"/>
              <a:gd name="connsiteY14" fmla="*/ 1657143 h 2718902"/>
              <a:gd name="connisteX15" fmla="*/ 3984695 w 3992119"/>
              <a:gd name="connsiteY15" fmla="*/ 1586023 h 2718902"/>
              <a:gd name="connisteX16" fmla="*/ 3912940 w 3992119"/>
              <a:gd name="connsiteY16" fmla="*/ 1626663 h 2718902"/>
              <a:gd name="connisteX17" fmla="*/ 3831660 w 3992119"/>
              <a:gd name="connsiteY17" fmla="*/ 1698418 h 2718902"/>
              <a:gd name="connisteX18" fmla="*/ 3759905 w 3992119"/>
              <a:gd name="connsiteY18" fmla="*/ 1759378 h 2718902"/>
              <a:gd name="connisteX19" fmla="*/ 3688785 w 3992119"/>
              <a:gd name="connsiteY19" fmla="*/ 1810178 h 2718902"/>
              <a:gd name="connisteX20" fmla="*/ 3617030 w 3992119"/>
              <a:gd name="connsiteY20" fmla="*/ 1810178 h 2718902"/>
              <a:gd name="connisteX21" fmla="*/ 3556070 w 3992119"/>
              <a:gd name="connsiteY21" fmla="*/ 1739058 h 2718902"/>
              <a:gd name="connisteX22" fmla="*/ 3535750 w 3992119"/>
              <a:gd name="connsiteY22" fmla="*/ 1667303 h 2718902"/>
              <a:gd name="connisteX23" fmla="*/ 3535750 w 3992119"/>
              <a:gd name="connsiteY23" fmla="*/ 1596183 h 2718902"/>
              <a:gd name="connisteX24" fmla="*/ 3535750 w 3992119"/>
              <a:gd name="connsiteY24" fmla="*/ 1524428 h 2718902"/>
              <a:gd name="connisteX25" fmla="*/ 3535750 w 3992119"/>
              <a:gd name="connsiteY25" fmla="*/ 1453308 h 2718902"/>
              <a:gd name="connisteX26" fmla="*/ 3525590 w 3992119"/>
              <a:gd name="connsiteY26" fmla="*/ 1371393 h 2718902"/>
              <a:gd name="connisteX27" fmla="*/ 3525590 w 3992119"/>
              <a:gd name="connsiteY27" fmla="*/ 1300273 h 2718902"/>
              <a:gd name="connisteX28" fmla="*/ 3443675 w 3992119"/>
              <a:gd name="connsiteY28" fmla="*/ 1238678 h 2718902"/>
              <a:gd name="connisteX29" fmla="*/ 3372555 w 3992119"/>
              <a:gd name="connsiteY29" fmla="*/ 1238678 h 2718902"/>
              <a:gd name="connisteX30" fmla="*/ 3300800 w 3992119"/>
              <a:gd name="connsiteY30" fmla="*/ 1238678 h 2718902"/>
              <a:gd name="connisteX31" fmla="*/ 3229680 w 3992119"/>
              <a:gd name="connsiteY31" fmla="*/ 1238678 h 2718902"/>
              <a:gd name="connisteX32" fmla="*/ 3157925 w 3992119"/>
              <a:gd name="connsiteY32" fmla="*/ 1228518 h 2718902"/>
              <a:gd name="connisteX33" fmla="*/ 3086805 w 3992119"/>
              <a:gd name="connsiteY33" fmla="*/ 1198038 h 2718902"/>
              <a:gd name="connisteX34" fmla="*/ 3004890 w 3992119"/>
              <a:gd name="connsiteY34" fmla="*/ 1167558 h 2718902"/>
              <a:gd name="connisteX35" fmla="*/ 2933770 w 3992119"/>
              <a:gd name="connsiteY35" fmla="*/ 1147238 h 2718902"/>
              <a:gd name="connisteX36" fmla="*/ 2862015 w 3992119"/>
              <a:gd name="connsiteY36" fmla="*/ 1137078 h 2718902"/>
              <a:gd name="connisteX37" fmla="*/ 2790895 w 3992119"/>
              <a:gd name="connsiteY37" fmla="*/ 1116758 h 2718902"/>
              <a:gd name="connisteX38" fmla="*/ 2719140 w 3992119"/>
              <a:gd name="connsiteY38" fmla="*/ 1106598 h 2718902"/>
              <a:gd name="connisteX39" fmla="*/ 2648020 w 3992119"/>
              <a:gd name="connsiteY39" fmla="*/ 1085643 h 2718902"/>
              <a:gd name="connisteX40" fmla="*/ 2576265 w 3992119"/>
              <a:gd name="connsiteY40" fmla="*/ 1065323 h 2718902"/>
              <a:gd name="connisteX41" fmla="*/ 2505145 w 3992119"/>
              <a:gd name="connsiteY41" fmla="*/ 1014523 h 2718902"/>
              <a:gd name="connisteX42" fmla="*/ 2433390 w 3992119"/>
              <a:gd name="connsiteY42" fmla="*/ 994203 h 2718902"/>
              <a:gd name="connisteX43" fmla="*/ 2362270 w 3992119"/>
              <a:gd name="connsiteY43" fmla="*/ 963723 h 2718902"/>
              <a:gd name="connisteX44" fmla="*/ 2290515 w 3992119"/>
              <a:gd name="connsiteY44" fmla="*/ 932608 h 2718902"/>
              <a:gd name="connisteX45" fmla="*/ 2280355 w 3992119"/>
              <a:gd name="connsiteY45" fmla="*/ 861488 h 2718902"/>
              <a:gd name="connisteX46" fmla="*/ 2280355 w 3992119"/>
              <a:gd name="connsiteY46" fmla="*/ 789733 h 2718902"/>
              <a:gd name="connisteX47" fmla="*/ 2280355 w 3992119"/>
              <a:gd name="connsiteY47" fmla="*/ 718613 h 2718902"/>
              <a:gd name="connisteX48" fmla="*/ 2280355 w 3992119"/>
              <a:gd name="connsiteY48" fmla="*/ 646858 h 2718902"/>
              <a:gd name="connisteX49" fmla="*/ 2208600 w 3992119"/>
              <a:gd name="connsiteY49" fmla="*/ 606218 h 2718902"/>
              <a:gd name="connisteX50" fmla="*/ 2127320 w 3992119"/>
              <a:gd name="connsiteY50" fmla="*/ 596058 h 2718902"/>
              <a:gd name="connisteX51" fmla="*/ 2055565 w 3992119"/>
              <a:gd name="connsiteY51" fmla="*/ 585898 h 2718902"/>
              <a:gd name="connisteX52" fmla="*/ 1984445 w 3992119"/>
              <a:gd name="connsiteY52" fmla="*/ 575738 h 2718902"/>
              <a:gd name="connisteX53" fmla="*/ 1984445 w 3992119"/>
              <a:gd name="connsiteY53" fmla="*/ 503983 h 2718902"/>
              <a:gd name="connisteX54" fmla="*/ 2004765 w 3992119"/>
              <a:gd name="connsiteY54" fmla="*/ 432863 h 2718902"/>
              <a:gd name="connisteX55" fmla="*/ 2014925 w 3992119"/>
              <a:gd name="connsiteY55" fmla="*/ 361108 h 2718902"/>
              <a:gd name="connisteX56" fmla="*/ 1974285 w 3992119"/>
              <a:gd name="connsiteY56" fmla="*/ 289988 h 2718902"/>
              <a:gd name="connisteX57" fmla="*/ 1902530 w 3992119"/>
              <a:gd name="connsiteY57" fmla="*/ 228393 h 2718902"/>
              <a:gd name="connisteX58" fmla="*/ 1851730 w 3992119"/>
              <a:gd name="connsiteY58" fmla="*/ 157273 h 2718902"/>
              <a:gd name="connisteX59" fmla="*/ 1821250 w 3992119"/>
              <a:gd name="connsiteY59" fmla="*/ 85518 h 2718902"/>
              <a:gd name="connisteX60" fmla="*/ 1759655 w 3992119"/>
              <a:gd name="connsiteY60" fmla="*/ 4238 h 2718902"/>
              <a:gd name="connisteX61" fmla="*/ 1688535 w 3992119"/>
              <a:gd name="connsiteY61" fmla="*/ 24558 h 2718902"/>
              <a:gd name="connisteX62" fmla="*/ 1616780 w 3992119"/>
              <a:gd name="connsiteY62" fmla="*/ 85518 h 2718902"/>
              <a:gd name="connisteX63" fmla="*/ 1565980 w 3992119"/>
              <a:gd name="connsiteY63" fmla="*/ 157273 h 2718902"/>
              <a:gd name="connisteX64" fmla="*/ 1504385 w 3992119"/>
              <a:gd name="connsiteY64" fmla="*/ 238553 h 2718902"/>
              <a:gd name="connisteX65" fmla="*/ 1433265 w 3992119"/>
              <a:gd name="connsiteY65" fmla="*/ 300148 h 2718902"/>
              <a:gd name="connisteX66" fmla="*/ 1361510 w 3992119"/>
              <a:gd name="connsiteY66" fmla="*/ 228393 h 2718902"/>
              <a:gd name="connisteX67" fmla="*/ 1290390 w 3992119"/>
              <a:gd name="connsiteY67" fmla="*/ 228393 h 2718902"/>
              <a:gd name="connisteX68" fmla="*/ 1219270 w 3992119"/>
              <a:gd name="connsiteY68" fmla="*/ 249348 h 2718902"/>
              <a:gd name="connisteX69" fmla="*/ 1167835 w 3992119"/>
              <a:gd name="connsiteY69" fmla="*/ 320468 h 2718902"/>
              <a:gd name="connisteX70" fmla="*/ 1127195 w 3992119"/>
              <a:gd name="connsiteY70" fmla="*/ 391588 h 2718902"/>
              <a:gd name="connisteX71" fmla="*/ 1055440 w 3992119"/>
              <a:gd name="connsiteY71" fmla="*/ 422703 h 2718902"/>
              <a:gd name="connisteX72" fmla="*/ 984320 w 3992119"/>
              <a:gd name="connsiteY72" fmla="*/ 432863 h 2718902"/>
              <a:gd name="connisteX73" fmla="*/ 902405 w 3992119"/>
              <a:gd name="connsiteY73" fmla="*/ 473503 h 2718902"/>
              <a:gd name="connisteX74" fmla="*/ 871925 w 3992119"/>
              <a:gd name="connsiteY74" fmla="*/ 545258 h 2718902"/>
              <a:gd name="connisteX75" fmla="*/ 871925 w 3992119"/>
              <a:gd name="connsiteY75" fmla="*/ 616378 h 2718902"/>
              <a:gd name="connisteX76" fmla="*/ 861765 w 3992119"/>
              <a:gd name="connsiteY76" fmla="*/ 688133 h 2718902"/>
              <a:gd name="connisteX77" fmla="*/ 810965 w 3992119"/>
              <a:gd name="connsiteY77" fmla="*/ 759253 h 2718902"/>
              <a:gd name="connisteX78" fmla="*/ 739210 w 3992119"/>
              <a:gd name="connsiteY78" fmla="*/ 779573 h 2718902"/>
              <a:gd name="connisteX79" fmla="*/ 668090 w 3992119"/>
              <a:gd name="connsiteY79" fmla="*/ 810053 h 2718902"/>
              <a:gd name="connisteX80" fmla="*/ 596335 w 3992119"/>
              <a:gd name="connsiteY80" fmla="*/ 820213 h 2718902"/>
              <a:gd name="connisteX81" fmla="*/ 525215 w 3992119"/>
              <a:gd name="connsiteY81" fmla="*/ 851328 h 2718902"/>
              <a:gd name="connisteX82" fmla="*/ 453460 w 3992119"/>
              <a:gd name="connsiteY82" fmla="*/ 861488 h 2718902"/>
              <a:gd name="connisteX83" fmla="*/ 382340 w 3992119"/>
              <a:gd name="connsiteY83" fmla="*/ 861488 h 2718902"/>
              <a:gd name="connisteX84" fmla="*/ 300425 w 3992119"/>
              <a:gd name="connsiteY84" fmla="*/ 861488 h 2718902"/>
              <a:gd name="connisteX85" fmla="*/ 219145 w 3992119"/>
              <a:gd name="connsiteY85" fmla="*/ 871648 h 2718902"/>
              <a:gd name="connisteX86" fmla="*/ 137230 w 3992119"/>
              <a:gd name="connsiteY86" fmla="*/ 871648 h 2718902"/>
              <a:gd name="connisteX87" fmla="*/ 55315 w 3992119"/>
              <a:gd name="connsiteY87" fmla="*/ 891968 h 2718902"/>
              <a:gd name="connisteX88" fmla="*/ 4515 w 3992119"/>
              <a:gd name="connsiteY88" fmla="*/ 963723 h 2718902"/>
              <a:gd name="connisteX89" fmla="*/ 4515 w 3992119"/>
              <a:gd name="connsiteY89" fmla="*/ 1045003 h 2718902"/>
              <a:gd name="connisteX90" fmla="*/ 4515 w 3992119"/>
              <a:gd name="connsiteY90" fmla="*/ 1116758 h 2718902"/>
              <a:gd name="connisteX91" fmla="*/ 24835 w 3992119"/>
              <a:gd name="connsiteY91" fmla="*/ 1187878 h 2718902"/>
              <a:gd name="connisteX92" fmla="*/ 76270 w 3992119"/>
              <a:gd name="connsiteY92" fmla="*/ 1259633 h 2718902"/>
              <a:gd name="connisteX93" fmla="*/ 116910 w 3992119"/>
              <a:gd name="connsiteY93" fmla="*/ 1330753 h 2718902"/>
              <a:gd name="connisteX94" fmla="*/ 167710 w 3992119"/>
              <a:gd name="connsiteY94" fmla="*/ 1402508 h 2718902"/>
              <a:gd name="connisteX95" fmla="*/ 219145 w 3992119"/>
              <a:gd name="connsiteY95" fmla="*/ 1473628 h 2718902"/>
              <a:gd name="connisteX96" fmla="*/ 269945 w 3992119"/>
              <a:gd name="connsiteY96" fmla="*/ 1555543 h 2718902"/>
              <a:gd name="connisteX97" fmla="*/ 310585 w 3992119"/>
              <a:gd name="connsiteY97" fmla="*/ 1626663 h 2718902"/>
              <a:gd name="connisteX98" fmla="*/ 330905 w 3992119"/>
              <a:gd name="connsiteY98" fmla="*/ 1698418 h 2718902"/>
              <a:gd name="connisteX99" fmla="*/ 402660 w 3992119"/>
              <a:gd name="connsiteY99" fmla="*/ 1759378 h 2718902"/>
              <a:gd name="connisteX100" fmla="*/ 473780 w 3992119"/>
              <a:gd name="connsiteY100" fmla="*/ 1718738 h 2718902"/>
              <a:gd name="connisteX101" fmla="*/ 545535 w 3992119"/>
              <a:gd name="connsiteY101" fmla="*/ 1698418 h 2718902"/>
              <a:gd name="connisteX102" fmla="*/ 616655 w 3992119"/>
              <a:gd name="connsiteY102" fmla="*/ 1698418 h 2718902"/>
              <a:gd name="connisteX103" fmla="*/ 688410 w 3992119"/>
              <a:gd name="connsiteY103" fmla="*/ 1698418 h 2718902"/>
              <a:gd name="connisteX104" fmla="*/ 759530 w 3992119"/>
              <a:gd name="connsiteY104" fmla="*/ 1698418 h 2718902"/>
              <a:gd name="connisteX105" fmla="*/ 831285 w 3992119"/>
              <a:gd name="connsiteY105" fmla="*/ 1718738 h 2718902"/>
              <a:gd name="connisteX106" fmla="*/ 912565 w 3992119"/>
              <a:gd name="connsiteY106" fmla="*/ 1769538 h 2718902"/>
              <a:gd name="connisteX107" fmla="*/ 984320 w 3992119"/>
              <a:gd name="connsiteY107" fmla="*/ 1810178 h 2718902"/>
              <a:gd name="connisteX108" fmla="*/ 1055440 w 3992119"/>
              <a:gd name="connsiteY108" fmla="*/ 1851453 h 2718902"/>
              <a:gd name="connisteX109" fmla="*/ 1127195 w 3992119"/>
              <a:gd name="connsiteY109" fmla="*/ 1861613 h 2718902"/>
              <a:gd name="connisteX110" fmla="*/ 1198315 w 3992119"/>
              <a:gd name="connsiteY110" fmla="*/ 1861613 h 2718902"/>
              <a:gd name="connisteX111" fmla="*/ 1270070 w 3992119"/>
              <a:gd name="connsiteY111" fmla="*/ 1820973 h 2718902"/>
              <a:gd name="connisteX112" fmla="*/ 1341190 w 3992119"/>
              <a:gd name="connsiteY112" fmla="*/ 1810178 h 2718902"/>
              <a:gd name="connisteX113" fmla="*/ 1412945 w 3992119"/>
              <a:gd name="connsiteY113" fmla="*/ 1769538 h 2718902"/>
              <a:gd name="connisteX114" fmla="*/ 1484065 w 3992119"/>
              <a:gd name="connsiteY114" fmla="*/ 1759378 h 2718902"/>
              <a:gd name="connisteX115" fmla="*/ 1545660 w 3992119"/>
              <a:gd name="connsiteY115" fmla="*/ 1831133 h 2718902"/>
              <a:gd name="connisteX116" fmla="*/ 1596460 w 3992119"/>
              <a:gd name="connsiteY116" fmla="*/ 1902253 h 2718902"/>
              <a:gd name="connisteX117" fmla="*/ 1606620 w 3992119"/>
              <a:gd name="connsiteY117" fmla="*/ 1974008 h 2718902"/>
              <a:gd name="connisteX118" fmla="*/ 1606620 w 3992119"/>
              <a:gd name="connsiteY118" fmla="*/ 2045128 h 2718902"/>
              <a:gd name="connisteX119" fmla="*/ 1678375 w 3992119"/>
              <a:gd name="connsiteY119" fmla="*/ 2106723 h 2718902"/>
              <a:gd name="connisteX120" fmla="*/ 1749495 w 3992119"/>
              <a:gd name="connsiteY120" fmla="*/ 2147363 h 2718902"/>
              <a:gd name="connisteX121" fmla="*/ 1821250 w 3992119"/>
              <a:gd name="connsiteY121" fmla="*/ 2198163 h 2718902"/>
              <a:gd name="connisteX122" fmla="*/ 1892370 w 3992119"/>
              <a:gd name="connsiteY122" fmla="*/ 2259758 h 2718902"/>
              <a:gd name="connisteX123" fmla="*/ 1964125 w 3992119"/>
              <a:gd name="connsiteY123" fmla="*/ 2290238 h 2718902"/>
              <a:gd name="connisteX124" fmla="*/ 2035245 w 3992119"/>
              <a:gd name="connsiteY124" fmla="*/ 2320718 h 2718902"/>
              <a:gd name="connisteX125" fmla="*/ 2107000 w 3992119"/>
              <a:gd name="connsiteY125" fmla="*/ 2392473 h 2718902"/>
              <a:gd name="connisteX126" fmla="*/ 2178120 w 3992119"/>
              <a:gd name="connsiteY126" fmla="*/ 2412793 h 2718902"/>
              <a:gd name="connisteX127" fmla="*/ 2249875 w 3992119"/>
              <a:gd name="connsiteY127" fmla="*/ 2443273 h 2718902"/>
              <a:gd name="connisteX128" fmla="*/ 2320995 w 3992119"/>
              <a:gd name="connsiteY128" fmla="*/ 2483913 h 2718902"/>
              <a:gd name="connisteX129" fmla="*/ 2372430 w 3992119"/>
              <a:gd name="connsiteY129" fmla="*/ 2412793 h 2718902"/>
              <a:gd name="connisteX130" fmla="*/ 2402910 w 3992119"/>
              <a:gd name="connsiteY130" fmla="*/ 2341038 h 2718902"/>
              <a:gd name="connisteX131" fmla="*/ 2474030 w 3992119"/>
              <a:gd name="connsiteY131" fmla="*/ 2330878 h 2718902"/>
              <a:gd name="connisteX132" fmla="*/ 2545785 w 3992119"/>
              <a:gd name="connsiteY132" fmla="*/ 2341038 h 2718902"/>
              <a:gd name="connisteX133" fmla="*/ 2616905 w 3992119"/>
              <a:gd name="connsiteY133" fmla="*/ 2371518 h 2718902"/>
              <a:gd name="connisteX134" fmla="*/ 2688660 w 3992119"/>
              <a:gd name="connsiteY134" fmla="*/ 2433113 h 2718902"/>
              <a:gd name="connisteX135" fmla="*/ 2759780 w 3992119"/>
              <a:gd name="connsiteY135" fmla="*/ 2443273 h 2718902"/>
              <a:gd name="connisteX136" fmla="*/ 2841695 w 3992119"/>
              <a:gd name="connsiteY136" fmla="*/ 2392473 h 2718902"/>
              <a:gd name="connisteX137" fmla="*/ 2912815 w 3992119"/>
              <a:gd name="connsiteY137" fmla="*/ 2371518 h 2718902"/>
              <a:gd name="connisteX138" fmla="*/ 2984570 w 3992119"/>
              <a:gd name="connsiteY138" fmla="*/ 2361358 h 2718902"/>
              <a:gd name="connisteX139" fmla="*/ 3055690 w 3992119"/>
              <a:gd name="connsiteY139" fmla="*/ 2361358 h 2718902"/>
              <a:gd name="connisteX140" fmla="*/ 3127445 w 3992119"/>
              <a:gd name="connsiteY140" fmla="*/ 2402633 h 2718902"/>
              <a:gd name="connisteX141" fmla="*/ 3198565 w 3992119"/>
              <a:gd name="connsiteY141" fmla="*/ 2433113 h 2718902"/>
              <a:gd name="connisteX142" fmla="*/ 3270320 w 3992119"/>
              <a:gd name="connsiteY142" fmla="*/ 2483913 h 2718902"/>
              <a:gd name="connisteX143" fmla="*/ 3341440 w 3992119"/>
              <a:gd name="connsiteY143" fmla="*/ 2504233 h 2718902"/>
              <a:gd name="connisteX144" fmla="*/ 3413195 w 3992119"/>
              <a:gd name="connsiteY144" fmla="*/ 2534713 h 2718902"/>
              <a:gd name="connisteX145" fmla="*/ 3484315 w 3992119"/>
              <a:gd name="connsiteY145" fmla="*/ 2534713 h 2718902"/>
              <a:gd name="connisteX146" fmla="*/ 3556070 w 3992119"/>
              <a:gd name="connsiteY146" fmla="*/ 2534713 h 2718902"/>
              <a:gd name="connisteX147" fmla="*/ 3627190 w 3992119"/>
              <a:gd name="connsiteY147" fmla="*/ 2555668 h 2718902"/>
              <a:gd name="connisteX148" fmla="*/ 3698945 w 3992119"/>
              <a:gd name="connsiteY148" fmla="*/ 2586148 h 2718902"/>
              <a:gd name="connisteX149" fmla="*/ 3770065 w 3992119"/>
              <a:gd name="connsiteY149" fmla="*/ 2626788 h 2718902"/>
              <a:gd name="connisteX150" fmla="*/ 3811340 w 3992119"/>
              <a:gd name="connsiteY150" fmla="*/ 2718863 h 2718902"/>
              <a:gd name="connisteX151" fmla="*/ 3780225 w 3992119"/>
              <a:gd name="connsiteY151" fmla="*/ 2616628 h 2718902"/>
              <a:gd name="connisteX152" fmla="*/ 3780225 w 3992119"/>
              <a:gd name="connsiteY152" fmla="*/ 2494073 h 2718902"/>
              <a:gd name="connisteX153" fmla="*/ 3780225 w 3992119"/>
              <a:gd name="connsiteY153" fmla="*/ 2412793 h 2718902"/>
              <a:gd name="connisteX154" fmla="*/ 3780225 w 3992119"/>
              <a:gd name="connsiteY154" fmla="*/ 2330878 h 2718902"/>
              <a:gd name="connisteX155" fmla="*/ 3780225 w 3992119"/>
              <a:gd name="connsiteY155" fmla="*/ 2238803 h 2718902"/>
              <a:gd name="connisteX156" fmla="*/ 3780225 w 3992119"/>
              <a:gd name="connsiteY156" fmla="*/ 2167683 h 2718902"/>
              <a:gd name="connisteX157" fmla="*/ 3780225 w 3992119"/>
              <a:gd name="connsiteY157" fmla="*/ 2238803 h 2718902"/>
              <a:gd name="connisteX158" fmla="*/ 3801180 w 3992119"/>
              <a:gd name="connsiteY158" fmla="*/ 2310558 h 2718902"/>
              <a:gd name="connisteX159" fmla="*/ 3821500 w 3992119"/>
              <a:gd name="connsiteY159" fmla="*/ 2381678 h 2718902"/>
              <a:gd name="connisteX160" fmla="*/ 3831660 w 3992119"/>
              <a:gd name="connsiteY160" fmla="*/ 2453433 h 2718902"/>
              <a:gd name="connisteX161" fmla="*/ 3902780 w 3992119"/>
              <a:gd name="connsiteY161" fmla="*/ 2443273 h 2718902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  <a:cxn ang="0">
                <a:pos x="connisteX18" y="connsiteY18"/>
              </a:cxn>
              <a:cxn ang="0">
                <a:pos x="connisteX19" y="connsiteY19"/>
              </a:cxn>
              <a:cxn ang="0">
                <a:pos x="connisteX20" y="connsiteY20"/>
              </a:cxn>
              <a:cxn ang="0">
                <a:pos x="connisteX21" y="connsiteY21"/>
              </a:cxn>
              <a:cxn ang="0">
                <a:pos x="connisteX22" y="connsiteY22"/>
              </a:cxn>
              <a:cxn ang="0">
                <a:pos x="connisteX23" y="connsiteY23"/>
              </a:cxn>
              <a:cxn ang="0">
                <a:pos x="connisteX24" y="connsiteY24"/>
              </a:cxn>
              <a:cxn ang="0">
                <a:pos x="connisteX25" y="connsiteY25"/>
              </a:cxn>
              <a:cxn ang="0">
                <a:pos x="connisteX26" y="connsiteY26"/>
              </a:cxn>
              <a:cxn ang="0">
                <a:pos x="connisteX27" y="connsiteY27"/>
              </a:cxn>
              <a:cxn ang="0">
                <a:pos x="connisteX28" y="connsiteY28"/>
              </a:cxn>
              <a:cxn ang="0">
                <a:pos x="connisteX29" y="connsiteY29"/>
              </a:cxn>
              <a:cxn ang="0">
                <a:pos x="connisteX30" y="connsiteY30"/>
              </a:cxn>
              <a:cxn ang="0">
                <a:pos x="connisteX31" y="connsiteY31"/>
              </a:cxn>
              <a:cxn ang="0">
                <a:pos x="connisteX32" y="connsiteY32"/>
              </a:cxn>
              <a:cxn ang="0">
                <a:pos x="connisteX33" y="connsiteY33"/>
              </a:cxn>
              <a:cxn ang="0">
                <a:pos x="connisteX34" y="connsiteY34"/>
              </a:cxn>
              <a:cxn ang="0">
                <a:pos x="connisteX35" y="connsiteY35"/>
              </a:cxn>
              <a:cxn ang="0">
                <a:pos x="connisteX36" y="connsiteY36"/>
              </a:cxn>
              <a:cxn ang="0">
                <a:pos x="connisteX37" y="connsiteY37"/>
              </a:cxn>
              <a:cxn ang="0">
                <a:pos x="connisteX38" y="connsiteY38"/>
              </a:cxn>
              <a:cxn ang="0">
                <a:pos x="connisteX39" y="connsiteY39"/>
              </a:cxn>
              <a:cxn ang="0">
                <a:pos x="connisteX40" y="connsiteY40"/>
              </a:cxn>
              <a:cxn ang="0">
                <a:pos x="connisteX41" y="connsiteY41"/>
              </a:cxn>
              <a:cxn ang="0">
                <a:pos x="connisteX42" y="connsiteY42"/>
              </a:cxn>
              <a:cxn ang="0">
                <a:pos x="connisteX43" y="connsiteY43"/>
              </a:cxn>
              <a:cxn ang="0">
                <a:pos x="connisteX44" y="connsiteY44"/>
              </a:cxn>
              <a:cxn ang="0">
                <a:pos x="connisteX45" y="connsiteY45"/>
              </a:cxn>
              <a:cxn ang="0">
                <a:pos x="connisteX46" y="connsiteY46"/>
              </a:cxn>
              <a:cxn ang="0">
                <a:pos x="connisteX47" y="connsiteY47"/>
              </a:cxn>
              <a:cxn ang="0">
                <a:pos x="connisteX48" y="connsiteY48"/>
              </a:cxn>
              <a:cxn ang="0">
                <a:pos x="connisteX49" y="connsiteY49"/>
              </a:cxn>
              <a:cxn ang="0">
                <a:pos x="connisteX50" y="connsiteY50"/>
              </a:cxn>
              <a:cxn ang="0">
                <a:pos x="connisteX51" y="connsiteY51"/>
              </a:cxn>
              <a:cxn ang="0">
                <a:pos x="connisteX52" y="connsiteY52"/>
              </a:cxn>
              <a:cxn ang="0">
                <a:pos x="connisteX53" y="connsiteY53"/>
              </a:cxn>
              <a:cxn ang="0">
                <a:pos x="connisteX54" y="connsiteY54"/>
              </a:cxn>
              <a:cxn ang="0">
                <a:pos x="connisteX55" y="connsiteY55"/>
              </a:cxn>
              <a:cxn ang="0">
                <a:pos x="connisteX56" y="connsiteY56"/>
              </a:cxn>
              <a:cxn ang="0">
                <a:pos x="connisteX57" y="connsiteY57"/>
              </a:cxn>
              <a:cxn ang="0">
                <a:pos x="connisteX58" y="connsiteY58"/>
              </a:cxn>
              <a:cxn ang="0">
                <a:pos x="connisteX59" y="connsiteY59"/>
              </a:cxn>
              <a:cxn ang="0">
                <a:pos x="connisteX60" y="connsiteY60"/>
              </a:cxn>
              <a:cxn ang="0">
                <a:pos x="connisteX61" y="connsiteY61"/>
              </a:cxn>
              <a:cxn ang="0">
                <a:pos x="connisteX62" y="connsiteY62"/>
              </a:cxn>
              <a:cxn ang="0">
                <a:pos x="connisteX63" y="connsiteY63"/>
              </a:cxn>
              <a:cxn ang="0">
                <a:pos x="connisteX64" y="connsiteY64"/>
              </a:cxn>
              <a:cxn ang="0">
                <a:pos x="connisteX65" y="connsiteY65"/>
              </a:cxn>
              <a:cxn ang="0">
                <a:pos x="connisteX66" y="connsiteY66"/>
              </a:cxn>
              <a:cxn ang="0">
                <a:pos x="connisteX67" y="connsiteY67"/>
              </a:cxn>
              <a:cxn ang="0">
                <a:pos x="connisteX68" y="connsiteY68"/>
              </a:cxn>
              <a:cxn ang="0">
                <a:pos x="connisteX69" y="connsiteY69"/>
              </a:cxn>
              <a:cxn ang="0">
                <a:pos x="connisteX70" y="connsiteY70"/>
              </a:cxn>
              <a:cxn ang="0">
                <a:pos x="connisteX71" y="connsiteY71"/>
              </a:cxn>
              <a:cxn ang="0">
                <a:pos x="connisteX72" y="connsiteY72"/>
              </a:cxn>
              <a:cxn ang="0">
                <a:pos x="connisteX73" y="connsiteY73"/>
              </a:cxn>
              <a:cxn ang="0">
                <a:pos x="connisteX74" y="connsiteY74"/>
              </a:cxn>
              <a:cxn ang="0">
                <a:pos x="connisteX75" y="connsiteY75"/>
              </a:cxn>
              <a:cxn ang="0">
                <a:pos x="connisteX76" y="connsiteY76"/>
              </a:cxn>
              <a:cxn ang="0">
                <a:pos x="connisteX77" y="connsiteY77"/>
              </a:cxn>
              <a:cxn ang="0">
                <a:pos x="connisteX78" y="connsiteY78"/>
              </a:cxn>
              <a:cxn ang="0">
                <a:pos x="connisteX79" y="connsiteY79"/>
              </a:cxn>
              <a:cxn ang="0">
                <a:pos x="connisteX80" y="connsiteY80"/>
              </a:cxn>
              <a:cxn ang="0">
                <a:pos x="connisteX81" y="connsiteY81"/>
              </a:cxn>
              <a:cxn ang="0">
                <a:pos x="connisteX82" y="connsiteY82"/>
              </a:cxn>
              <a:cxn ang="0">
                <a:pos x="connisteX83" y="connsiteY83"/>
              </a:cxn>
              <a:cxn ang="0">
                <a:pos x="connisteX84" y="connsiteY84"/>
              </a:cxn>
              <a:cxn ang="0">
                <a:pos x="connisteX85" y="connsiteY85"/>
              </a:cxn>
              <a:cxn ang="0">
                <a:pos x="connisteX86" y="connsiteY86"/>
              </a:cxn>
              <a:cxn ang="0">
                <a:pos x="connisteX87" y="connsiteY87"/>
              </a:cxn>
              <a:cxn ang="0">
                <a:pos x="connisteX88" y="connsiteY88"/>
              </a:cxn>
              <a:cxn ang="0">
                <a:pos x="connisteX89" y="connsiteY89"/>
              </a:cxn>
              <a:cxn ang="0">
                <a:pos x="connisteX90" y="connsiteY90"/>
              </a:cxn>
              <a:cxn ang="0">
                <a:pos x="connisteX91" y="connsiteY91"/>
              </a:cxn>
              <a:cxn ang="0">
                <a:pos x="connisteX92" y="connsiteY92"/>
              </a:cxn>
              <a:cxn ang="0">
                <a:pos x="connisteX93" y="connsiteY93"/>
              </a:cxn>
              <a:cxn ang="0">
                <a:pos x="connisteX94" y="connsiteY94"/>
              </a:cxn>
              <a:cxn ang="0">
                <a:pos x="connisteX95" y="connsiteY95"/>
              </a:cxn>
              <a:cxn ang="0">
                <a:pos x="connisteX96" y="connsiteY96"/>
              </a:cxn>
              <a:cxn ang="0">
                <a:pos x="connisteX97" y="connsiteY97"/>
              </a:cxn>
              <a:cxn ang="0">
                <a:pos x="connisteX98" y="connsiteY98"/>
              </a:cxn>
              <a:cxn ang="0">
                <a:pos x="connisteX99" y="connsiteY99"/>
              </a:cxn>
              <a:cxn ang="0">
                <a:pos x="connisteX100" y="connsiteY100"/>
              </a:cxn>
              <a:cxn ang="0">
                <a:pos x="connisteX101" y="connsiteY101"/>
              </a:cxn>
              <a:cxn ang="0">
                <a:pos x="connisteX102" y="connsiteY102"/>
              </a:cxn>
              <a:cxn ang="0">
                <a:pos x="connisteX103" y="connsiteY103"/>
              </a:cxn>
              <a:cxn ang="0">
                <a:pos x="connisteX104" y="connsiteY104"/>
              </a:cxn>
              <a:cxn ang="0">
                <a:pos x="connisteX105" y="connsiteY105"/>
              </a:cxn>
              <a:cxn ang="0">
                <a:pos x="connisteX106" y="connsiteY106"/>
              </a:cxn>
              <a:cxn ang="0">
                <a:pos x="connisteX107" y="connsiteY107"/>
              </a:cxn>
              <a:cxn ang="0">
                <a:pos x="connisteX108" y="connsiteY108"/>
              </a:cxn>
              <a:cxn ang="0">
                <a:pos x="connisteX109" y="connsiteY109"/>
              </a:cxn>
              <a:cxn ang="0">
                <a:pos x="connisteX110" y="connsiteY110"/>
              </a:cxn>
              <a:cxn ang="0">
                <a:pos x="connisteX111" y="connsiteY111"/>
              </a:cxn>
              <a:cxn ang="0">
                <a:pos x="connisteX112" y="connsiteY112"/>
              </a:cxn>
              <a:cxn ang="0">
                <a:pos x="connisteX113" y="connsiteY113"/>
              </a:cxn>
              <a:cxn ang="0">
                <a:pos x="connisteX114" y="connsiteY114"/>
              </a:cxn>
              <a:cxn ang="0">
                <a:pos x="connisteX115" y="connsiteY115"/>
              </a:cxn>
              <a:cxn ang="0">
                <a:pos x="connisteX116" y="connsiteY116"/>
              </a:cxn>
              <a:cxn ang="0">
                <a:pos x="connisteX117" y="connsiteY117"/>
              </a:cxn>
              <a:cxn ang="0">
                <a:pos x="connisteX118" y="connsiteY118"/>
              </a:cxn>
              <a:cxn ang="0">
                <a:pos x="connisteX119" y="connsiteY119"/>
              </a:cxn>
              <a:cxn ang="0">
                <a:pos x="connisteX120" y="connsiteY120"/>
              </a:cxn>
              <a:cxn ang="0">
                <a:pos x="connisteX121" y="connsiteY121"/>
              </a:cxn>
              <a:cxn ang="0">
                <a:pos x="connisteX122" y="connsiteY122"/>
              </a:cxn>
              <a:cxn ang="0">
                <a:pos x="connisteX123" y="connsiteY123"/>
              </a:cxn>
              <a:cxn ang="0">
                <a:pos x="connisteX124" y="connsiteY124"/>
              </a:cxn>
              <a:cxn ang="0">
                <a:pos x="connisteX125" y="connsiteY125"/>
              </a:cxn>
              <a:cxn ang="0">
                <a:pos x="connisteX126" y="connsiteY126"/>
              </a:cxn>
              <a:cxn ang="0">
                <a:pos x="connisteX127" y="connsiteY127"/>
              </a:cxn>
              <a:cxn ang="0">
                <a:pos x="connisteX128" y="connsiteY128"/>
              </a:cxn>
              <a:cxn ang="0">
                <a:pos x="connisteX129" y="connsiteY129"/>
              </a:cxn>
              <a:cxn ang="0">
                <a:pos x="connisteX130" y="connsiteY130"/>
              </a:cxn>
              <a:cxn ang="0">
                <a:pos x="connisteX131" y="connsiteY131"/>
              </a:cxn>
              <a:cxn ang="0">
                <a:pos x="connisteX132" y="connsiteY132"/>
              </a:cxn>
              <a:cxn ang="0">
                <a:pos x="connisteX133" y="connsiteY133"/>
              </a:cxn>
              <a:cxn ang="0">
                <a:pos x="connisteX134" y="connsiteY134"/>
              </a:cxn>
              <a:cxn ang="0">
                <a:pos x="connisteX135" y="connsiteY135"/>
              </a:cxn>
              <a:cxn ang="0">
                <a:pos x="connisteX136" y="connsiteY136"/>
              </a:cxn>
              <a:cxn ang="0">
                <a:pos x="connisteX137" y="connsiteY137"/>
              </a:cxn>
              <a:cxn ang="0">
                <a:pos x="connisteX138" y="connsiteY138"/>
              </a:cxn>
              <a:cxn ang="0">
                <a:pos x="connisteX139" y="connsiteY139"/>
              </a:cxn>
              <a:cxn ang="0">
                <a:pos x="connisteX140" y="connsiteY140"/>
              </a:cxn>
              <a:cxn ang="0">
                <a:pos x="connisteX141" y="connsiteY141"/>
              </a:cxn>
              <a:cxn ang="0">
                <a:pos x="connisteX142" y="connsiteY142"/>
              </a:cxn>
              <a:cxn ang="0">
                <a:pos x="connisteX143" y="connsiteY143"/>
              </a:cxn>
              <a:cxn ang="0">
                <a:pos x="connisteX144" y="connsiteY144"/>
              </a:cxn>
              <a:cxn ang="0">
                <a:pos x="connisteX145" y="connsiteY145"/>
              </a:cxn>
              <a:cxn ang="0">
                <a:pos x="connisteX146" y="connsiteY146"/>
              </a:cxn>
              <a:cxn ang="0">
                <a:pos x="connisteX147" y="connsiteY147"/>
              </a:cxn>
              <a:cxn ang="0">
                <a:pos x="connisteX148" y="connsiteY148"/>
              </a:cxn>
              <a:cxn ang="0">
                <a:pos x="connisteX149" y="connsiteY149"/>
              </a:cxn>
              <a:cxn ang="0">
                <a:pos x="connisteX150" y="connsiteY150"/>
              </a:cxn>
              <a:cxn ang="0">
                <a:pos x="connisteX151" y="connsiteY151"/>
              </a:cxn>
              <a:cxn ang="0">
                <a:pos x="connisteX152" y="connsiteY152"/>
              </a:cxn>
              <a:cxn ang="0">
                <a:pos x="connisteX153" y="connsiteY153"/>
              </a:cxn>
              <a:cxn ang="0">
                <a:pos x="connisteX154" y="connsiteY154"/>
              </a:cxn>
              <a:cxn ang="0">
                <a:pos x="connisteX155" y="connsiteY155"/>
              </a:cxn>
              <a:cxn ang="0">
                <a:pos x="connisteX156" y="connsiteY156"/>
              </a:cxn>
              <a:cxn ang="0">
                <a:pos x="connisteX157" y="connsiteY157"/>
              </a:cxn>
              <a:cxn ang="0">
                <a:pos x="connisteX158" y="connsiteY158"/>
              </a:cxn>
              <a:cxn ang="0">
                <a:pos x="connisteX159" y="connsiteY159"/>
              </a:cxn>
              <a:cxn ang="0">
                <a:pos x="connisteX160" y="connsiteY160"/>
              </a:cxn>
              <a:cxn ang="0">
                <a:pos x="connisteX161" y="connsiteY161"/>
              </a:cxn>
            </a:cxnLst>
            <a:rect l="l" t="t" r="r" b="b"/>
            <a:pathLst>
              <a:path w="3992119" h="2718903">
                <a:moveTo>
                  <a:pt x="3882461" y="2657268"/>
                </a:moveTo>
                <a:cubicBezTo>
                  <a:pt x="3869761" y="2644568"/>
                  <a:pt x="3829756" y="2614723"/>
                  <a:pt x="3821501" y="2586148"/>
                </a:cubicBezTo>
                <a:cubicBezTo>
                  <a:pt x="3813246" y="2557573"/>
                  <a:pt x="3835471" y="2542968"/>
                  <a:pt x="3841821" y="2514393"/>
                </a:cubicBezTo>
                <a:cubicBezTo>
                  <a:pt x="3848171" y="2485818"/>
                  <a:pt x="3838011" y="2471848"/>
                  <a:pt x="3851981" y="2443273"/>
                </a:cubicBezTo>
                <a:cubicBezTo>
                  <a:pt x="3865951" y="2414698"/>
                  <a:pt x="3896431" y="2400093"/>
                  <a:pt x="3912941" y="2371518"/>
                </a:cubicBezTo>
                <a:cubicBezTo>
                  <a:pt x="3929451" y="2342943"/>
                  <a:pt x="3929451" y="2328973"/>
                  <a:pt x="3933896" y="2300398"/>
                </a:cubicBezTo>
                <a:cubicBezTo>
                  <a:pt x="3938341" y="2271823"/>
                  <a:pt x="3933896" y="2257218"/>
                  <a:pt x="3933896" y="2228643"/>
                </a:cubicBezTo>
                <a:cubicBezTo>
                  <a:pt x="3933896" y="2200068"/>
                  <a:pt x="3933896" y="2186098"/>
                  <a:pt x="3933896" y="2157523"/>
                </a:cubicBezTo>
                <a:cubicBezTo>
                  <a:pt x="3933896" y="2128948"/>
                  <a:pt x="3933896" y="2114343"/>
                  <a:pt x="3933896" y="2085768"/>
                </a:cubicBezTo>
                <a:cubicBezTo>
                  <a:pt x="3933896" y="2057193"/>
                  <a:pt x="3933896" y="2043223"/>
                  <a:pt x="3933896" y="2014648"/>
                </a:cubicBezTo>
                <a:cubicBezTo>
                  <a:pt x="3933896" y="1986073"/>
                  <a:pt x="3933896" y="1971468"/>
                  <a:pt x="3933896" y="1942893"/>
                </a:cubicBezTo>
                <a:cubicBezTo>
                  <a:pt x="3933896" y="1914318"/>
                  <a:pt x="3931991" y="1900348"/>
                  <a:pt x="3933896" y="1871773"/>
                </a:cubicBezTo>
                <a:cubicBezTo>
                  <a:pt x="3935801" y="1843198"/>
                  <a:pt x="3937706" y="1828593"/>
                  <a:pt x="3944056" y="1800018"/>
                </a:cubicBezTo>
                <a:cubicBezTo>
                  <a:pt x="3950406" y="1771443"/>
                  <a:pt x="3956121" y="1757473"/>
                  <a:pt x="3964376" y="1728898"/>
                </a:cubicBezTo>
                <a:cubicBezTo>
                  <a:pt x="3972631" y="1700323"/>
                  <a:pt x="3980886" y="1685718"/>
                  <a:pt x="3984696" y="1657143"/>
                </a:cubicBezTo>
                <a:cubicBezTo>
                  <a:pt x="3988506" y="1628568"/>
                  <a:pt x="3999301" y="1592373"/>
                  <a:pt x="3984696" y="1586023"/>
                </a:cubicBezTo>
                <a:cubicBezTo>
                  <a:pt x="3970091" y="1579673"/>
                  <a:pt x="3943421" y="1604438"/>
                  <a:pt x="3912941" y="1626663"/>
                </a:cubicBezTo>
                <a:cubicBezTo>
                  <a:pt x="3882461" y="1648888"/>
                  <a:pt x="3862141" y="1671748"/>
                  <a:pt x="3831661" y="1698418"/>
                </a:cubicBezTo>
                <a:cubicBezTo>
                  <a:pt x="3801181" y="1725088"/>
                  <a:pt x="3788481" y="1737153"/>
                  <a:pt x="3759906" y="1759378"/>
                </a:cubicBezTo>
                <a:cubicBezTo>
                  <a:pt x="3731331" y="1781603"/>
                  <a:pt x="3717361" y="1800018"/>
                  <a:pt x="3688786" y="1810178"/>
                </a:cubicBezTo>
                <a:cubicBezTo>
                  <a:pt x="3660211" y="1820338"/>
                  <a:pt x="3643701" y="1824148"/>
                  <a:pt x="3617031" y="1810178"/>
                </a:cubicBezTo>
                <a:cubicBezTo>
                  <a:pt x="3590361" y="1796208"/>
                  <a:pt x="3572581" y="1767633"/>
                  <a:pt x="3556071" y="1739058"/>
                </a:cubicBezTo>
                <a:cubicBezTo>
                  <a:pt x="3539561" y="1710483"/>
                  <a:pt x="3539561" y="1695878"/>
                  <a:pt x="3535751" y="1667303"/>
                </a:cubicBezTo>
                <a:cubicBezTo>
                  <a:pt x="3531941" y="1638728"/>
                  <a:pt x="3535751" y="1624758"/>
                  <a:pt x="3535751" y="1596183"/>
                </a:cubicBezTo>
                <a:cubicBezTo>
                  <a:pt x="3535751" y="1567608"/>
                  <a:pt x="3535751" y="1553003"/>
                  <a:pt x="3535751" y="1524428"/>
                </a:cubicBezTo>
                <a:cubicBezTo>
                  <a:pt x="3535751" y="1495853"/>
                  <a:pt x="3537656" y="1483788"/>
                  <a:pt x="3535751" y="1453308"/>
                </a:cubicBezTo>
                <a:cubicBezTo>
                  <a:pt x="3533846" y="1422828"/>
                  <a:pt x="3527496" y="1401873"/>
                  <a:pt x="3525591" y="1371393"/>
                </a:cubicBezTo>
                <a:cubicBezTo>
                  <a:pt x="3523686" y="1340913"/>
                  <a:pt x="3542101" y="1326943"/>
                  <a:pt x="3525591" y="1300273"/>
                </a:cubicBezTo>
                <a:cubicBezTo>
                  <a:pt x="3509081" y="1273603"/>
                  <a:pt x="3474156" y="1250743"/>
                  <a:pt x="3443676" y="1238678"/>
                </a:cubicBezTo>
                <a:cubicBezTo>
                  <a:pt x="3413196" y="1226613"/>
                  <a:pt x="3401131" y="1238678"/>
                  <a:pt x="3372556" y="1238678"/>
                </a:cubicBezTo>
                <a:cubicBezTo>
                  <a:pt x="3343981" y="1238678"/>
                  <a:pt x="3329376" y="1238678"/>
                  <a:pt x="3300801" y="1238678"/>
                </a:cubicBezTo>
                <a:cubicBezTo>
                  <a:pt x="3272226" y="1238678"/>
                  <a:pt x="3258256" y="1240583"/>
                  <a:pt x="3229681" y="1238678"/>
                </a:cubicBezTo>
                <a:cubicBezTo>
                  <a:pt x="3201106" y="1236773"/>
                  <a:pt x="3186501" y="1236773"/>
                  <a:pt x="3157926" y="1228518"/>
                </a:cubicBezTo>
                <a:cubicBezTo>
                  <a:pt x="3129351" y="1220263"/>
                  <a:pt x="3117286" y="1210103"/>
                  <a:pt x="3086806" y="1198038"/>
                </a:cubicBezTo>
                <a:cubicBezTo>
                  <a:pt x="3056326" y="1185973"/>
                  <a:pt x="3035371" y="1177718"/>
                  <a:pt x="3004891" y="1167558"/>
                </a:cubicBezTo>
                <a:cubicBezTo>
                  <a:pt x="2974411" y="1157398"/>
                  <a:pt x="2962346" y="1153588"/>
                  <a:pt x="2933771" y="1147238"/>
                </a:cubicBezTo>
                <a:cubicBezTo>
                  <a:pt x="2905196" y="1140888"/>
                  <a:pt x="2890591" y="1143428"/>
                  <a:pt x="2862016" y="1137078"/>
                </a:cubicBezTo>
                <a:cubicBezTo>
                  <a:pt x="2833441" y="1130728"/>
                  <a:pt x="2819471" y="1123108"/>
                  <a:pt x="2790896" y="1116758"/>
                </a:cubicBezTo>
                <a:cubicBezTo>
                  <a:pt x="2762321" y="1110408"/>
                  <a:pt x="2747716" y="1112948"/>
                  <a:pt x="2719141" y="1106598"/>
                </a:cubicBezTo>
                <a:cubicBezTo>
                  <a:pt x="2690566" y="1100248"/>
                  <a:pt x="2676596" y="1093898"/>
                  <a:pt x="2648021" y="1085643"/>
                </a:cubicBezTo>
                <a:cubicBezTo>
                  <a:pt x="2619446" y="1077388"/>
                  <a:pt x="2604841" y="1079293"/>
                  <a:pt x="2576266" y="1065323"/>
                </a:cubicBezTo>
                <a:cubicBezTo>
                  <a:pt x="2547691" y="1051353"/>
                  <a:pt x="2533721" y="1028493"/>
                  <a:pt x="2505146" y="1014523"/>
                </a:cubicBezTo>
                <a:cubicBezTo>
                  <a:pt x="2476571" y="1000553"/>
                  <a:pt x="2461966" y="1004363"/>
                  <a:pt x="2433391" y="994203"/>
                </a:cubicBezTo>
                <a:cubicBezTo>
                  <a:pt x="2404816" y="984043"/>
                  <a:pt x="2390846" y="975788"/>
                  <a:pt x="2362271" y="963723"/>
                </a:cubicBezTo>
                <a:cubicBezTo>
                  <a:pt x="2333696" y="951658"/>
                  <a:pt x="2307026" y="952928"/>
                  <a:pt x="2290516" y="932608"/>
                </a:cubicBezTo>
                <a:cubicBezTo>
                  <a:pt x="2274006" y="912288"/>
                  <a:pt x="2282261" y="890063"/>
                  <a:pt x="2280356" y="861488"/>
                </a:cubicBezTo>
                <a:cubicBezTo>
                  <a:pt x="2278451" y="832913"/>
                  <a:pt x="2280356" y="818308"/>
                  <a:pt x="2280356" y="789733"/>
                </a:cubicBezTo>
                <a:cubicBezTo>
                  <a:pt x="2280356" y="761158"/>
                  <a:pt x="2280356" y="747188"/>
                  <a:pt x="2280356" y="718613"/>
                </a:cubicBezTo>
                <a:cubicBezTo>
                  <a:pt x="2280356" y="690038"/>
                  <a:pt x="2294961" y="669083"/>
                  <a:pt x="2280356" y="646858"/>
                </a:cubicBezTo>
                <a:cubicBezTo>
                  <a:pt x="2265751" y="624633"/>
                  <a:pt x="2239081" y="616378"/>
                  <a:pt x="2208601" y="606218"/>
                </a:cubicBezTo>
                <a:cubicBezTo>
                  <a:pt x="2178121" y="596058"/>
                  <a:pt x="2157801" y="599868"/>
                  <a:pt x="2127321" y="596058"/>
                </a:cubicBezTo>
                <a:cubicBezTo>
                  <a:pt x="2096841" y="592248"/>
                  <a:pt x="2084141" y="589708"/>
                  <a:pt x="2055566" y="585898"/>
                </a:cubicBezTo>
                <a:cubicBezTo>
                  <a:pt x="2026991" y="582088"/>
                  <a:pt x="1998416" y="592248"/>
                  <a:pt x="1984446" y="575738"/>
                </a:cubicBezTo>
                <a:cubicBezTo>
                  <a:pt x="1970476" y="559228"/>
                  <a:pt x="1980636" y="532558"/>
                  <a:pt x="1984446" y="503983"/>
                </a:cubicBezTo>
                <a:cubicBezTo>
                  <a:pt x="1988256" y="475408"/>
                  <a:pt x="1998416" y="461438"/>
                  <a:pt x="2004766" y="432863"/>
                </a:cubicBezTo>
                <a:cubicBezTo>
                  <a:pt x="2011116" y="404288"/>
                  <a:pt x="2021276" y="389683"/>
                  <a:pt x="2014926" y="361108"/>
                </a:cubicBezTo>
                <a:cubicBezTo>
                  <a:pt x="2008576" y="332533"/>
                  <a:pt x="1996511" y="316658"/>
                  <a:pt x="1974286" y="289988"/>
                </a:cubicBezTo>
                <a:cubicBezTo>
                  <a:pt x="1952061" y="263318"/>
                  <a:pt x="1927296" y="255063"/>
                  <a:pt x="1902531" y="228393"/>
                </a:cubicBezTo>
                <a:cubicBezTo>
                  <a:pt x="1877766" y="201723"/>
                  <a:pt x="1868241" y="185848"/>
                  <a:pt x="1851731" y="157273"/>
                </a:cubicBezTo>
                <a:cubicBezTo>
                  <a:pt x="1835221" y="128698"/>
                  <a:pt x="1839666" y="115998"/>
                  <a:pt x="1821251" y="85518"/>
                </a:cubicBezTo>
                <a:cubicBezTo>
                  <a:pt x="1802836" y="55038"/>
                  <a:pt x="1786326" y="16303"/>
                  <a:pt x="1759656" y="4238"/>
                </a:cubicBezTo>
                <a:cubicBezTo>
                  <a:pt x="1732986" y="-7827"/>
                  <a:pt x="1717111" y="8048"/>
                  <a:pt x="1688536" y="24558"/>
                </a:cubicBezTo>
                <a:cubicBezTo>
                  <a:pt x="1659961" y="41068"/>
                  <a:pt x="1641546" y="58848"/>
                  <a:pt x="1616781" y="85518"/>
                </a:cubicBezTo>
                <a:cubicBezTo>
                  <a:pt x="1592016" y="112188"/>
                  <a:pt x="1588206" y="126793"/>
                  <a:pt x="1565981" y="157273"/>
                </a:cubicBezTo>
                <a:cubicBezTo>
                  <a:pt x="1543756" y="187753"/>
                  <a:pt x="1531056" y="209978"/>
                  <a:pt x="1504386" y="238553"/>
                </a:cubicBezTo>
                <a:cubicBezTo>
                  <a:pt x="1477716" y="267128"/>
                  <a:pt x="1461841" y="302053"/>
                  <a:pt x="1433266" y="300148"/>
                </a:cubicBezTo>
                <a:cubicBezTo>
                  <a:pt x="1404691" y="298243"/>
                  <a:pt x="1390086" y="242998"/>
                  <a:pt x="1361511" y="228393"/>
                </a:cubicBezTo>
                <a:cubicBezTo>
                  <a:pt x="1332936" y="213788"/>
                  <a:pt x="1318966" y="223948"/>
                  <a:pt x="1290391" y="228393"/>
                </a:cubicBezTo>
                <a:cubicBezTo>
                  <a:pt x="1261816" y="232838"/>
                  <a:pt x="1244036" y="230933"/>
                  <a:pt x="1219271" y="249348"/>
                </a:cubicBezTo>
                <a:cubicBezTo>
                  <a:pt x="1194506" y="267763"/>
                  <a:pt x="1186251" y="291893"/>
                  <a:pt x="1167836" y="320468"/>
                </a:cubicBezTo>
                <a:cubicBezTo>
                  <a:pt x="1149421" y="349043"/>
                  <a:pt x="1149421" y="371268"/>
                  <a:pt x="1127196" y="391588"/>
                </a:cubicBezTo>
                <a:cubicBezTo>
                  <a:pt x="1104971" y="411908"/>
                  <a:pt x="1084016" y="414448"/>
                  <a:pt x="1055441" y="422703"/>
                </a:cubicBezTo>
                <a:cubicBezTo>
                  <a:pt x="1026866" y="430958"/>
                  <a:pt x="1014801" y="422703"/>
                  <a:pt x="984321" y="432863"/>
                </a:cubicBezTo>
                <a:cubicBezTo>
                  <a:pt x="953841" y="443023"/>
                  <a:pt x="924631" y="451278"/>
                  <a:pt x="902406" y="473503"/>
                </a:cubicBezTo>
                <a:cubicBezTo>
                  <a:pt x="880181" y="495728"/>
                  <a:pt x="878276" y="516683"/>
                  <a:pt x="871926" y="545258"/>
                </a:cubicBezTo>
                <a:cubicBezTo>
                  <a:pt x="865576" y="573833"/>
                  <a:pt x="873831" y="587803"/>
                  <a:pt x="871926" y="616378"/>
                </a:cubicBezTo>
                <a:cubicBezTo>
                  <a:pt x="870021" y="644953"/>
                  <a:pt x="873831" y="659558"/>
                  <a:pt x="861766" y="688133"/>
                </a:cubicBezTo>
                <a:cubicBezTo>
                  <a:pt x="849701" y="716708"/>
                  <a:pt x="835731" y="740838"/>
                  <a:pt x="810966" y="759253"/>
                </a:cubicBezTo>
                <a:cubicBezTo>
                  <a:pt x="786201" y="777668"/>
                  <a:pt x="767786" y="769413"/>
                  <a:pt x="739211" y="779573"/>
                </a:cubicBezTo>
                <a:cubicBezTo>
                  <a:pt x="710636" y="789733"/>
                  <a:pt x="696666" y="801798"/>
                  <a:pt x="668091" y="810053"/>
                </a:cubicBezTo>
                <a:cubicBezTo>
                  <a:pt x="639516" y="818308"/>
                  <a:pt x="624911" y="811958"/>
                  <a:pt x="596336" y="820213"/>
                </a:cubicBezTo>
                <a:cubicBezTo>
                  <a:pt x="567761" y="828468"/>
                  <a:pt x="553791" y="843073"/>
                  <a:pt x="525216" y="851328"/>
                </a:cubicBezTo>
                <a:cubicBezTo>
                  <a:pt x="496641" y="859583"/>
                  <a:pt x="482036" y="859583"/>
                  <a:pt x="453461" y="861488"/>
                </a:cubicBezTo>
                <a:cubicBezTo>
                  <a:pt x="424886" y="863393"/>
                  <a:pt x="412821" y="861488"/>
                  <a:pt x="382341" y="861488"/>
                </a:cubicBezTo>
                <a:cubicBezTo>
                  <a:pt x="351861" y="861488"/>
                  <a:pt x="332811" y="859583"/>
                  <a:pt x="300426" y="861488"/>
                </a:cubicBezTo>
                <a:cubicBezTo>
                  <a:pt x="268041" y="863393"/>
                  <a:pt x="251531" y="869743"/>
                  <a:pt x="219146" y="871648"/>
                </a:cubicBezTo>
                <a:cubicBezTo>
                  <a:pt x="186761" y="873553"/>
                  <a:pt x="170251" y="867838"/>
                  <a:pt x="137231" y="871648"/>
                </a:cubicBezTo>
                <a:cubicBezTo>
                  <a:pt x="104211" y="875458"/>
                  <a:pt x="81986" y="873553"/>
                  <a:pt x="55316" y="891968"/>
                </a:cubicBezTo>
                <a:cubicBezTo>
                  <a:pt x="28646" y="910383"/>
                  <a:pt x="14676" y="933243"/>
                  <a:pt x="4516" y="963723"/>
                </a:cubicBezTo>
                <a:cubicBezTo>
                  <a:pt x="-5644" y="994203"/>
                  <a:pt x="4516" y="1014523"/>
                  <a:pt x="4516" y="1045003"/>
                </a:cubicBezTo>
                <a:cubicBezTo>
                  <a:pt x="4516" y="1075483"/>
                  <a:pt x="706" y="1088183"/>
                  <a:pt x="4516" y="1116758"/>
                </a:cubicBezTo>
                <a:cubicBezTo>
                  <a:pt x="8326" y="1145333"/>
                  <a:pt x="10231" y="1159303"/>
                  <a:pt x="24836" y="1187878"/>
                </a:cubicBezTo>
                <a:cubicBezTo>
                  <a:pt x="39441" y="1216453"/>
                  <a:pt x="57856" y="1231058"/>
                  <a:pt x="76271" y="1259633"/>
                </a:cubicBezTo>
                <a:cubicBezTo>
                  <a:pt x="94686" y="1288208"/>
                  <a:pt x="98496" y="1302178"/>
                  <a:pt x="116911" y="1330753"/>
                </a:cubicBezTo>
                <a:cubicBezTo>
                  <a:pt x="135326" y="1359328"/>
                  <a:pt x="147391" y="1373933"/>
                  <a:pt x="167711" y="1402508"/>
                </a:cubicBezTo>
                <a:cubicBezTo>
                  <a:pt x="188031" y="1431083"/>
                  <a:pt x="198826" y="1443148"/>
                  <a:pt x="219146" y="1473628"/>
                </a:cubicBezTo>
                <a:cubicBezTo>
                  <a:pt x="239466" y="1504108"/>
                  <a:pt x="251531" y="1525063"/>
                  <a:pt x="269946" y="1555543"/>
                </a:cubicBezTo>
                <a:cubicBezTo>
                  <a:pt x="288361" y="1586023"/>
                  <a:pt x="298521" y="1598088"/>
                  <a:pt x="310586" y="1626663"/>
                </a:cubicBezTo>
                <a:cubicBezTo>
                  <a:pt x="322651" y="1655238"/>
                  <a:pt x="312491" y="1671748"/>
                  <a:pt x="330906" y="1698418"/>
                </a:cubicBezTo>
                <a:cubicBezTo>
                  <a:pt x="349321" y="1725088"/>
                  <a:pt x="374086" y="1755568"/>
                  <a:pt x="402661" y="1759378"/>
                </a:cubicBezTo>
                <a:cubicBezTo>
                  <a:pt x="431236" y="1763188"/>
                  <a:pt x="445206" y="1730803"/>
                  <a:pt x="473781" y="1718738"/>
                </a:cubicBezTo>
                <a:cubicBezTo>
                  <a:pt x="502356" y="1706673"/>
                  <a:pt x="516961" y="1702228"/>
                  <a:pt x="545536" y="1698418"/>
                </a:cubicBezTo>
                <a:cubicBezTo>
                  <a:pt x="574111" y="1694608"/>
                  <a:pt x="588081" y="1698418"/>
                  <a:pt x="616656" y="1698418"/>
                </a:cubicBezTo>
                <a:cubicBezTo>
                  <a:pt x="645231" y="1698418"/>
                  <a:pt x="659836" y="1698418"/>
                  <a:pt x="688411" y="1698418"/>
                </a:cubicBezTo>
                <a:cubicBezTo>
                  <a:pt x="716986" y="1698418"/>
                  <a:pt x="730956" y="1694608"/>
                  <a:pt x="759531" y="1698418"/>
                </a:cubicBezTo>
                <a:cubicBezTo>
                  <a:pt x="788106" y="1702228"/>
                  <a:pt x="800806" y="1704768"/>
                  <a:pt x="831286" y="1718738"/>
                </a:cubicBezTo>
                <a:cubicBezTo>
                  <a:pt x="861766" y="1732708"/>
                  <a:pt x="882086" y="1751123"/>
                  <a:pt x="912566" y="1769538"/>
                </a:cubicBezTo>
                <a:cubicBezTo>
                  <a:pt x="943046" y="1787953"/>
                  <a:pt x="955746" y="1793668"/>
                  <a:pt x="984321" y="1810178"/>
                </a:cubicBezTo>
                <a:cubicBezTo>
                  <a:pt x="1012896" y="1826688"/>
                  <a:pt x="1026866" y="1841293"/>
                  <a:pt x="1055441" y="1851453"/>
                </a:cubicBezTo>
                <a:cubicBezTo>
                  <a:pt x="1084016" y="1861613"/>
                  <a:pt x="1098621" y="1859708"/>
                  <a:pt x="1127196" y="1861613"/>
                </a:cubicBezTo>
                <a:cubicBezTo>
                  <a:pt x="1155771" y="1863518"/>
                  <a:pt x="1169741" y="1869868"/>
                  <a:pt x="1198316" y="1861613"/>
                </a:cubicBezTo>
                <a:cubicBezTo>
                  <a:pt x="1226891" y="1853358"/>
                  <a:pt x="1241496" y="1831133"/>
                  <a:pt x="1270071" y="1820973"/>
                </a:cubicBezTo>
                <a:cubicBezTo>
                  <a:pt x="1298646" y="1810813"/>
                  <a:pt x="1312616" y="1820338"/>
                  <a:pt x="1341191" y="1810178"/>
                </a:cubicBezTo>
                <a:cubicBezTo>
                  <a:pt x="1369766" y="1800018"/>
                  <a:pt x="1384371" y="1779698"/>
                  <a:pt x="1412946" y="1769538"/>
                </a:cubicBezTo>
                <a:cubicBezTo>
                  <a:pt x="1441521" y="1759378"/>
                  <a:pt x="1457396" y="1747313"/>
                  <a:pt x="1484066" y="1759378"/>
                </a:cubicBezTo>
                <a:cubicBezTo>
                  <a:pt x="1510736" y="1771443"/>
                  <a:pt x="1523436" y="1802558"/>
                  <a:pt x="1545661" y="1831133"/>
                </a:cubicBezTo>
                <a:cubicBezTo>
                  <a:pt x="1567886" y="1859708"/>
                  <a:pt x="1584396" y="1873678"/>
                  <a:pt x="1596461" y="1902253"/>
                </a:cubicBezTo>
                <a:cubicBezTo>
                  <a:pt x="1608526" y="1930828"/>
                  <a:pt x="1604716" y="1945433"/>
                  <a:pt x="1606621" y="1974008"/>
                </a:cubicBezTo>
                <a:cubicBezTo>
                  <a:pt x="1608526" y="2002583"/>
                  <a:pt x="1592016" y="2018458"/>
                  <a:pt x="1606621" y="2045128"/>
                </a:cubicBezTo>
                <a:cubicBezTo>
                  <a:pt x="1621226" y="2071798"/>
                  <a:pt x="1649801" y="2086403"/>
                  <a:pt x="1678376" y="2106723"/>
                </a:cubicBezTo>
                <a:cubicBezTo>
                  <a:pt x="1706951" y="2127043"/>
                  <a:pt x="1720921" y="2128948"/>
                  <a:pt x="1749496" y="2147363"/>
                </a:cubicBezTo>
                <a:cubicBezTo>
                  <a:pt x="1778071" y="2165778"/>
                  <a:pt x="1792676" y="2175938"/>
                  <a:pt x="1821251" y="2198163"/>
                </a:cubicBezTo>
                <a:cubicBezTo>
                  <a:pt x="1849826" y="2220388"/>
                  <a:pt x="1863796" y="2241343"/>
                  <a:pt x="1892371" y="2259758"/>
                </a:cubicBezTo>
                <a:cubicBezTo>
                  <a:pt x="1920946" y="2278173"/>
                  <a:pt x="1935551" y="2278173"/>
                  <a:pt x="1964126" y="2290238"/>
                </a:cubicBezTo>
                <a:cubicBezTo>
                  <a:pt x="1992701" y="2302303"/>
                  <a:pt x="2006671" y="2300398"/>
                  <a:pt x="2035246" y="2320718"/>
                </a:cubicBezTo>
                <a:cubicBezTo>
                  <a:pt x="2063821" y="2341038"/>
                  <a:pt x="2078426" y="2374058"/>
                  <a:pt x="2107001" y="2392473"/>
                </a:cubicBezTo>
                <a:cubicBezTo>
                  <a:pt x="2135576" y="2410888"/>
                  <a:pt x="2149546" y="2402633"/>
                  <a:pt x="2178121" y="2412793"/>
                </a:cubicBezTo>
                <a:cubicBezTo>
                  <a:pt x="2206696" y="2422953"/>
                  <a:pt x="2221301" y="2429303"/>
                  <a:pt x="2249876" y="2443273"/>
                </a:cubicBezTo>
                <a:cubicBezTo>
                  <a:pt x="2278451" y="2457243"/>
                  <a:pt x="2296231" y="2490263"/>
                  <a:pt x="2320996" y="2483913"/>
                </a:cubicBezTo>
                <a:cubicBezTo>
                  <a:pt x="2345761" y="2477563"/>
                  <a:pt x="2355921" y="2441368"/>
                  <a:pt x="2372431" y="2412793"/>
                </a:cubicBezTo>
                <a:cubicBezTo>
                  <a:pt x="2388941" y="2384218"/>
                  <a:pt x="2382591" y="2357548"/>
                  <a:pt x="2402911" y="2341038"/>
                </a:cubicBezTo>
                <a:cubicBezTo>
                  <a:pt x="2423231" y="2324528"/>
                  <a:pt x="2445456" y="2330878"/>
                  <a:pt x="2474031" y="2330878"/>
                </a:cubicBezTo>
                <a:cubicBezTo>
                  <a:pt x="2502606" y="2330878"/>
                  <a:pt x="2517211" y="2332783"/>
                  <a:pt x="2545786" y="2341038"/>
                </a:cubicBezTo>
                <a:cubicBezTo>
                  <a:pt x="2574361" y="2349293"/>
                  <a:pt x="2588331" y="2353103"/>
                  <a:pt x="2616906" y="2371518"/>
                </a:cubicBezTo>
                <a:cubicBezTo>
                  <a:pt x="2645481" y="2389933"/>
                  <a:pt x="2660086" y="2418508"/>
                  <a:pt x="2688661" y="2433113"/>
                </a:cubicBezTo>
                <a:cubicBezTo>
                  <a:pt x="2717236" y="2447718"/>
                  <a:pt x="2729301" y="2451528"/>
                  <a:pt x="2759781" y="2443273"/>
                </a:cubicBezTo>
                <a:cubicBezTo>
                  <a:pt x="2790261" y="2435018"/>
                  <a:pt x="2811216" y="2407078"/>
                  <a:pt x="2841696" y="2392473"/>
                </a:cubicBezTo>
                <a:cubicBezTo>
                  <a:pt x="2872176" y="2377868"/>
                  <a:pt x="2884241" y="2377868"/>
                  <a:pt x="2912816" y="2371518"/>
                </a:cubicBezTo>
                <a:cubicBezTo>
                  <a:pt x="2941391" y="2365168"/>
                  <a:pt x="2955996" y="2363263"/>
                  <a:pt x="2984571" y="2361358"/>
                </a:cubicBezTo>
                <a:cubicBezTo>
                  <a:pt x="3013146" y="2359453"/>
                  <a:pt x="3027116" y="2353103"/>
                  <a:pt x="3055691" y="2361358"/>
                </a:cubicBezTo>
                <a:cubicBezTo>
                  <a:pt x="3084266" y="2369613"/>
                  <a:pt x="3098871" y="2388028"/>
                  <a:pt x="3127446" y="2402633"/>
                </a:cubicBezTo>
                <a:cubicBezTo>
                  <a:pt x="3156021" y="2417238"/>
                  <a:pt x="3169991" y="2416603"/>
                  <a:pt x="3198566" y="2433113"/>
                </a:cubicBezTo>
                <a:cubicBezTo>
                  <a:pt x="3227141" y="2449623"/>
                  <a:pt x="3241746" y="2469943"/>
                  <a:pt x="3270321" y="2483913"/>
                </a:cubicBezTo>
                <a:cubicBezTo>
                  <a:pt x="3298896" y="2497883"/>
                  <a:pt x="3312866" y="2494073"/>
                  <a:pt x="3341441" y="2504233"/>
                </a:cubicBezTo>
                <a:cubicBezTo>
                  <a:pt x="3370016" y="2514393"/>
                  <a:pt x="3384621" y="2528363"/>
                  <a:pt x="3413196" y="2534713"/>
                </a:cubicBezTo>
                <a:cubicBezTo>
                  <a:pt x="3441771" y="2541063"/>
                  <a:pt x="3455741" y="2534713"/>
                  <a:pt x="3484316" y="2534713"/>
                </a:cubicBezTo>
                <a:cubicBezTo>
                  <a:pt x="3512891" y="2534713"/>
                  <a:pt x="3527496" y="2530268"/>
                  <a:pt x="3556071" y="2534713"/>
                </a:cubicBezTo>
                <a:cubicBezTo>
                  <a:pt x="3584646" y="2539158"/>
                  <a:pt x="3598616" y="2545508"/>
                  <a:pt x="3627191" y="2555668"/>
                </a:cubicBezTo>
                <a:cubicBezTo>
                  <a:pt x="3655766" y="2565828"/>
                  <a:pt x="3670371" y="2572178"/>
                  <a:pt x="3698946" y="2586148"/>
                </a:cubicBezTo>
                <a:cubicBezTo>
                  <a:pt x="3727521" y="2600118"/>
                  <a:pt x="3747841" y="2600118"/>
                  <a:pt x="3770066" y="2626788"/>
                </a:cubicBezTo>
                <a:cubicBezTo>
                  <a:pt x="3792291" y="2653458"/>
                  <a:pt x="3809436" y="2720768"/>
                  <a:pt x="3811341" y="2718863"/>
                </a:cubicBezTo>
                <a:cubicBezTo>
                  <a:pt x="3813246" y="2716958"/>
                  <a:pt x="3786576" y="2661713"/>
                  <a:pt x="3780226" y="2616628"/>
                </a:cubicBezTo>
                <a:cubicBezTo>
                  <a:pt x="3773876" y="2571543"/>
                  <a:pt x="3780226" y="2534713"/>
                  <a:pt x="3780226" y="2494073"/>
                </a:cubicBezTo>
                <a:cubicBezTo>
                  <a:pt x="3780226" y="2453433"/>
                  <a:pt x="3780226" y="2445178"/>
                  <a:pt x="3780226" y="2412793"/>
                </a:cubicBezTo>
                <a:cubicBezTo>
                  <a:pt x="3780226" y="2380408"/>
                  <a:pt x="3780226" y="2365803"/>
                  <a:pt x="3780226" y="2330878"/>
                </a:cubicBezTo>
                <a:cubicBezTo>
                  <a:pt x="3780226" y="2295953"/>
                  <a:pt x="3780226" y="2271188"/>
                  <a:pt x="3780226" y="2238803"/>
                </a:cubicBezTo>
                <a:cubicBezTo>
                  <a:pt x="3780226" y="2206418"/>
                  <a:pt x="3780226" y="2167683"/>
                  <a:pt x="3780226" y="2167683"/>
                </a:cubicBezTo>
                <a:cubicBezTo>
                  <a:pt x="3780226" y="2167683"/>
                  <a:pt x="3775781" y="2210228"/>
                  <a:pt x="3780226" y="2238803"/>
                </a:cubicBezTo>
                <a:cubicBezTo>
                  <a:pt x="3784671" y="2267378"/>
                  <a:pt x="3792926" y="2281983"/>
                  <a:pt x="3801181" y="2310558"/>
                </a:cubicBezTo>
                <a:cubicBezTo>
                  <a:pt x="3809436" y="2339133"/>
                  <a:pt x="3815151" y="2353103"/>
                  <a:pt x="3821501" y="2381678"/>
                </a:cubicBezTo>
                <a:cubicBezTo>
                  <a:pt x="3827851" y="2410253"/>
                  <a:pt x="3815151" y="2441368"/>
                  <a:pt x="3831661" y="2453433"/>
                </a:cubicBezTo>
                <a:cubicBezTo>
                  <a:pt x="3848171" y="2465498"/>
                  <a:pt x="3888811" y="2446448"/>
                  <a:pt x="3902781" y="2443273"/>
                </a:cubicBezTo>
              </a:path>
            </a:pathLst>
          </a:cu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sp>
        <p:nvSpPr>
          <p:cNvPr id="53254" name="Rectangle 6"/>
          <p:cNvSpPr/>
          <p:nvPr/>
        </p:nvSpPr>
        <p:spPr>
          <a:xfrm rot="1560000">
            <a:off x="3125788" y="2689225"/>
            <a:ext cx="1993900" cy="8286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4800" b="1" dirty="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西北</a:t>
            </a:r>
            <a:endParaRPr lang="zh-CN" altLang="en-US" sz="4800" b="1" dirty="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53256" name="Rectangle 8"/>
          <p:cNvSpPr/>
          <p:nvPr/>
        </p:nvSpPr>
        <p:spPr>
          <a:xfrm>
            <a:off x="6788150" y="1771650"/>
            <a:ext cx="1100138" cy="646113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zh-CN" altLang="en-US" sz="3600" b="1" dirty="0">
                <a:solidFill>
                  <a:srgbClr val="CC00CC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东北</a:t>
            </a:r>
            <a:endParaRPr lang="zh-CN" altLang="en-US" sz="3600" b="1" dirty="0">
              <a:solidFill>
                <a:srgbClr val="CC00CC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3" name="任意多边形 2"/>
          <p:cNvSpPr/>
          <p:nvPr/>
        </p:nvSpPr>
        <p:spPr>
          <a:xfrm>
            <a:off x="4921250" y="4473575"/>
            <a:ext cx="2424113" cy="1606550"/>
          </a:xfrm>
          <a:custGeom>
            <a:avLst/>
            <a:gdLst>
              <a:gd name="connisteX0" fmla="*/ 2052245 w 2334771"/>
              <a:gd name="connsiteY0" fmla="*/ 122667 h 1522128"/>
              <a:gd name="connisteX1" fmla="*/ 1980490 w 2334771"/>
              <a:gd name="connsiteY1" fmla="*/ 122667 h 1522128"/>
              <a:gd name="connisteX2" fmla="*/ 1899210 w 2334771"/>
              <a:gd name="connsiteY2" fmla="*/ 112507 h 1522128"/>
              <a:gd name="connisteX3" fmla="*/ 1837615 w 2334771"/>
              <a:gd name="connsiteY3" fmla="*/ 41387 h 1522128"/>
              <a:gd name="connisteX4" fmla="*/ 1766495 w 2334771"/>
              <a:gd name="connsiteY4" fmla="*/ 112 h 1522128"/>
              <a:gd name="connisteX5" fmla="*/ 1694740 w 2334771"/>
              <a:gd name="connsiteY5" fmla="*/ 31227 h 1522128"/>
              <a:gd name="connisteX6" fmla="*/ 1623620 w 2334771"/>
              <a:gd name="connsiteY6" fmla="*/ 51547 h 1522128"/>
              <a:gd name="connisteX7" fmla="*/ 1572185 w 2334771"/>
              <a:gd name="connsiteY7" fmla="*/ 122667 h 1522128"/>
              <a:gd name="connisteX8" fmla="*/ 1572185 w 2334771"/>
              <a:gd name="connsiteY8" fmla="*/ 194422 h 1522128"/>
              <a:gd name="connisteX9" fmla="*/ 1562025 w 2334771"/>
              <a:gd name="connsiteY9" fmla="*/ 265542 h 1522128"/>
              <a:gd name="connisteX10" fmla="*/ 1551865 w 2334771"/>
              <a:gd name="connsiteY10" fmla="*/ 337297 h 1522128"/>
              <a:gd name="connisteX11" fmla="*/ 1501065 w 2334771"/>
              <a:gd name="connsiteY11" fmla="*/ 408417 h 1522128"/>
              <a:gd name="connisteX12" fmla="*/ 1439470 w 2334771"/>
              <a:gd name="connsiteY12" fmla="*/ 480172 h 1522128"/>
              <a:gd name="connisteX13" fmla="*/ 1358190 w 2334771"/>
              <a:gd name="connsiteY13" fmla="*/ 510652 h 1522128"/>
              <a:gd name="connisteX14" fmla="*/ 1286435 w 2334771"/>
              <a:gd name="connsiteY14" fmla="*/ 530972 h 1522128"/>
              <a:gd name="connisteX15" fmla="*/ 1215315 w 2334771"/>
              <a:gd name="connsiteY15" fmla="*/ 490332 h 1522128"/>
              <a:gd name="connisteX16" fmla="*/ 1143560 w 2334771"/>
              <a:gd name="connsiteY16" fmla="*/ 459852 h 1522128"/>
              <a:gd name="connisteX17" fmla="*/ 1072440 w 2334771"/>
              <a:gd name="connsiteY17" fmla="*/ 470012 h 1522128"/>
              <a:gd name="connisteX18" fmla="*/ 1000685 w 2334771"/>
              <a:gd name="connsiteY18" fmla="*/ 510652 h 1522128"/>
              <a:gd name="connisteX19" fmla="*/ 929565 w 2334771"/>
              <a:gd name="connsiteY19" fmla="*/ 551292 h 1522128"/>
              <a:gd name="connisteX20" fmla="*/ 857810 w 2334771"/>
              <a:gd name="connsiteY20" fmla="*/ 551292 h 1522128"/>
              <a:gd name="connisteX21" fmla="*/ 786690 w 2334771"/>
              <a:gd name="connsiteY21" fmla="*/ 541132 h 1522128"/>
              <a:gd name="connisteX22" fmla="*/ 827330 w 2334771"/>
              <a:gd name="connsiteY22" fmla="*/ 470012 h 1522128"/>
              <a:gd name="connisteX23" fmla="*/ 837490 w 2334771"/>
              <a:gd name="connsiteY23" fmla="*/ 398257 h 1522128"/>
              <a:gd name="connisteX24" fmla="*/ 766370 w 2334771"/>
              <a:gd name="connsiteY24" fmla="*/ 367777 h 1522128"/>
              <a:gd name="connisteX25" fmla="*/ 694615 w 2334771"/>
              <a:gd name="connsiteY25" fmla="*/ 357617 h 1522128"/>
              <a:gd name="connisteX26" fmla="*/ 623495 w 2334771"/>
              <a:gd name="connsiteY26" fmla="*/ 357617 h 1522128"/>
              <a:gd name="connisteX27" fmla="*/ 551740 w 2334771"/>
              <a:gd name="connsiteY27" fmla="*/ 408417 h 1522128"/>
              <a:gd name="connisteX28" fmla="*/ 470460 w 2334771"/>
              <a:gd name="connsiteY28" fmla="*/ 439532 h 1522128"/>
              <a:gd name="connisteX29" fmla="*/ 398705 w 2334771"/>
              <a:gd name="connsiteY29" fmla="*/ 459852 h 1522128"/>
              <a:gd name="connisteX30" fmla="*/ 327585 w 2334771"/>
              <a:gd name="connsiteY30" fmla="*/ 470012 h 1522128"/>
              <a:gd name="connisteX31" fmla="*/ 255830 w 2334771"/>
              <a:gd name="connsiteY31" fmla="*/ 470012 h 1522128"/>
              <a:gd name="connisteX32" fmla="*/ 184710 w 2334771"/>
              <a:gd name="connsiteY32" fmla="*/ 470012 h 1522128"/>
              <a:gd name="connisteX33" fmla="*/ 112955 w 2334771"/>
              <a:gd name="connsiteY33" fmla="*/ 510652 h 1522128"/>
              <a:gd name="connisteX34" fmla="*/ 41835 w 2334771"/>
              <a:gd name="connsiteY34" fmla="*/ 551292 h 1522128"/>
              <a:gd name="connisteX35" fmla="*/ 41835 w 2334771"/>
              <a:gd name="connsiteY35" fmla="*/ 623047 h 1522128"/>
              <a:gd name="connisteX36" fmla="*/ 51995 w 2334771"/>
              <a:gd name="connsiteY36" fmla="*/ 694167 h 1522128"/>
              <a:gd name="connisteX37" fmla="*/ 560 w 2334771"/>
              <a:gd name="connsiteY37" fmla="*/ 765922 h 1522128"/>
              <a:gd name="connisteX38" fmla="*/ 82475 w 2334771"/>
              <a:gd name="connsiteY38" fmla="*/ 796402 h 1522128"/>
              <a:gd name="connisteX39" fmla="*/ 153595 w 2334771"/>
              <a:gd name="connsiteY39" fmla="*/ 806562 h 1522128"/>
              <a:gd name="connisteX40" fmla="*/ 163755 w 2334771"/>
              <a:gd name="connsiteY40" fmla="*/ 878317 h 1522128"/>
              <a:gd name="connisteX41" fmla="*/ 174550 w 2334771"/>
              <a:gd name="connsiteY41" fmla="*/ 949437 h 1522128"/>
              <a:gd name="connisteX42" fmla="*/ 245670 w 2334771"/>
              <a:gd name="connsiteY42" fmla="*/ 990077 h 1522128"/>
              <a:gd name="connisteX43" fmla="*/ 317425 w 2334771"/>
              <a:gd name="connsiteY43" fmla="*/ 990077 h 1522128"/>
              <a:gd name="connisteX44" fmla="*/ 398705 w 2334771"/>
              <a:gd name="connsiteY44" fmla="*/ 990077 h 1522128"/>
              <a:gd name="connisteX45" fmla="*/ 470460 w 2334771"/>
              <a:gd name="connsiteY45" fmla="*/ 990077 h 1522128"/>
              <a:gd name="connisteX46" fmla="*/ 541580 w 2334771"/>
              <a:gd name="connsiteY46" fmla="*/ 1021192 h 1522128"/>
              <a:gd name="connisteX47" fmla="*/ 561900 w 2334771"/>
              <a:gd name="connsiteY47" fmla="*/ 1092312 h 1522128"/>
              <a:gd name="connisteX48" fmla="*/ 561900 w 2334771"/>
              <a:gd name="connsiteY48" fmla="*/ 1164067 h 1522128"/>
              <a:gd name="connisteX49" fmla="*/ 531420 w 2334771"/>
              <a:gd name="connsiteY49" fmla="*/ 1235187 h 1522128"/>
              <a:gd name="connisteX50" fmla="*/ 480620 w 2334771"/>
              <a:gd name="connsiteY50" fmla="*/ 1317102 h 1522128"/>
              <a:gd name="connisteX51" fmla="*/ 439345 w 2334771"/>
              <a:gd name="connsiteY51" fmla="*/ 1388222 h 1522128"/>
              <a:gd name="connisteX52" fmla="*/ 439345 w 2334771"/>
              <a:gd name="connsiteY52" fmla="*/ 1459977 h 1522128"/>
              <a:gd name="connisteX53" fmla="*/ 511100 w 2334771"/>
              <a:gd name="connsiteY53" fmla="*/ 1520937 h 1522128"/>
              <a:gd name="connisteX54" fmla="*/ 582220 w 2334771"/>
              <a:gd name="connsiteY54" fmla="*/ 1490457 h 1522128"/>
              <a:gd name="connisteX55" fmla="*/ 653975 w 2334771"/>
              <a:gd name="connsiteY55" fmla="*/ 1439657 h 1522128"/>
              <a:gd name="connisteX56" fmla="*/ 684455 w 2334771"/>
              <a:gd name="connsiteY56" fmla="*/ 1367902 h 1522128"/>
              <a:gd name="connisteX57" fmla="*/ 704775 w 2334771"/>
              <a:gd name="connsiteY57" fmla="*/ 1296782 h 1522128"/>
              <a:gd name="connisteX58" fmla="*/ 714935 w 2334771"/>
              <a:gd name="connsiteY58" fmla="*/ 1225027 h 1522128"/>
              <a:gd name="connisteX59" fmla="*/ 714935 w 2334771"/>
              <a:gd name="connsiteY59" fmla="*/ 1153907 h 1522128"/>
              <a:gd name="connisteX60" fmla="*/ 786690 w 2334771"/>
              <a:gd name="connsiteY60" fmla="*/ 1102472 h 1522128"/>
              <a:gd name="connisteX61" fmla="*/ 857810 w 2334771"/>
              <a:gd name="connsiteY61" fmla="*/ 1082152 h 1522128"/>
              <a:gd name="connisteX62" fmla="*/ 949885 w 2334771"/>
              <a:gd name="connsiteY62" fmla="*/ 1082152 h 1522128"/>
              <a:gd name="connisteX63" fmla="*/ 1021005 w 2334771"/>
              <a:gd name="connsiteY63" fmla="*/ 1071992 h 1522128"/>
              <a:gd name="connisteX64" fmla="*/ 1113080 w 2334771"/>
              <a:gd name="connsiteY64" fmla="*/ 1051672 h 1522128"/>
              <a:gd name="connisteX65" fmla="*/ 1184835 w 2334771"/>
              <a:gd name="connsiteY65" fmla="*/ 1031352 h 1522128"/>
              <a:gd name="connisteX66" fmla="*/ 1255955 w 2334771"/>
              <a:gd name="connsiteY66" fmla="*/ 1011032 h 1522128"/>
              <a:gd name="connisteX67" fmla="*/ 1327710 w 2334771"/>
              <a:gd name="connsiteY67" fmla="*/ 1000872 h 1522128"/>
              <a:gd name="connisteX68" fmla="*/ 1398830 w 2334771"/>
              <a:gd name="connsiteY68" fmla="*/ 959597 h 1522128"/>
              <a:gd name="connisteX69" fmla="*/ 1470585 w 2334771"/>
              <a:gd name="connsiteY69" fmla="*/ 898637 h 1522128"/>
              <a:gd name="connisteX70" fmla="*/ 1531545 w 2334771"/>
              <a:gd name="connsiteY70" fmla="*/ 826882 h 1522128"/>
              <a:gd name="connisteX71" fmla="*/ 1603300 w 2334771"/>
              <a:gd name="connsiteY71" fmla="*/ 765922 h 1522128"/>
              <a:gd name="connisteX72" fmla="*/ 1674420 w 2334771"/>
              <a:gd name="connsiteY72" fmla="*/ 704327 h 1522128"/>
              <a:gd name="connisteX73" fmla="*/ 1756335 w 2334771"/>
              <a:gd name="connsiteY73" fmla="*/ 663687 h 1522128"/>
              <a:gd name="connisteX74" fmla="*/ 1827455 w 2334771"/>
              <a:gd name="connsiteY74" fmla="*/ 612887 h 1522128"/>
              <a:gd name="connisteX75" fmla="*/ 1899210 w 2334771"/>
              <a:gd name="connsiteY75" fmla="*/ 612887 h 1522128"/>
              <a:gd name="connisteX76" fmla="*/ 1970330 w 2334771"/>
              <a:gd name="connsiteY76" fmla="*/ 653527 h 1522128"/>
              <a:gd name="connisteX77" fmla="*/ 2042085 w 2334771"/>
              <a:gd name="connsiteY77" fmla="*/ 704327 h 1522128"/>
              <a:gd name="connisteX78" fmla="*/ 2082725 w 2334771"/>
              <a:gd name="connsiteY78" fmla="*/ 776082 h 1522128"/>
              <a:gd name="connisteX79" fmla="*/ 2082725 w 2334771"/>
              <a:gd name="connsiteY79" fmla="*/ 847202 h 1522128"/>
              <a:gd name="connisteX80" fmla="*/ 2123365 w 2334771"/>
              <a:gd name="connsiteY80" fmla="*/ 918957 h 1522128"/>
              <a:gd name="connisteX81" fmla="*/ 2184960 w 2334771"/>
              <a:gd name="connsiteY81" fmla="*/ 847202 h 1522128"/>
              <a:gd name="connisteX82" fmla="*/ 2225600 w 2334771"/>
              <a:gd name="connsiteY82" fmla="*/ 776082 h 1522128"/>
              <a:gd name="connisteX83" fmla="*/ 2235760 w 2334771"/>
              <a:gd name="connsiteY83" fmla="*/ 704327 h 1522128"/>
              <a:gd name="connisteX84" fmla="*/ 2276400 w 2334771"/>
              <a:gd name="connsiteY84" fmla="*/ 623047 h 1522128"/>
              <a:gd name="connisteX85" fmla="*/ 2276400 w 2334771"/>
              <a:gd name="connsiteY85" fmla="*/ 551292 h 1522128"/>
              <a:gd name="connisteX86" fmla="*/ 2317040 w 2334771"/>
              <a:gd name="connsiteY86" fmla="*/ 470012 h 1522128"/>
              <a:gd name="connisteX87" fmla="*/ 2327835 w 2334771"/>
              <a:gd name="connsiteY87" fmla="*/ 398257 h 1522128"/>
              <a:gd name="connisteX88" fmla="*/ 2327835 w 2334771"/>
              <a:gd name="connsiteY88" fmla="*/ 327137 h 1522128"/>
              <a:gd name="connisteX89" fmla="*/ 2256080 w 2334771"/>
              <a:gd name="connsiteY89" fmla="*/ 316977 h 1522128"/>
              <a:gd name="connisteX90" fmla="*/ 2184960 w 2334771"/>
              <a:gd name="connsiteY90" fmla="*/ 347457 h 1522128"/>
              <a:gd name="connisteX91" fmla="*/ 2103045 w 2334771"/>
              <a:gd name="connsiteY91" fmla="*/ 347457 h 1522128"/>
              <a:gd name="connisteX92" fmla="*/ 2031925 w 2334771"/>
              <a:gd name="connsiteY92" fmla="*/ 285862 h 1522128"/>
              <a:gd name="connisteX93" fmla="*/ 2000810 w 2334771"/>
              <a:gd name="connsiteY93" fmla="*/ 214742 h 1522128"/>
              <a:gd name="connisteX94" fmla="*/ 2000810 w 2334771"/>
              <a:gd name="connsiteY94" fmla="*/ 142987 h 1522128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  <a:cxn ang="0">
                <a:pos x="connisteX18" y="connsiteY18"/>
              </a:cxn>
              <a:cxn ang="0">
                <a:pos x="connisteX19" y="connsiteY19"/>
              </a:cxn>
              <a:cxn ang="0">
                <a:pos x="connisteX20" y="connsiteY20"/>
              </a:cxn>
              <a:cxn ang="0">
                <a:pos x="connisteX21" y="connsiteY21"/>
              </a:cxn>
              <a:cxn ang="0">
                <a:pos x="connisteX22" y="connsiteY22"/>
              </a:cxn>
              <a:cxn ang="0">
                <a:pos x="connisteX23" y="connsiteY23"/>
              </a:cxn>
              <a:cxn ang="0">
                <a:pos x="connisteX24" y="connsiteY24"/>
              </a:cxn>
              <a:cxn ang="0">
                <a:pos x="connisteX25" y="connsiteY25"/>
              </a:cxn>
              <a:cxn ang="0">
                <a:pos x="connisteX26" y="connsiteY26"/>
              </a:cxn>
              <a:cxn ang="0">
                <a:pos x="connisteX27" y="connsiteY27"/>
              </a:cxn>
              <a:cxn ang="0">
                <a:pos x="connisteX28" y="connsiteY28"/>
              </a:cxn>
              <a:cxn ang="0">
                <a:pos x="connisteX29" y="connsiteY29"/>
              </a:cxn>
              <a:cxn ang="0">
                <a:pos x="connisteX30" y="connsiteY30"/>
              </a:cxn>
              <a:cxn ang="0">
                <a:pos x="connisteX31" y="connsiteY31"/>
              </a:cxn>
              <a:cxn ang="0">
                <a:pos x="connisteX32" y="connsiteY32"/>
              </a:cxn>
              <a:cxn ang="0">
                <a:pos x="connisteX33" y="connsiteY33"/>
              </a:cxn>
              <a:cxn ang="0">
                <a:pos x="connisteX34" y="connsiteY34"/>
              </a:cxn>
              <a:cxn ang="0">
                <a:pos x="connisteX35" y="connsiteY35"/>
              </a:cxn>
              <a:cxn ang="0">
                <a:pos x="connisteX36" y="connsiteY36"/>
              </a:cxn>
              <a:cxn ang="0">
                <a:pos x="connisteX37" y="connsiteY37"/>
              </a:cxn>
              <a:cxn ang="0">
                <a:pos x="connisteX38" y="connsiteY38"/>
              </a:cxn>
              <a:cxn ang="0">
                <a:pos x="connisteX39" y="connsiteY39"/>
              </a:cxn>
              <a:cxn ang="0">
                <a:pos x="connisteX40" y="connsiteY40"/>
              </a:cxn>
              <a:cxn ang="0">
                <a:pos x="connisteX41" y="connsiteY41"/>
              </a:cxn>
              <a:cxn ang="0">
                <a:pos x="connisteX42" y="connsiteY42"/>
              </a:cxn>
              <a:cxn ang="0">
                <a:pos x="connisteX43" y="connsiteY43"/>
              </a:cxn>
              <a:cxn ang="0">
                <a:pos x="connisteX44" y="connsiteY44"/>
              </a:cxn>
              <a:cxn ang="0">
                <a:pos x="connisteX45" y="connsiteY45"/>
              </a:cxn>
              <a:cxn ang="0">
                <a:pos x="connisteX46" y="connsiteY46"/>
              </a:cxn>
              <a:cxn ang="0">
                <a:pos x="connisteX47" y="connsiteY47"/>
              </a:cxn>
              <a:cxn ang="0">
                <a:pos x="connisteX48" y="connsiteY48"/>
              </a:cxn>
              <a:cxn ang="0">
                <a:pos x="connisteX49" y="connsiteY49"/>
              </a:cxn>
              <a:cxn ang="0">
                <a:pos x="connisteX50" y="connsiteY50"/>
              </a:cxn>
              <a:cxn ang="0">
                <a:pos x="connisteX51" y="connsiteY51"/>
              </a:cxn>
              <a:cxn ang="0">
                <a:pos x="connisteX52" y="connsiteY52"/>
              </a:cxn>
              <a:cxn ang="0">
                <a:pos x="connisteX53" y="connsiteY53"/>
              </a:cxn>
              <a:cxn ang="0">
                <a:pos x="connisteX54" y="connsiteY54"/>
              </a:cxn>
              <a:cxn ang="0">
                <a:pos x="connisteX55" y="connsiteY55"/>
              </a:cxn>
              <a:cxn ang="0">
                <a:pos x="connisteX56" y="connsiteY56"/>
              </a:cxn>
              <a:cxn ang="0">
                <a:pos x="connisteX57" y="connsiteY57"/>
              </a:cxn>
              <a:cxn ang="0">
                <a:pos x="connisteX58" y="connsiteY58"/>
              </a:cxn>
              <a:cxn ang="0">
                <a:pos x="connisteX59" y="connsiteY59"/>
              </a:cxn>
              <a:cxn ang="0">
                <a:pos x="connisteX60" y="connsiteY60"/>
              </a:cxn>
              <a:cxn ang="0">
                <a:pos x="connisteX61" y="connsiteY61"/>
              </a:cxn>
              <a:cxn ang="0">
                <a:pos x="connisteX62" y="connsiteY62"/>
              </a:cxn>
              <a:cxn ang="0">
                <a:pos x="connisteX63" y="connsiteY63"/>
              </a:cxn>
              <a:cxn ang="0">
                <a:pos x="connisteX64" y="connsiteY64"/>
              </a:cxn>
              <a:cxn ang="0">
                <a:pos x="connisteX65" y="connsiteY65"/>
              </a:cxn>
              <a:cxn ang="0">
                <a:pos x="connisteX66" y="connsiteY66"/>
              </a:cxn>
              <a:cxn ang="0">
                <a:pos x="connisteX67" y="connsiteY67"/>
              </a:cxn>
              <a:cxn ang="0">
                <a:pos x="connisteX68" y="connsiteY68"/>
              </a:cxn>
              <a:cxn ang="0">
                <a:pos x="connisteX69" y="connsiteY69"/>
              </a:cxn>
              <a:cxn ang="0">
                <a:pos x="connisteX70" y="connsiteY70"/>
              </a:cxn>
              <a:cxn ang="0">
                <a:pos x="connisteX71" y="connsiteY71"/>
              </a:cxn>
              <a:cxn ang="0">
                <a:pos x="connisteX72" y="connsiteY72"/>
              </a:cxn>
              <a:cxn ang="0">
                <a:pos x="connisteX73" y="connsiteY73"/>
              </a:cxn>
              <a:cxn ang="0">
                <a:pos x="connisteX74" y="connsiteY74"/>
              </a:cxn>
              <a:cxn ang="0">
                <a:pos x="connisteX75" y="connsiteY75"/>
              </a:cxn>
              <a:cxn ang="0">
                <a:pos x="connisteX76" y="connsiteY76"/>
              </a:cxn>
              <a:cxn ang="0">
                <a:pos x="connisteX77" y="connsiteY77"/>
              </a:cxn>
              <a:cxn ang="0">
                <a:pos x="connisteX78" y="connsiteY78"/>
              </a:cxn>
              <a:cxn ang="0">
                <a:pos x="connisteX79" y="connsiteY79"/>
              </a:cxn>
              <a:cxn ang="0">
                <a:pos x="connisteX80" y="connsiteY80"/>
              </a:cxn>
              <a:cxn ang="0">
                <a:pos x="connisteX81" y="connsiteY81"/>
              </a:cxn>
              <a:cxn ang="0">
                <a:pos x="connisteX82" y="connsiteY82"/>
              </a:cxn>
              <a:cxn ang="0">
                <a:pos x="connisteX83" y="connsiteY83"/>
              </a:cxn>
              <a:cxn ang="0">
                <a:pos x="connisteX84" y="connsiteY84"/>
              </a:cxn>
              <a:cxn ang="0">
                <a:pos x="connisteX85" y="connsiteY85"/>
              </a:cxn>
              <a:cxn ang="0">
                <a:pos x="connisteX86" y="connsiteY86"/>
              </a:cxn>
              <a:cxn ang="0">
                <a:pos x="connisteX87" y="connsiteY87"/>
              </a:cxn>
              <a:cxn ang="0">
                <a:pos x="connisteX88" y="connsiteY88"/>
              </a:cxn>
              <a:cxn ang="0">
                <a:pos x="connisteX89" y="connsiteY89"/>
              </a:cxn>
              <a:cxn ang="0">
                <a:pos x="connisteX90" y="connsiteY90"/>
              </a:cxn>
              <a:cxn ang="0">
                <a:pos x="connisteX91" y="connsiteY91"/>
              </a:cxn>
              <a:cxn ang="0">
                <a:pos x="connisteX92" y="connsiteY92"/>
              </a:cxn>
              <a:cxn ang="0">
                <a:pos x="connisteX93" y="connsiteY93"/>
              </a:cxn>
              <a:cxn ang="0">
                <a:pos x="connisteX94" y="connsiteY94"/>
              </a:cxn>
            </a:cxnLst>
            <a:rect l="l" t="t" r="r" b="b"/>
            <a:pathLst>
              <a:path w="2334771" h="1522129">
                <a:moveTo>
                  <a:pt x="2052245" y="122667"/>
                </a:moveTo>
                <a:cubicBezTo>
                  <a:pt x="2039545" y="122667"/>
                  <a:pt x="2010970" y="124572"/>
                  <a:pt x="1980490" y="122667"/>
                </a:cubicBezTo>
                <a:cubicBezTo>
                  <a:pt x="1950010" y="120762"/>
                  <a:pt x="1927785" y="129017"/>
                  <a:pt x="1899210" y="112507"/>
                </a:cubicBezTo>
                <a:cubicBezTo>
                  <a:pt x="1870635" y="95997"/>
                  <a:pt x="1864285" y="63612"/>
                  <a:pt x="1837615" y="41387"/>
                </a:cubicBezTo>
                <a:cubicBezTo>
                  <a:pt x="1810945" y="19162"/>
                  <a:pt x="1795070" y="2017"/>
                  <a:pt x="1766495" y="112"/>
                </a:cubicBezTo>
                <a:cubicBezTo>
                  <a:pt x="1737920" y="-1793"/>
                  <a:pt x="1723315" y="21067"/>
                  <a:pt x="1694740" y="31227"/>
                </a:cubicBezTo>
                <a:cubicBezTo>
                  <a:pt x="1666165" y="41387"/>
                  <a:pt x="1648385" y="33132"/>
                  <a:pt x="1623620" y="51547"/>
                </a:cubicBezTo>
                <a:cubicBezTo>
                  <a:pt x="1598855" y="69962"/>
                  <a:pt x="1582345" y="94092"/>
                  <a:pt x="1572185" y="122667"/>
                </a:cubicBezTo>
                <a:cubicBezTo>
                  <a:pt x="1562025" y="151242"/>
                  <a:pt x="1574090" y="165847"/>
                  <a:pt x="1572185" y="194422"/>
                </a:cubicBezTo>
                <a:cubicBezTo>
                  <a:pt x="1570280" y="222997"/>
                  <a:pt x="1565835" y="236967"/>
                  <a:pt x="1562025" y="265542"/>
                </a:cubicBezTo>
                <a:cubicBezTo>
                  <a:pt x="1558215" y="294117"/>
                  <a:pt x="1563930" y="308722"/>
                  <a:pt x="1551865" y="337297"/>
                </a:cubicBezTo>
                <a:cubicBezTo>
                  <a:pt x="1539800" y="365872"/>
                  <a:pt x="1523290" y="379842"/>
                  <a:pt x="1501065" y="408417"/>
                </a:cubicBezTo>
                <a:cubicBezTo>
                  <a:pt x="1478840" y="436992"/>
                  <a:pt x="1468045" y="459852"/>
                  <a:pt x="1439470" y="480172"/>
                </a:cubicBezTo>
                <a:cubicBezTo>
                  <a:pt x="1410895" y="500492"/>
                  <a:pt x="1388670" y="500492"/>
                  <a:pt x="1358190" y="510652"/>
                </a:cubicBezTo>
                <a:cubicBezTo>
                  <a:pt x="1327710" y="520812"/>
                  <a:pt x="1315010" y="534782"/>
                  <a:pt x="1286435" y="530972"/>
                </a:cubicBezTo>
                <a:cubicBezTo>
                  <a:pt x="1257860" y="527162"/>
                  <a:pt x="1243890" y="504302"/>
                  <a:pt x="1215315" y="490332"/>
                </a:cubicBezTo>
                <a:cubicBezTo>
                  <a:pt x="1186740" y="476362"/>
                  <a:pt x="1172135" y="463662"/>
                  <a:pt x="1143560" y="459852"/>
                </a:cubicBezTo>
                <a:cubicBezTo>
                  <a:pt x="1114985" y="456042"/>
                  <a:pt x="1101015" y="459852"/>
                  <a:pt x="1072440" y="470012"/>
                </a:cubicBezTo>
                <a:cubicBezTo>
                  <a:pt x="1043865" y="480172"/>
                  <a:pt x="1029260" y="494142"/>
                  <a:pt x="1000685" y="510652"/>
                </a:cubicBezTo>
                <a:cubicBezTo>
                  <a:pt x="972110" y="527162"/>
                  <a:pt x="958140" y="543037"/>
                  <a:pt x="929565" y="551292"/>
                </a:cubicBezTo>
                <a:cubicBezTo>
                  <a:pt x="900990" y="559547"/>
                  <a:pt x="886385" y="553197"/>
                  <a:pt x="857810" y="551292"/>
                </a:cubicBezTo>
                <a:cubicBezTo>
                  <a:pt x="829235" y="549387"/>
                  <a:pt x="793040" y="557642"/>
                  <a:pt x="786690" y="541132"/>
                </a:cubicBezTo>
                <a:cubicBezTo>
                  <a:pt x="780340" y="524622"/>
                  <a:pt x="817170" y="498587"/>
                  <a:pt x="827330" y="470012"/>
                </a:cubicBezTo>
                <a:cubicBezTo>
                  <a:pt x="837490" y="441437"/>
                  <a:pt x="849555" y="418577"/>
                  <a:pt x="837490" y="398257"/>
                </a:cubicBezTo>
                <a:cubicBezTo>
                  <a:pt x="825425" y="377937"/>
                  <a:pt x="794945" y="376032"/>
                  <a:pt x="766370" y="367777"/>
                </a:cubicBezTo>
                <a:cubicBezTo>
                  <a:pt x="737795" y="359522"/>
                  <a:pt x="723190" y="359522"/>
                  <a:pt x="694615" y="357617"/>
                </a:cubicBezTo>
                <a:cubicBezTo>
                  <a:pt x="666040" y="355712"/>
                  <a:pt x="652070" y="347457"/>
                  <a:pt x="623495" y="357617"/>
                </a:cubicBezTo>
                <a:cubicBezTo>
                  <a:pt x="594920" y="367777"/>
                  <a:pt x="582220" y="391907"/>
                  <a:pt x="551740" y="408417"/>
                </a:cubicBezTo>
                <a:cubicBezTo>
                  <a:pt x="521260" y="424927"/>
                  <a:pt x="500940" y="429372"/>
                  <a:pt x="470460" y="439532"/>
                </a:cubicBezTo>
                <a:cubicBezTo>
                  <a:pt x="439980" y="449692"/>
                  <a:pt x="427280" y="453502"/>
                  <a:pt x="398705" y="459852"/>
                </a:cubicBezTo>
                <a:cubicBezTo>
                  <a:pt x="370130" y="466202"/>
                  <a:pt x="356160" y="468107"/>
                  <a:pt x="327585" y="470012"/>
                </a:cubicBezTo>
                <a:cubicBezTo>
                  <a:pt x="299010" y="471917"/>
                  <a:pt x="284405" y="470012"/>
                  <a:pt x="255830" y="470012"/>
                </a:cubicBezTo>
                <a:cubicBezTo>
                  <a:pt x="227255" y="470012"/>
                  <a:pt x="213285" y="461757"/>
                  <a:pt x="184710" y="470012"/>
                </a:cubicBezTo>
                <a:cubicBezTo>
                  <a:pt x="156135" y="478267"/>
                  <a:pt x="141530" y="494142"/>
                  <a:pt x="112955" y="510652"/>
                </a:cubicBezTo>
                <a:cubicBezTo>
                  <a:pt x="84380" y="527162"/>
                  <a:pt x="55805" y="529067"/>
                  <a:pt x="41835" y="551292"/>
                </a:cubicBezTo>
                <a:cubicBezTo>
                  <a:pt x="27865" y="573517"/>
                  <a:pt x="39930" y="594472"/>
                  <a:pt x="41835" y="623047"/>
                </a:cubicBezTo>
                <a:cubicBezTo>
                  <a:pt x="43740" y="651622"/>
                  <a:pt x="60250" y="665592"/>
                  <a:pt x="51995" y="694167"/>
                </a:cubicBezTo>
                <a:cubicBezTo>
                  <a:pt x="43740" y="722742"/>
                  <a:pt x="-5790" y="745602"/>
                  <a:pt x="560" y="765922"/>
                </a:cubicBezTo>
                <a:cubicBezTo>
                  <a:pt x="6910" y="786242"/>
                  <a:pt x="51995" y="788147"/>
                  <a:pt x="82475" y="796402"/>
                </a:cubicBezTo>
                <a:cubicBezTo>
                  <a:pt x="112955" y="804657"/>
                  <a:pt x="137085" y="790052"/>
                  <a:pt x="153595" y="806562"/>
                </a:cubicBezTo>
                <a:cubicBezTo>
                  <a:pt x="170105" y="823072"/>
                  <a:pt x="159310" y="849742"/>
                  <a:pt x="163755" y="878317"/>
                </a:cubicBezTo>
                <a:cubicBezTo>
                  <a:pt x="168200" y="906892"/>
                  <a:pt x="158040" y="927212"/>
                  <a:pt x="174550" y="949437"/>
                </a:cubicBezTo>
                <a:cubicBezTo>
                  <a:pt x="191060" y="971662"/>
                  <a:pt x="217095" y="981822"/>
                  <a:pt x="245670" y="990077"/>
                </a:cubicBezTo>
                <a:cubicBezTo>
                  <a:pt x="274245" y="998332"/>
                  <a:pt x="286945" y="990077"/>
                  <a:pt x="317425" y="990077"/>
                </a:cubicBezTo>
                <a:cubicBezTo>
                  <a:pt x="347905" y="990077"/>
                  <a:pt x="368225" y="990077"/>
                  <a:pt x="398705" y="990077"/>
                </a:cubicBezTo>
                <a:cubicBezTo>
                  <a:pt x="429185" y="990077"/>
                  <a:pt x="441885" y="983727"/>
                  <a:pt x="470460" y="990077"/>
                </a:cubicBezTo>
                <a:cubicBezTo>
                  <a:pt x="499035" y="996427"/>
                  <a:pt x="523165" y="1000872"/>
                  <a:pt x="541580" y="1021192"/>
                </a:cubicBezTo>
                <a:cubicBezTo>
                  <a:pt x="559995" y="1041512"/>
                  <a:pt x="558090" y="1063737"/>
                  <a:pt x="561900" y="1092312"/>
                </a:cubicBezTo>
                <a:cubicBezTo>
                  <a:pt x="565710" y="1120887"/>
                  <a:pt x="568250" y="1135492"/>
                  <a:pt x="561900" y="1164067"/>
                </a:cubicBezTo>
                <a:cubicBezTo>
                  <a:pt x="555550" y="1192642"/>
                  <a:pt x="547930" y="1204707"/>
                  <a:pt x="531420" y="1235187"/>
                </a:cubicBezTo>
                <a:cubicBezTo>
                  <a:pt x="514910" y="1265667"/>
                  <a:pt x="499035" y="1286622"/>
                  <a:pt x="480620" y="1317102"/>
                </a:cubicBezTo>
                <a:cubicBezTo>
                  <a:pt x="462205" y="1347582"/>
                  <a:pt x="447600" y="1359647"/>
                  <a:pt x="439345" y="1388222"/>
                </a:cubicBezTo>
                <a:cubicBezTo>
                  <a:pt x="431090" y="1416797"/>
                  <a:pt x="424740" y="1433307"/>
                  <a:pt x="439345" y="1459977"/>
                </a:cubicBezTo>
                <a:cubicBezTo>
                  <a:pt x="453950" y="1486647"/>
                  <a:pt x="482525" y="1514587"/>
                  <a:pt x="511100" y="1520937"/>
                </a:cubicBezTo>
                <a:cubicBezTo>
                  <a:pt x="539675" y="1527287"/>
                  <a:pt x="553645" y="1506967"/>
                  <a:pt x="582220" y="1490457"/>
                </a:cubicBezTo>
                <a:cubicBezTo>
                  <a:pt x="610795" y="1473947"/>
                  <a:pt x="633655" y="1464422"/>
                  <a:pt x="653975" y="1439657"/>
                </a:cubicBezTo>
                <a:cubicBezTo>
                  <a:pt x="674295" y="1414892"/>
                  <a:pt x="674295" y="1396477"/>
                  <a:pt x="684455" y="1367902"/>
                </a:cubicBezTo>
                <a:cubicBezTo>
                  <a:pt x="694615" y="1339327"/>
                  <a:pt x="698425" y="1325357"/>
                  <a:pt x="704775" y="1296782"/>
                </a:cubicBezTo>
                <a:cubicBezTo>
                  <a:pt x="711125" y="1268207"/>
                  <a:pt x="713030" y="1253602"/>
                  <a:pt x="714935" y="1225027"/>
                </a:cubicBezTo>
                <a:cubicBezTo>
                  <a:pt x="716840" y="1196452"/>
                  <a:pt x="700330" y="1178672"/>
                  <a:pt x="714935" y="1153907"/>
                </a:cubicBezTo>
                <a:cubicBezTo>
                  <a:pt x="729540" y="1129142"/>
                  <a:pt x="758115" y="1117077"/>
                  <a:pt x="786690" y="1102472"/>
                </a:cubicBezTo>
                <a:cubicBezTo>
                  <a:pt x="815265" y="1087867"/>
                  <a:pt x="825425" y="1085962"/>
                  <a:pt x="857810" y="1082152"/>
                </a:cubicBezTo>
                <a:cubicBezTo>
                  <a:pt x="890195" y="1078342"/>
                  <a:pt x="917500" y="1084057"/>
                  <a:pt x="949885" y="1082152"/>
                </a:cubicBezTo>
                <a:cubicBezTo>
                  <a:pt x="982270" y="1080247"/>
                  <a:pt x="988620" y="1078342"/>
                  <a:pt x="1021005" y="1071992"/>
                </a:cubicBezTo>
                <a:cubicBezTo>
                  <a:pt x="1053390" y="1065642"/>
                  <a:pt x="1080060" y="1059927"/>
                  <a:pt x="1113080" y="1051672"/>
                </a:cubicBezTo>
                <a:cubicBezTo>
                  <a:pt x="1146100" y="1043417"/>
                  <a:pt x="1156260" y="1039607"/>
                  <a:pt x="1184835" y="1031352"/>
                </a:cubicBezTo>
                <a:cubicBezTo>
                  <a:pt x="1213410" y="1023097"/>
                  <a:pt x="1227380" y="1017382"/>
                  <a:pt x="1255955" y="1011032"/>
                </a:cubicBezTo>
                <a:cubicBezTo>
                  <a:pt x="1284530" y="1004682"/>
                  <a:pt x="1299135" y="1011032"/>
                  <a:pt x="1327710" y="1000872"/>
                </a:cubicBezTo>
                <a:cubicBezTo>
                  <a:pt x="1356285" y="990712"/>
                  <a:pt x="1370255" y="979917"/>
                  <a:pt x="1398830" y="959597"/>
                </a:cubicBezTo>
                <a:cubicBezTo>
                  <a:pt x="1427405" y="939277"/>
                  <a:pt x="1443915" y="925307"/>
                  <a:pt x="1470585" y="898637"/>
                </a:cubicBezTo>
                <a:cubicBezTo>
                  <a:pt x="1497255" y="871967"/>
                  <a:pt x="1504875" y="853552"/>
                  <a:pt x="1531545" y="826882"/>
                </a:cubicBezTo>
                <a:cubicBezTo>
                  <a:pt x="1558215" y="800212"/>
                  <a:pt x="1574725" y="790687"/>
                  <a:pt x="1603300" y="765922"/>
                </a:cubicBezTo>
                <a:cubicBezTo>
                  <a:pt x="1631875" y="741157"/>
                  <a:pt x="1643940" y="724647"/>
                  <a:pt x="1674420" y="704327"/>
                </a:cubicBezTo>
                <a:cubicBezTo>
                  <a:pt x="1704900" y="684007"/>
                  <a:pt x="1725855" y="682102"/>
                  <a:pt x="1756335" y="663687"/>
                </a:cubicBezTo>
                <a:cubicBezTo>
                  <a:pt x="1786815" y="645272"/>
                  <a:pt x="1798880" y="623047"/>
                  <a:pt x="1827455" y="612887"/>
                </a:cubicBezTo>
                <a:cubicBezTo>
                  <a:pt x="1856030" y="602727"/>
                  <a:pt x="1870635" y="604632"/>
                  <a:pt x="1899210" y="612887"/>
                </a:cubicBezTo>
                <a:cubicBezTo>
                  <a:pt x="1927785" y="621142"/>
                  <a:pt x="1941755" y="635112"/>
                  <a:pt x="1970330" y="653527"/>
                </a:cubicBezTo>
                <a:cubicBezTo>
                  <a:pt x="1998905" y="671942"/>
                  <a:pt x="2019860" y="679562"/>
                  <a:pt x="2042085" y="704327"/>
                </a:cubicBezTo>
                <a:cubicBezTo>
                  <a:pt x="2064310" y="729092"/>
                  <a:pt x="2074470" y="747507"/>
                  <a:pt x="2082725" y="776082"/>
                </a:cubicBezTo>
                <a:cubicBezTo>
                  <a:pt x="2090980" y="804657"/>
                  <a:pt x="2074470" y="818627"/>
                  <a:pt x="2082725" y="847202"/>
                </a:cubicBezTo>
                <a:cubicBezTo>
                  <a:pt x="2090980" y="875777"/>
                  <a:pt x="2103045" y="918957"/>
                  <a:pt x="2123365" y="918957"/>
                </a:cubicBezTo>
                <a:cubicBezTo>
                  <a:pt x="2143685" y="918957"/>
                  <a:pt x="2164640" y="875777"/>
                  <a:pt x="2184960" y="847202"/>
                </a:cubicBezTo>
                <a:cubicBezTo>
                  <a:pt x="2205280" y="818627"/>
                  <a:pt x="2215440" y="804657"/>
                  <a:pt x="2225600" y="776082"/>
                </a:cubicBezTo>
                <a:cubicBezTo>
                  <a:pt x="2235760" y="747507"/>
                  <a:pt x="2225600" y="734807"/>
                  <a:pt x="2235760" y="704327"/>
                </a:cubicBezTo>
                <a:cubicBezTo>
                  <a:pt x="2245920" y="673847"/>
                  <a:pt x="2268145" y="653527"/>
                  <a:pt x="2276400" y="623047"/>
                </a:cubicBezTo>
                <a:cubicBezTo>
                  <a:pt x="2284655" y="592567"/>
                  <a:pt x="2268145" y="581772"/>
                  <a:pt x="2276400" y="551292"/>
                </a:cubicBezTo>
                <a:cubicBezTo>
                  <a:pt x="2284655" y="520812"/>
                  <a:pt x="2306880" y="500492"/>
                  <a:pt x="2317040" y="470012"/>
                </a:cubicBezTo>
                <a:cubicBezTo>
                  <a:pt x="2327200" y="439532"/>
                  <a:pt x="2325930" y="426832"/>
                  <a:pt x="2327835" y="398257"/>
                </a:cubicBezTo>
                <a:cubicBezTo>
                  <a:pt x="2329740" y="369682"/>
                  <a:pt x="2342440" y="343647"/>
                  <a:pt x="2327835" y="327137"/>
                </a:cubicBezTo>
                <a:cubicBezTo>
                  <a:pt x="2313230" y="310627"/>
                  <a:pt x="2284655" y="313167"/>
                  <a:pt x="2256080" y="316977"/>
                </a:cubicBezTo>
                <a:cubicBezTo>
                  <a:pt x="2227505" y="320787"/>
                  <a:pt x="2215440" y="341107"/>
                  <a:pt x="2184960" y="347457"/>
                </a:cubicBezTo>
                <a:cubicBezTo>
                  <a:pt x="2154480" y="353807"/>
                  <a:pt x="2133525" y="359522"/>
                  <a:pt x="2103045" y="347457"/>
                </a:cubicBezTo>
                <a:cubicBezTo>
                  <a:pt x="2072565" y="335392"/>
                  <a:pt x="2052245" y="312532"/>
                  <a:pt x="2031925" y="285862"/>
                </a:cubicBezTo>
                <a:cubicBezTo>
                  <a:pt x="2011605" y="259192"/>
                  <a:pt x="2007160" y="243317"/>
                  <a:pt x="2000810" y="214742"/>
                </a:cubicBezTo>
                <a:cubicBezTo>
                  <a:pt x="1994460" y="186167"/>
                  <a:pt x="2000175" y="155687"/>
                  <a:pt x="2000810" y="142987"/>
                </a:cubicBez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sp>
        <p:nvSpPr>
          <p:cNvPr id="10" name="Rectangle 8"/>
          <p:cNvSpPr/>
          <p:nvPr/>
        </p:nvSpPr>
        <p:spPr>
          <a:xfrm>
            <a:off x="5502275" y="4984750"/>
            <a:ext cx="998538" cy="5842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zh-CN" altLang="en-US" sz="3200" b="1" dirty="0">
                <a:latin typeface="方正粗黑宋简体" panose="02000000000000000000" charset="-122"/>
                <a:ea typeface="方正粗黑宋简体" panose="02000000000000000000" charset="-122"/>
              </a:rPr>
              <a:t>南部</a:t>
            </a:r>
            <a:endParaRPr lang="zh-CN" altLang="en-US" sz="3200" b="1" dirty="0"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59402" name="文本框 122881"/>
          <p:cNvSpPr txBox="1"/>
          <p:nvPr/>
        </p:nvSpPr>
        <p:spPr>
          <a:xfrm>
            <a:off x="-7937" y="36513"/>
            <a:ext cx="6159500" cy="64452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ctr"/>
            <a:r>
              <a:rPr lang="zh-CN" altLang="en-US" sz="3600" b="1" dirty="0">
                <a:latin typeface="方正粗黑宋简体" panose="02000000000000000000" charset="-122"/>
                <a:ea typeface="方正粗黑宋简体" panose="02000000000000000000" charset="-122"/>
              </a:rPr>
              <a:t>总结：我国少数民族的分布。</a:t>
            </a:r>
            <a:endParaRPr lang="zh-CN" altLang="en-US" sz="3600" b="1" dirty="0"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 rot="1260000">
            <a:off x="1774825" y="4559300"/>
            <a:ext cx="2151063" cy="1198563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3600" b="1" dirty="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  <a:sym typeface="宋体" panose="02010600030101010101" pitchFamily="2" charset="-122"/>
              </a:rPr>
              <a:t>藏</a:t>
            </a:r>
            <a:r>
              <a:rPr lang="en-US" altLang="zh-CN" sz="3600" b="1" dirty="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  <a:sym typeface="宋体" panose="02010600030101010101" pitchFamily="2" charset="-122"/>
              </a:rPr>
              <a:t>.</a:t>
            </a:r>
            <a:r>
              <a:rPr lang="zh-CN" altLang="en-US" sz="3600" b="1" dirty="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  <a:sym typeface="宋体" panose="02010600030101010101" pitchFamily="2" charset="-122"/>
              </a:rPr>
              <a:t>傣</a:t>
            </a:r>
            <a:r>
              <a:rPr lang="en-US" altLang="zh-CN" sz="3600" b="1" dirty="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  <a:sym typeface="宋体" panose="02010600030101010101" pitchFamily="2" charset="-122"/>
              </a:rPr>
              <a:t>.</a:t>
            </a:r>
            <a:r>
              <a:rPr lang="zh-CN" altLang="en-US" sz="3600" b="1" dirty="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  <a:sym typeface="宋体" panose="02010600030101010101" pitchFamily="2" charset="-122"/>
              </a:rPr>
              <a:t>彝</a:t>
            </a:r>
            <a:r>
              <a:rPr lang="en-US" altLang="zh-CN" sz="3600" b="1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  <a:sym typeface="宋体" panose="02010600030101010101" pitchFamily="2" charset="-122"/>
              </a:rPr>
              <a:t>.</a:t>
            </a:r>
            <a:r>
              <a:rPr lang="zh-CN" altLang="en-US" sz="3600" b="1" dirty="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  <a:sym typeface="宋体" panose="02010600030101010101" pitchFamily="2" charset="-122"/>
              </a:rPr>
              <a:t>苗</a:t>
            </a:r>
            <a:r>
              <a:rPr lang="en-US" altLang="zh-CN" sz="3600" b="1" dirty="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  <a:sym typeface="宋体" panose="02010600030101010101" pitchFamily="2" charset="-122"/>
              </a:rPr>
              <a:t>.</a:t>
            </a:r>
            <a:r>
              <a:rPr lang="zh-CN" altLang="en-US" sz="3600" b="1" dirty="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  <a:sym typeface="宋体" panose="02010600030101010101" pitchFamily="2" charset="-122"/>
              </a:rPr>
              <a:t>土家</a:t>
            </a:r>
            <a:r>
              <a:rPr lang="en-US" altLang="zh-CN" sz="3600" b="1" dirty="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  <a:sym typeface="宋体" panose="02010600030101010101" pitchFamily="2" charset="-122"/>
              </a:rPr>
              <a:t>.</a:t>
            </a:r>
            <a:endParaRPr lang="en-US" altLang="zh-CN" sz="3600" b="1" dirty="0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  <a:sym typeface="宋体" panose="0201060003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 rot="1080000">
            <a:off x="6680200" y="930275"/>
            <a:ext cx="1905000" cy="5842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3200" b="1" dirty="0">
                <a:solidFill>
                  <a:srgbClr val="CC00CC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朝鲜</a:t>
            </a:r>
            <a:r>
              <a:rPr lang="en-US" altLang="zh-CN" sz="3200" b="1" dirty="0">
                <a:solidFill>
                  <a:srgbClr val="CC00CC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.</a:t>
            </a:r>
            <a:r>
              <a:rPr lang="zh-CN" altLang="en-US" sz="3200" b="1" dirty="0">
                <a:solidFill>
                  <a:srgbClr val="CC00CC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满</a:t>
            </a:r>
            <a:r>
              <a:rPr lang="en-US" altLang="zh-CN" sz="3200" b="1">
                <a:solidFill>
                  <a:srgbClr val="CC00CC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.</a:t>
            </a:r>
            <a:endParaRPr lang="en-US" altLang="zh-CN" sz="3200" b="1">
              <a:solidFill>
                <a:srgbClr val="CC00CC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 rot="-1560000">
            <a:off x="1100138" y="1117600"/>
            <a:ext cx="2557462" cy="107632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3200" b="1" dirty="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  <a:sym typeface="宋体" panose="02010600030101010101" pitchFamily="2" charset="-122"/>
              </a:rPr>
              <a:t>维吾尔</a:t>
            </a:r>
            <a:r>
              <a:rPr lang="en-US" altLang="zh-CN" sz="3200" b="1" dirty="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  <a:sym typeface="宋体" panose="02010600030101010101" pitchFamily="2" charset="-122"/>
              </a:rPr>
              <a:t>.</a:t>
            </a:r>
            <a:r>
              <a:rPr lang="zh-CN" altLang="en-US" sz="3200" b="1" dirty="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  <a:sym typeface="宋体" panose="02010600030101010101" pitchFamily="2" charset="-122"/>
              </a:rPr>
              <a:t>回</a:t>
            </a:r>
            <a:r>
              <a:rPr lang="en-US" altLang="zh-CN" sz="3200" b="1" dirty="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  <a:sym typeface="宋体" panose="02010600030101010101" pitchFamily="2" charset="-122"/>
              </a:rPr>
              <a:t>.</a:t>
            </a:r>
            <a:r>
              <a:rPr lang="zh-CN" altLang="en-US" sz="3200" b="1" dirty="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  <a:sym typeface="宋体" panose="02010600030101010101" pitchFamily="2" charset="-122"/>
              </a:rPr>
              <a:t>藏</a:t>
            </a:r>
            <a:r>
              <a:rPr lang="en-US" altLang="zh-CN" sz="3200" b="1" dirty="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  <a:sym typeface="宋体" panose="02010600030101010101" pitchFamily="2" charset="-122"/>
              </a:rPr>
              <a:t>.</a:t>
            </a:r>
            <a:r>
              <a:rPr lang="zh-CN" altLang="en-US" sz="3200" b="1" dirty="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  <a:sym typeface="宋体" panose="02010600030101010101" pitchFamily="2" charset="-122"/>
              </a:rPr>
              <a:t>蒙古</a:t>
            </a:r>
            <a:r>
              <a:rPr lang="en-US" altLang="zh-CN" sz="3200" b="1" dirty="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  <a:sym typeface="宋体" panose="02010600030101010101" pitchFamily="2" charset="-122"/>
              </a:rPr>
              <a:t>.</a:t>
            </a:r>
            <a:r>
              <a:rPr lang="zh-CN" altLang="en-US" sz="3200" b="1" dirty="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  <a:sym typeface="宋体" panose="02010600030101010101" pitchFamily="2" charset="-122"/>
              </a:rPr>
              <a:t>哈萨克</a:t>
            </a:r>
            <a:r>
              <a:rPr lang="en-US" altLang="zh-CN" sz="3200" b="1" dirty="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  <a:sym typeface="宋体" panose="02010600030101010101" pitchFamily="2" charset="-122"/>
              </a:rPr>
              <a:t>.</a:t>
            </a:r>
            <a:endParaRPr lang="en-US" altLang="zh-CN" sz="3200" b="1" dirty="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  <a:sym typeface="宋体" panose="02010600030101010101" pitchFamily="2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 rot="-480000">
            <a:off x="5795963" y="5673725"/>
            <a:ext cx="2557462" cy="582613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3200" b="1" dirty="0">
                <a:latin typeface="方正粗黑宋简体" panose="02000000000000000000" charset="-122"/>
                <a:ea typeface="方正粗黑宋简体" panose="02000000000000000000" charset="-122"/>
                <a:sym typeface="宋体" panose="02010600030101010101" pitchFamily="2" charset="-122"/>
              </a:rPr>
              <a:t>壮</a:t>
            </a:r>
            <a:r>
              <a:rPr lang="en-US" altLang="zh-CN" sz="3200" b="1" dirty="0">
                <a:latin typeface="方正粗黑宋简体" panose="02000000000000000000" charset="-122"/>
                <a:ea typeface="方正粗黑宋简体" panose="02000000000000000000" charset="-122"/>
                <a:sym typeface="宋体" panose="02010600030101010101" pitchFamily="2" charset="-122"/>
              </a:rPr>
              <a:t>.</a:t>
            </a:r>
            <a:r>
              <a:rPr lang="zh-CN" altLang="en-US" sz="3200" b="1" dirty="0">
                <a:latin typeface="方正粗黑宋简体" panose="02000000000000000000" charset="-122"/>
                <a:ea typeface="方正粗黑宋简体" panose="02000000000000000000" charset="-122"/>
                <a:sym typeface="宋体" panose="02010600030101010101" pitchFamily="2" charset="-122"/>
              </a:rPr>
              <a:t>黎</a:t>
            </a:r>
            <a:r>
              <a:rPr lang="en-US" altLang="zh-CN" sz="3200" b="1" dirty="0">
                <a:latin typeface="方正粗黑宋简体" panose="02000000000000000000" charset="-122"/>
                <a:ea typeface="方正粗黑宋简体" panose="02000000000000000000" charset="-122"/>
                <a:sym typeface="宋体" panose="02010600030101010101" pitchFamily="2" charset="-122"/>
              </a:rPr>
              <a:t>.</a:t>
            </a:r>
            <a:r>
              <a:rPr lang="zh-CN" altLang="zh-CN" sz="3200" b="1" dirty="0">
                <a:latin typeface="方正粗黑宋简体" panose="02000000000000000000" charset="-122"/>
                <a:ea typeface="方正粗黑宋简体" panose="02000000000000000000" charset="-122"/>
                <a:sym typeface="宋体" panose="02010600030101010101" pitchFamily="2" charset="-122"/>
              </a:rPr>
              <a:t>高山</a:t>
            </a:r>
            <a:endParaRPr lang="zh-CN" altLang="zh-CN" sz="3200" b="1" dirty="0">
              <a:latin typeface="方正粗黑宋简体" panose="02000000000000000000" charset="-122"/>
              <a:ea typeface="方正粗黑宋简体" panose="02000000000000000000" charset="-122"/>
              <a:sym typeface="宋体" panose="02010600030101010101" pitchFamily="2" charset="-122"/>
            </a:endParaRPr>
          </a:p>
        </p:txBody>
      </p:sp>
      <p:sp>
        <p:nvSpPr>
          <p:cNvPr id="18" name="任意多边形 17"/>
          <p:cNvSpPr/>
          <p:nvPr/>
        </p:nvSpPr>
        <p:spPr>
          <a:xfrm>
            <a:off x="6543675" y="1109663"/>
            <a:ext cx="1519238" cy="2012950"/>
          </a:xfrm>
          <a:custGeom>
            <a:avLst/>
            <a:gdLst>
              <a:gd name="connisteX0" fmla="*/ 176699 w 1519865"/>
              <a:gd name="connsiteY0" fmla="*/ 12223 h 2012532"/>
              <a:gd name="connisteX1" fmla="*/ 145584 w 1519865"/>
              <a:gd name="connsiteY1" fmla="*/ 83343 h 2012532"/>
              <a:gd name="connisteX2" fmla="*/ 145584 w 1519865"/>
              <a:gd name="connsiteY2" fmla="*/ 155098 h 2012532"/>
              <a:gd name="connisteX3" fmla="*/ 217339 w 1519865"/>
              <a:gd name="connsiteY3" fmla="*/ 175418 h 2012532"/>
              <a:gd name="connisteX4" fmla="*/ 268139 w 1519865"/>
              <a:gd name="connsiteY4" fmla="*/ 246538 h 2012532"/>
              <a:gd name="connisteX5" fmla="*/ 339894 w 1519865"/>
              <a:gd name="connsiteY5" fmla="*/ 277018 h 2012532"/>
              <a:gd name="connisteX6" fmla="*/ 411014 w 1519865"/>
              <a:gd name="connsiteY6" fmla="*/ 287178 h 2012532"/>
              <a:gd name="connisteX7" fmla="*/ 482769 w 1519865"/>
              <a:gd name="connsiteY7" fmla="*/ 287178 h 2012532"/>
              <a:gd name="connisteX8" fmla="*/ 513249 w 1519865"/>
              <a:gd name="connsiteY8" fmla="*/ 358933 h 2012532"/>
              <a:gd name="connisteX9" fmla="*/ 513249 w 1519865"/>
              <a:gd name="connsiteY9" fmla="*/ 430053 h 2012532"/>
              <a:gd name="connisteX10" fmla="*/ 513249 w 1519865"/>
              <a:gd name="connsiteY10" fmla="*/ 501808 h 2012532"/>
              <a:gd name="connisteX11" fmla="*/ 503089 w 1519865"/>
              <a:gd name="connsiteY11" fmla="*/ 572928 h 2012532"/>
              <a:gd name="connisteX12" fmla="*/ 462449 w 1519865"/>
              <a:gd name="connsiteY12" fmla="*/ 644683 h 2012532"/>
              <a:gd name="connisteX13" fmla="*/ 390694 w 1519865"/>
              <a:gd name="connsiteY13" fmla="*/ 695483 h 2012532"/>
              <a:gd name="connisteX14" fmla="*/ 350054 w 1519865"/>
              <a:gd name="connsiteY14" fmla="*/ 767238 h 2012532"/>
              <a:gd name="connisteX15" fmla="*/ 329734 w 1519865"/>
              <a:gd name="connsiteY15" fmla="*/ 838358 h 2012532"/>
              <a:gd name="connisteX16" fmla="*/ 329734 w 1519865"/>
              <a:gd name="connsiteY16" fmla="*/ 920273 h 2012532"/>
              <a:gd name="connisteX17" fmla="*/ 319574 w 1519865"/>
              <a:gd name="connsiteY17" fmla="*/ 991393 h 2012532"/>
              <a:gd name="connisteX18" fmla="*/ 319574 w 1519865"/>
              <a:gd name="connsiteY18" fmla="*/ 1063148 h 2012532"/>
              <a:gd name="connisteX19" fmla="*/ 380534 w 1519865"/>
              <a:gd name="connsiteY19" fmla="*/ 1134268 h 2012532"/>
              <a:gd name="connisteX20" fmla="*/ 411014 w 1519865"/>
              <a:gd name="connsiteY20" fmla="*/ 1206023 h 2012532"/>
              <a:gd name="connisteX21" fmla="*/ 441494 w 1519865"/>
              <a:gd name="connsiteY21" fmla="*/ 1277143 h 2012532"/>
              <a:gd name="connisteX22" fmla="*/ 441494 w 1519865"/>
              <a:gd name="connsiteY22" fmla="*/ 1348898 h 2012532"/>
              <a:gd name="connisteX23" fmla="*/ 421174 w 1519865"/>
              <a:gd name="connsiteY23" fmla="*/ 1420018 h 2012532"/>
              <a:gd name="connisteX24" fmla="*/ 350054 w 1519865"/>
              <a:gd name="connsiteY24" fmla="*/ 1430178 h 2012532"/>
              <a:gd name="connisteX25" fmla="*/ 278299 w 1519865"/>
              <a:gd name="connsiteY25" fmla="*/ 1440973 h 2012532"/>
              <a:gd name="connisteX26" fmla="*/ 207179 w 1519865"/>
              <a:gd name="connsiteY26" fmla="*/ 1491773 h 2012532"/>
              <a:gd name="connisteX27" fmla="*/ 145584 w 1519865"/>
              <a:gd name="connsiteY27" fmla="*/ 1562893 h 2012532"/>
              <a:gd name="connisteX28" fmla="*/ 104944 w 1519865"/>
              <a:gd name="connsiteY28" fmla="*/ 1634648 h 2012532"/>
              <a:gd name="connisteX29" fmla="*/ 54144 w 1519865"/>
              <a:gd name="connsiteY29" fmla="*/ 1705768 h 2012532"/>
              <a:gd name="connisteX30" fmla="*/ 23664 w 1519865"/>
              <a:gd name="connsiteY30" fmla="*/ 1777523 h 2012532"/>
              <a:gd name="connisteX31" fmla="*/ 2709 w 1519865"/>
              <a:gd name="connsiteY31" fmla="*/ 1848643 h 2012532"/>
              <a:gd name="connisteX32" fmla="*/ 74464 w 1519865"/>
              <a:gd name="connsiteY32" fmla="*/ 1910238 h 2012532"/>
              <a:gd name="connisteX33" fmla="*/ 145584 w 1519865"/>
              <a:gd name="connsiteY33" fmla="*/ 1900078 h 2012532"/>
              <a:gd name="connisteX34" fmla="*/ 217339 w 1519865"/>
              <a:gd name="connsiteY34" fmla="*/ 1828323 h 2012532"/>
              <a:gd name="connisteX35" fmla="*/ 288459 w 1519865"/>
              <a:gd name="connsiteY35" fmla="*/ 1767363 h 2012532"/>
              <a:gd name="connisteX36" fmla="*/ 360214 w 1519865"/>
              <a:gd name="connsiteY36" fmla="*/ 1726723 h 2012532"/>
              <a:gd name="connisteX37" fmla="*/ 400854 w 1519865"/>
              <a:gd name="connsiteY37" fmla="*/ 1797843 h 2012532"/>
              <a:gd name="connisteX38" fmla="*/ 380534 w 1519865"/>
              <a:gd name="connsiteY38" fmla="*/ 1869598 h 2012532"/>
              <a:gd name="connisteX39" fmla="*/ 360214 w 1519865"/>
              <a:gd name="connsiteY39" fmla="*/ 1940718 h 2012532"/>
              <a:gd name="connisteX40" fmla="*/ 350054 w 1519865"/>
              <a:gd name="connsiteY40" fmla="*/ 2012473 h 2012532"/>
              <a:gd name="connisteX41" fmla="*/ 400854 w 1519865"/>
              <a:gd name="connsiteY41" fmla="*/ 1930558 h 2012532"/>
              <a:gd name="connisteX42" fmla="*/ 472609 w 1519865"/>
              <a:gd name="connsiteY42" fmla="*/ 1869598 h 2012532"/>
              <a:gd name="connisteX43" fmla="*/ 543729 w 1519865"/>
              <a:gd name="connsiteY43" fmla="*/ 1818163 h 2012532"/>
              <a:gd name="connisteX44" fmla="*/ 625644 w 1519865"/>
              <a:gd name="connsiteY44" fmla="*/ 1808003 h 2012532"/>
              <a:gd name="connisteX45" fmla="*/ 696764 w 1519865"/>
              <a:gd name="connsiteY45" fmla="*/ 1797843 h 2012532"/>
              <a:gd name="connisteX46" fmla="*/ 768519 w 1519865"/>
              <a:gd name="connsiteY46" fmla="*/ 1777523 h 2012532"/>
              <a:gd name="connisteX47" fmla="*/ 839639 w 1519865"/>
              <a:gd name="connsiteY47" fmla="*/ 1726723 h 2012532"/>
              <a:gd name="connisteX48" fmla="*/ 901234 w 1519865"/>
              <a:gd name="connsiteY48" fmla="*/ 1654968 h 2012532"/>
              <a:gd name="connisteX49" fmla="*/ 931714 w 1519865"/>
              <a:gd name="connsiteY49" fmla="*/ 1583848 h 2012532"/>
              <a:gd name="connisteX50" fmla="*/ 1012994 w 1519865"/>
              <a:gd name="connsiteY50" fmla="*/ 1512093 h 2012532"/>
              <a:gd name="connisteX51" fmla="*/ 1084749 w 1519865"/>
              <a:gd name="connsiteY51" fmla="*/ 1461293 h 2012532"/>
              <a:gd name="connisteX52" fmla="*/ 1155869 w 1519865"/>
              <a:gd name="connsiteY52" fmla="*/ 1399698 h 2012532"/>
              <a:gd name="connisteX53" fmla="*/ 1227624 w 1519865"/>
              <a:gd name="connsiteY53" fmla="*/ 1338738 h 2012532"/>
              <a:gd name="connisteX54" fmla="*/ 1288584 w 1519865"/>
              <a:gd name="connsiteY54" fmla="*/ 1256823 h 2012532"/>
              <a:gd name="connisteX55" fmla="*/ 1308904 w 1519865"/>
              <a:gd name="connsiteY55" fmla="*/ 1185703 h 2012532"/>
              <a:gd name="connisteX56" fmla="*/ 1308904 w 1519865"/>
              <a:gd name="connsiteY56" fmla="*/ 1113948 h 2012532"/>
              <a:gd name="connisteX57" fmla="*/ 1308904 w 1519865"/>
              <a:gd name="connsiteY57" fmla="*/ 1042828 h 2012532"/>
              <a:gd name="connisteX58" fmla="*/ 1380659 w 1519865"/>
              <a:gd name="connsiteY58" fmla="*/ 991393 h 2012532"/>
              <a:gd name="connisteX59" fmla="*/ 1451779 w 1519865"/>
              <a:gd name="connsiteY59" fmla="*/ 991393 h 2012532"/>
              <a:gd name="connisteX60" fmla="*/ 1493054 w 1519865"/>
              <a:gd name="connsiteY60" fmla="*/ 920273 h 2012532"/>
              <a:gd name="connisteX61" fmla="*/ 1513374 w 1519865"/>
              <a:gd name="connsiteY61" fmla="*/ 848518 h 2012532"/>
              <a:gd name="connisteX62" fmla="*/ 1513374 w 1519865"/>
              <a:gd name="connsiteY62" fmla="*/ 777398 h 2012532"/>
              <a:gd name="connisteX63" fmla="*/ 1513374 w 1519865"/>
              <a:gd name="connsiteY63" fmla="*/ 705643 h 2012532"/>
              <a:gd name="connisteX64" fmla="*/ 1513374 w 1519865"/>
              <a:gd name="connsiteY64" fmla="*/ 624363 h 2012532"/>
              <a:gd name="connisteX65" fmla="*/ 1513374 w 1519865"/>
              <a:gd name="connsiteY65" fmla="*/ 552608 h 2012532"/>
              <a:gd name="connisteX66" fmla="*/ 1513374 w 1519865"/>
              <a:gd name="connsiteY66" fmla="*/ 481488 h 2012532"/>
              <a:gd name="connisteX67" fmla="*/ 1513374 w 1519865"/>
              <a:gd name="connsiteY67" fmla="*/ 409733 h 2012532"/>
              <a:gd name="connisteX68" fmla="*/ 1441619 w 1519865"/>
              <a:gd name="connsiteY68" fmla="*/ 430053 h 2012532"/>
              <a:gd name="connisteX69" fmla="*/ 1360339 w 1519865"/>
              <a:gd name="connsiteY69" fmla="*/ 481488 h 2012532"/>
              <a:gd name="connisteX70" fmla="*/ 1298744 w 1519865"/>
              <a:gd name="connsiteY70" fmla="*/ 552608 h 2012532"/>
              <a:gd name="connisteX71" fmla="*/ 1217464 w 1519865"/>
              <a:gd name="connsiteY71" fmla="*/ 624363 h 2012532"/>
              <a:gd name="connisteX72" fmla="*/ 1145709 w 1519865"/>
              <a:gd name="connsiteY72" fmla="*/ 665003 h 2012532"/>
              <a:gd name="connisteX73" fmla="*/ 1074589 w 1519865"/>
              <a:gd name="connsiteY73" fmla="*/ 726598 h 2012532"/>
              <a:gd name="connisteX74" fmla="*/ 1074589 w 1519865"/>
              <a:gd name="connsiteY74" fmla="*/ 644683 h 2012532"/>
              <a:gd name="connisteX75" fmla="*/ 1074589 w 1519865"/>
              <a:gd name="connsiteY75" fmla="*/ 572928 h 2012532"/>
              <a:gd name="connisteX76" fmla="*/ 1002834 w 1519865"/>
              <a:gd name="connsiteY76" fmla="*/ 511968 h 2012532"/>
              <a:gd name="connisteX77" fmla="*/ 931714 w 1519865"/>
              <a:gd name="connsiteY77" fmla="*/ 511968 h 2012532"/>
              <a:gd name="connisteX78" fmla="*/ 859959 w 1519865"/>
              <a:gd name="connsiteY78" fmla="*/ 471328 h 2012532"/>
              <a:gd name="connisteX79" fmla="*/ 819319 w 1519865"/>
              <a:gd name="connsiteY79" fmla="*/ 399573 h 2012532"/>
              <a:gd name="connisteX80" fmla="*/ 758359 w 1519865"/>
              <a:gd name="connsiteY80" fmla="*/ 328453 h 2012532"/>
              <a:gd name="connisteX81" fmla="*/ 686604 w 1519865"/>
              <a:gd name="connsiteY81" fmla="*/ 297973 h 2012532"/>
              <a:gd name="connisteX82" fmla="*/ 625644 w 1519865"/>
              <a:gd name="connsiteY82" fmla="*/ 226218 h 2012532"/>
              <a:gd name="connisteX83" fmla="*/ 584369 w 1519865"/>
              <a:gd name="connsiteY83" fmla="*/ 155098 h 2012532"/>
              <a:gd name="connisteX84" fmla="*/ 533569 w 1519865"/>
              <a:gd name="connsiteY84" fmla="*/ 83343 h 2012532"/>
              <a:gd name="connisteX85" fmla="*/ 462449 w 1519865"/>
              <a:gd name="connsiteY85" fmla="*/ 32543 h 2012532"/>
              <a:gd name="connisteX86" fmla="*/ 390694 w 1519865"/>
              <a:gd name="connsiteY86" fmla="*/ 22383 h 2012532"/>
              <a:gd name="connisteX87" fmla="*/ 319574 w 1519865"/>
              <a:gd name="connsiteY87" fmla="*/ 12223 h 2012532"/>
              <a:gd name="connisteX88" fmla="*/ 227499 w 1519865"/>
              <a:gd name="connsiteY88" fmla="*/ 1428 h 2012532"/>
              <a:gd name="connisteX89" fmla="*/ 155744 w 1519865"/>
              <a:gd name="connsiteY89" fmla="*/ 1428 h 2012532"/>
              <a:gd name="connisteX90" fmla="*/ 176699 w 1519865"/>
              <a:gd name="connsiteY90" fmla="*/ 12223 h 2012532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  <a:cxn ang="0">
                <a:pos x="connisteX18" y="connsiteY18"/>
              </a:cxn>
              <a:cxn ang="0">
                <a:pos x="connisteX19" y="connsiteY19"/>
              </a:cxn>
              <a:cxn ang="0">
                <a:pos x="connisteX20" y="connsiteY20"/>
              </a:cxn>
              <a:cxn ang="0">
                <a:pos x="connisteX21" y="connsiteY21"/>
              </a:cxn>
              <a:cxn ang="0">
                <a:pos x="connisteX22" y="connsiteY22"/>
              </a:cxn>
              <a:cxn ang="0">
                <a:pos x="connisteX23" y="connsiteY23"/>
              </a:cxn>
              <a:cxn ang="0">
                <a:pos x="connisteX24" y="connsiteY24"/>
              </a:cxn>
              <a:cxn ang="0">
                <a:pos x="connisteX25" y="connsiteY25"/>
              </a:cxn>
              <a:cxn ang="0">
                <a:pos x="connisteX26" y="connsiteY26"/>
              </a:cxn>
              <a:cxn ang="0">
                <a:pos x="connisteX27" y="connsiteY27"/>
              </a:cxn>
              <a:cxn ang="0">
                <a:pos x="connisteX28" y="connsiteY28"/>
              </a:cxn>
              <a:cxn ang="0">
                <a:pos x="connisteX29" y="connsiteY29"/>
              </a:cxn>
              <a:cxn ang="0">
                <a:pos x="connisteX30" y="connsiteY30"/>
              </a:cxn>
              <a:cxn ang="0">
                <a:pos x="connisteX31" y="connsiteY31"/>
              </a:cxn>
              <a:cxn ang="0">
                <a:pos x="connisteX32" y="connsiteY32"/>
              </a:cxn>
              <a:cxn ang="0">
                <a:pos x="connisteX33" y="connsiteY33"/>
              </a:cxn>
              <a:cxn ang="0">
                <a:pos x="connisteX34" y="connsiteY34"/>
              </a:cxn>
              <a:cxn ang="0">
                <a:pos x="connisteX35" y="connsiteY35"/>
              </a:cxn>
              <a:cxn ang="0">
                <a:pos x="connisteX36" y="connsiteY36"/>
              </a:cxn>
              <a:cxn ang="0">
                <a:pos x="connisteX37" y="connsiteY37"/>
              </a:cxn>
              <a:cxn ang="0">
                <a:pos x="connisteX38" y="connsiteY38"/>
              </a:cxn>
              <a:cxn ang="0">
                <a:pos x="connisteX39" y="connsiteY39"/>
              </a:cxn>
              <a:cxn ang="0">
                <a:pos x="connisteX40" y="connsiteY40"/>
              </a:cxn>
              <a:cxn ang="0">
                <a:pos x="connisteX41" y="connsiteY41"/>
              </a:cxn>
              <a:cxn ang="0">
                <a:pos x="connisteX42" y="connsiteY42"/>
              </a:cxn>
              <a:cxn ang="0">
                <a:pos x="connisteX43" y="connsiteY43"/>
              </a:cxn>
              <a:cxn ang="0">
                <a:pos x="connisteX44" y="connsiteY44"/>
              </a:cxn>
              <a:cxn ang="0">
                <a:pos x="connisteX45" y="connsiteY45"/>
              </a:cxn>
              <a:cxn ang="0">
                <a:pos x="connisteX46" y="connsiteY46"/>
              </a:cxn>
              <a:cxn ang="0">
                <a:pos x="connisteX47" y="connsiteY47"/>
              </a:cxn>
              <a:cxn ang="0">
                <a:pos x="connisteX48" y="connsiteY48"/>
              </a:cxn>
              <a:cxn ang="0">
                <a:pos x="connisteX49" y="connsiteY49"/>
              </a:cxn>
              <a:cxn ang="0">
                <a:pos x="connisteX50" y="connsiteY50"/>
              </a:cxn>
              <a:cxn ang="0">
                <a:pos x="connisteX51" y="connsiteY51"/>
              </a:cxn>
              <a:cxn ang="0">
                <a:pos x="connisteX52" y="connsiteY52"/>
              </a:cxn>
              <a:cxn ang="0">
                <a:pos x="connisteX53" y="connsiteY53"/>
              </a:cxn>
              <a:cxn ang="0">
                <a:pos x="connisteX54" y="connsiteY54"/>
              </a:cxn>
              <a:cxn ang="0">
                <a:pos x="connisteX55" y="connsiteY55"/>
              </a:cxn>
              <a:cxn ang="0">
                <a:pos x="connisteX56" y="connsiteY56"/>
              </a:cxn>
              <a:cxn ang="0">
                <a:pos x="connisteX57" y="connsiteY57"/>
              </a:cxn>
              <a:cxn ang="0">
                <a:pos x="connisteX58" y="connsiteY58"/>
              </a:cxn>
              <a:cxn ang="0">
                <a:pos x="connisteX59" y="connsiteY59"/>
              </a:cxn>
              <a:cxn ang="0">
                <a:pos x="connisteX60" y="connsiteY60"/>
              </a:cxn>
              <a:cxn ang="0">
                <a:pos x="connisteX61" y="connsiteY61"/>
              </a:cxn>
              <a:cxn ang="0">
                <a:pos x="connisteX62" y="connsiteY62"/>
              </a:cxn>
              <a:cxn ang="0">
                <a:pos x="connisteX63" y="connsiteY63"/>
              </a:cxn>
              <a:cxn ang="0">
                <a:pos x="connisteX64" y="connsiteY64"/>
              </a:cxn>
              <a:cxn ang="0">
                <a:pos x="connisteX65" y="connsiteY65"/>
              </a:cxn>
              <a:cxn ang="0">
                <a:pos x="connisteX66" y="connsiteY66"/>
              </a:cxn>
              <a:cxn ang="0">
                <a:pos x="connisteX67" y="connsiteY67"/>
              </a:cxn>
              <a:cxn ang="0">
                <a:pos x="connisteX68" y="connsiteY68"/>
              </a:cxn>
              <a:cxn ang="0">
                <a:pos x="connisteX69" y="connsiteY69"/>
              </a:cxn>
              <a:cxn ang="0">
                <a:pos x="connisteX70" y="connsiteY70"/>
              </a:cxn>
              <a:cxn ang="0">
                <a:pos x="connisteX71" y="connsiteY71"/>
              </a:cxn>
              <a:cxn ang="0">
                <a:pos x="connisteX72" y="connsiteY72"/>
              </a:cxn>
              <a:cxn ang="0">
                <a:pos x="connisteX73" y="connsiteY73"/>
              </a:cxn>
              <a:cxn ang="0">
                <a:pos x="connisteX74" y="connsiteY74"/>
              </a:cxn>
              <a:cxn ang="0">
                <a:pos x="connisteX75" y="connsiteY75"/>
              </a:cxn>
              <a:cxn ang="0">
                <a:pos x="connisteX76" y="connsiteY76"/>
              </a:cxn>
              <a:cxn ang="0">
                <a:pos x="connisteX77" y="connsiteY77"/>
              </a:cxn>
              <a:cxn ang="0">
                <a:pos x="connisteX78" y="connsiteY78"/>
              </a:cxn>
              <a:cxn ang="0">
                <a:pos x="connisteX79" y="connsiteY79"/>
              </a:cxn>
              <a:cxn ang="0">
                <a:pos x="connisteX80" y="connsiteY80"/>
              </a:cxn>
              <a:cxn ang="0">
                <a:pos x="connisteX81" y="connsiteY81"/>
              </a:cxn>
              <a:cxn ang="0">
                <a:pos x="connisteX82" y="connsiteY82"/>
              </a:cxn>
              <a:cxn ang="0">
                <a:pos x="connisteX83" y="connsiteY83"/>
              </a:cxn>
              <a:cxn ang="0">
                <a:pos x="connisteX84" y="connsiteY84"/>
              </a:cxn>
              <a:cxn ang="0">
                <a:pos x="connisteX85" y="connsiteY85"/>
              </a:cxn>
              <a:cxn ang="0">
                <a:pos x="connisteX86" y="connsiteY86"/>
              </a:cxn>
              <a:cxn ang="0">
                <a:pos x="connisteX87" y="connsiteY87"/>
              </a:cxn>
              <a:cxn ang="0">
                <a:pos x="connisteX88" y="connsiteY88"/>
              </a:cxn>
              <a:cxn ang="0">
                <a:pos x="connisteX89" y="connsiteY89"/>
              </a:cxn>
              <a:cxn ang="0">
                <a:pos x="connisteX90" y="connsiteY90"/>
              </a:cxn>
            </a:cxnLst>
            <a:rect l="l" t="t" r="r" b="b"/>
            <a:pathLst>
              <a:path w="1519866" h="2012532">
                <a:moveTo>
                  <a:pt x="176700" y="12224"/>
                </a:moveTo>
                <a:cubicBezTo>
                  <a:pt x="174795" y="28734"/>
                  <a:pt x="151935" y="54769"/>
                  <a:pt x="145585" y="83344"/>
                </a:cubicBezTo>
                <a:cubicBezTo>
                  <a:pt x="139235" y="111919"/>
                  <a:pt x="130980" y="136684"/>
                  <a:pt x="145585" y="155099"/>
                </a:cubicBezTo>
                <a:cubicBezTo>
                  <a:pt x="160190" y="173514"/>
                  <a:pt x="192575" y="157004"/>
                  <a:pt x="217340" y="175419"/>
                </a:cubicBezTo>
                <a:cubicBezTo>
                  <a:pt x="242105" y="193834"/>
                  <a:pt x="243375" y="226219"/>
                  <a:pt x="268140" y="246539"/>
                </a:cubicBezTo>
                <a:cubicBezTo>
                  <a:pt x="292905" y="266859"/>
                  <a:pt x="311320" y="268764"/>
                  <a:pt x="339895" y="277019"/>
                </a:cubicBezTo>
                <a:cubicBezTo>
                  <a:pt x="368470" y="285274"/>
                  <a:pt x="382440" y="285274"/>
                  <a:pt x="411015" y="287179"/>
                </a:cubicBezTo>
                <a:cubicBezTo>
                  <a:pt x="439590" y="289084"/>
                  <a:pt x="462450" y="272574"/>
                  <a:pt x="482770" y="287179"/>
                </a:cubicBezTo>
                <a:cubicBezTo>
                  <a:pt x="503090" y="301784"/>
                  <a:pt x="506900" y="330359"/>
                  <a:pt x="513250" y="358934"/>
                </a:cubicBezTo>
                <a:cubicBezTo>
                  <a:pt x="519600" y="387509"/>
                  <a:pt x="513250" y="401479"/>
                  <a:pt x="513250" y="430054"/>
                </a:cubicBezTo>
                <a:cubicBezTo>
                  <a:pt x="513250" y="458629"/>
                  <a:pt x="515155" y="473234"/>
                  <a:pt x="513250" y="501809"/>
                </a:cubicBezTo>
                <a:cubicBezTo>
                  <a:pt x="511345" y="530384"/>
                  <a:pt x="513250" y="544354"/>
                  <a:pt x="503090" y="572929"/>
                </a:cubicBezTo>
                <a:cubicBezTo>
                  <a:pt x="492930" y="601504"/>
                  <a:pt x="484675" y="619919"/>
                  <a:pt x="462450" y="644684"/>
                </a:cubicBezTo>
                <a:cubicBezTo>
                  <a:pt x="440225" y="669449"/>
                  <a:pt x="412920" y="670719"/>
                  <a:pt x="390695" y="695484"/>
                </a:cubicBezTo>
                <a:cubicBezTo>
                  <a:pt x="368470" y="720249"/>
                  <a:pt x="362120" y="738664"/>
                  <a:pt x="350055" y="767239"/>
                </a:cubicBezTo>
                <a:cubicBezTo>
                  <a:pt x="337990" y="795814"/>
                  <a:pt x="333545" y="807879"/>
                  <a:pt x="329735" y="838359"/>
                </a:cubicBezTo>
                <a:cubicBezTo>
                  <a:pt x="325925" y="868839"/>
                  <a:pt x="331640" y="889794"/>
                  <a:pt x="329735" y="920274"/>
                </a:cubicBezTo>
                <a:cubicBezTo>
                  <a:pt x="327830" y="950754"/>
                  <a:pt x="321480" y="962819"/>
                  <a:pt x="319575" y="991394"/>
                </a:cubicBezTo>
                <a:cubicBezTo>
                  <a:pt x="317670" y="1019969"/>
                  <a:pt x="307510" y="1034574"/>
                  <a:pt x="319575" y="1063149"/>
                </a:cubicBezTo>
                <a:cubicBezTo>
                  <a:pt x="331640" y="1091724"/>
                  <a:pt x="362120" y="1105694"/>
                  <a:pt x="380535" y="1134269"/>
                </a:cubicBezTo>
                <a:cubicBezTo>
                  <a:pt x="398950" y="1162844"/>
                  <a:pt x="398950" y="1177449"/>
                  <a:pt x="411015" y="1206024"/>
                </a:cubicBezTo>
                <a:cubicBezTo>
                  <a:pt x="423080" y="1234599"/>
                  <a:pt x="435145" y="1248569"/>
                  <a:pt x="441495" y="1277144"/>
                </a:cubicBezTo>
                <a:cubicBezTo>
                  <a:pt x="447845" y="1305719"/>
                  <a:pt x="445305" y="1320324"/>
                  <a:pt x="441495" y="1348899"/>
                </a:cubicBezTo>
                <a:cubicBezTo>
                  <a:pt x="437685" y="1377474"/>
                  <a:pt x="439590" y="1403509"/>
                  <a:pt x="421175" y="1420019"/>
                </a:cubicBezTo>
                <a:cubicBezTo>
                  <a:pt x="402760" y="1436529"/>
                  <a:pt x="378630" y="1425734"/>
                  <a:pt x="350055" y="1430179"/>
                </a:cubicBezTo>
                <a:cubicBezTo>
                  <a:pt x="321480" y="1434624"/>
                  <a:pt x="306875" y="1428909"/>
                  <a:pt x="278300" y="1440974"/>
                </a:cubicBezTo>
                <a:cubicBezTo>
                  <a:pt x="249725" y="1453039"/>
                  <a:pt x="233850" y="1467644"/>
                  <a:pt x="207180" y="1491774"/>
                </a:cubicBezTo>
                <a:cubicBezTo>
                  <a:pt x="180510" y="1515904"/>
                  <a:pt x="165905" y="1534319"/>
                  <a:pt x="145585" y="1562894"/>
                </a:cubicBezTo>
                <a:cubicBezTo>
                  <a:pt x="125265" y="1591469"/>
                  <a:pt x="123360" y="1606074"/>
                  <a:pt x="104945" y="1634649"/>
                </a:cubicBezTo>
                <a:cubicBezTo>
                  <a:pt x="86530" y="1663224"/>
                  <a:pt x="70655" y="1677194"/>
                  <a:pt x="54145" y="1705769"/>
                </a:cubicBezTo>
                <a:cubicBezTo>
                  <a:pt x="37635" y="1734344"/>
                  <a:pt x="33825" y="1748949"/>
                  <a:pt x="23665" y="1777524"/>
                </a:cubicBezTo>
                <a:cubicBezTo>
                  <a:pt x="13505" y="1806099"/>
                  <a:pt x="-7450" y="1821974"/>
                  <a:pt x="2710" y="1848644"/>
                </a:cubicBezTo>
                <a:cubicBezTo>
                  <a:pt x="12870" y="1875314"/>
                  <a:pt x="45890" y="1900079"/>
                  <a:pt x="74465" y="1910239"/>
                </a:cubicBezTo>
                <a:cubicBezTo>
                  <a:pt x="103040" y="1920399"/>
                  <a:pt x="117010" y="1916589"/>
                  <a:pt x="145585" y="1900079"/>
                </a:cubicBezTo>
                <a:cubicBezTo>
                  <a:pt x="174160" y="1883569"/>
                  <a:pt x="188765" y="1854994"/>
                  <a:pt x="217340" y="1828324"/>
                </a:cubicBezTo>
                <a:cubicBezTo>
                  <a:pt x="245915" y="1801654"/>
                  <a:pt x="259885" y="1787684"/>
                  <a:pt x="288460" y="1767364"/>
                </a:cubicBezTo>
                <a:cubicBezTo>
                  <a:pt x="317035" y="1747044"/>
                  <a:pt x="337990" y="1720374"/>
                  <a:pt x="360215" y="1726724"/>
                </a:cubicBezTo>
                <a:cubicBezTo>
                  <a:pt x="382440" y="1733074"/>
                  <a:pt x="397045" y="1769269"/>
                  <a:pt x="400855" y="1797844"/>
                </a:cubicBezTo>
                <a:cubicBezTo>
                  <a:pt x="404665" y="1826419"/>
                  <a:pt x="388790" y="1841024"/>
                  <a:pt x="380535" y="1869599"/>
                </a:cubicBezTo>
                <a:cubicBezTo>
                  <a:pt x="372280" y="1898174"/>
                  <a:pt x="366565" y="1912144"/>
                  <a:pt x="360215" y="1940719"/>
                </a:cubicBezTo>
                <a:cubicBezTo>
                  <a:pt x="353865" y="1969294"/>
                  <a:pt x="341800" y="2014379"/>
                  <a:pt x="350055" y="2012474"/>
                </a:cubicBezTo>
                <a:cubicBezTo>
                  <a:pt x="358310" y="2010569"/>
                  <a:pt x="376090" y="1959134"/>
                  <a:pt x="400855" y="1930559"/>
                </a:cubicBezTo>
                <a:cubicBezTo>
                  <a:pt x="425620" y="1901984"/>
                  <a:pt x="444035" y="1891824"/>
                  <a:pt x="472610" y="1869599"/>
                </a:cubicBezTo>
                <a:cubicBezTo>
                  <a:pt x="501185" y="1847374"/>
                  <a:pt x="513250" y="1830229"/>
                  <a:pt x="543730" y="1818164"/>
                </a:cubicBezTo>
                <a:cubicBezTo>
                  <a:pt x="574210" y="1806099"/>
                  <a:pt x="595165" y="1811814"/>
                  <a:pt x="625645" y="1808004"/>
                </a:cubicBezTo>
                <a:cubicBezTo>
                  <a:pt x="656125" y="1804194"/>
                  <a:pt x="668190" y="1804194"/>
                  <a:pt x="696765" y="1797844"/>
                </a:cubicBezTo>
                <a:cubicBezTo>
                  <a:pt x="725340" y="1791494"/>
                  <a:pt x="739945" y="1791494"/>
                  <a:pt x="768520" y="1777524"/>
                </a:cubicBezTo>
                <a:cubicBezTo>
                  <a:pt x="797095" y="1763554"/>
                  <a:pt x="812970" y="1751489"/>
                  <a:pt x="839640" y="1726724"/>
                </a:cubicBezTo>
                <a:cubicBezTo>
                  <a:pt x="866310" y="1701959"/>
                  <a:pt x="882820" y="1683544"/>
                  <a:pt x="901235" y="1654969"/>
                </a:cubicBezTo>
                <a:cubicBezTo>
                  <a:pt x="919650" y="1626394"/>
                  <a:pt x="909490" y="1612424"/>
                  <a:pt x="931715" y="1583849"/>
                </a:cubicBezTo>
                <a:cubicBezTo>
                  <a:pt x="953940" y="1555274"/>
                  <a:pt x="982515" y="1536859"/>
                  <a:pt x="1012995" y="1512094"/>
                </a:cubicBezTo>
                <a:cubicBezTo>
                  <a:pt x="1043475" y="1487329"/>
                  <a:pt x="1056175" y="1483519"/>
                  <a:pt x="1084750" y="1461294"/>
                </a:cubicBezTo>
                <a:cubicBezTo>
                  <a:pt x="1113325" y="1439069"/>
                  <a:pt x="1127295" y="1424464"/>
                  <a:pt x="1155870" y="1399699"/>
                </a:cubicBezTo>
                <a:cubicBezTo>
                  <a:pt x="1184445" y="1374934"/>
                  <a:pt x="1200955" y="1367314"/>
                  <a:pt x="1227625" y="1338739"/>
                </a:cubicBezTo>
                <a:cubicBezTo>
                  <a:pt x="1254295" y="1310164"/>
                  <a:pt x="1272075" y="1287304"/>
                  <a:pt x="1288585" y="1256824"/>
                </a:cubicBezTo>
                <a:cubicBezTo>
                  <a:pt x="1305095" y="1226344"/>
                  <a:pt x="1305095" y="1214279"/>
                  <a:pt x="1308905" y="1185704"/>
                </a:cubicBezTo>
                <a:cubicBezTo>
                  <a:pt x="1312715" y="1157129"/>
                  <a:pt x="1308905" y="1142524"/>
                  <a:pt x="1308905" y="1113949"/>
                </a:cubicBezTo>
                <a:cubicBezTo>
                  <a:pt x="1308905" y="1085374"/>
                  <a:pt x="1294300" y="1067594"/>
                  <a:pt x="1308905" y="1042829"/>
                </a:cubicBezTo>
                <a:cubicBezTo>
                  <a:pt x="1323510" y="1018064"/>
                  <a:pt x="1352085" y="1001554"/>
                  <a:pt x="1380660" y="991394"/>
                </a:cubicBezTo>
                <a:cubicBezTo>
                  <a:pt x="1409235" y="981234"/>
                  <a:pt x="1429555" y="1005364"/>
                  <a:pt x="1451780" y="991394"/>
                </a:cubicBezTo>
                <a:cubicBezTo>
                  <a:pt x="1474005" y="977424"/>
                  <a:pt x="1480990" y="948849"/>
                  <a:pt x="1493055" y="920274"/>
                </a:cubicBezTo>
                <a:cubicBezTo>
                  <a:pt x="1505120" y="891699"/>
                  <a:pt x="1509565" y="877094"/>
                  <a:pt x="1513375" y="848519"/>
                </a:cubicBezTo>
                <a:cubicBezTo>
                  <a:pt x="1517185" y="819944"/>
                  <a:pt x="1513375" y="805974"/>
                  <a:pt x="1513375" y="777399"/>
                </a:cubicBezTo>
                <a:cubicBezTo>
                  <a:pt x="1513375" y="748824"/>
                  <a:pt x="1513375" y="736124"/>
                  <a:pt x="1513375" y="705644"/>
                </a:cubicBezTo>
                <a:cubicBezTo>
                  <a:pt x="1513375" y="675164"/>
                  <a:pt x="1513375" y="654844"/>
                  <a:pt x="1513375" y="624364"/>
                </a:cubicBezTo>
                <a:cubicBezTo>
                  <a:pt x="1513375" y="593884"/>
                  <a:pt x="1513375" y="581184"/>
                  <a:pt x="1513375" y="552609"/>
                </a:cubicBezTo>
                <a:cubicBezTo>
                  <a:pt x="1513375" y="524034"/>
                  <a:pt x="1513375" y="510064"/>
                  <a:pt x="1513375" y="481489"/>
                </a:cubicBezTo>
                <a:cubicBezTo>
                  <a:pt x="1513375" y="452914"/>
                  <a:pt x="1527980" y="419894"/>
                  <a:pt x="1513375" y="409734"/>
                </a:cubicBezTo>
                <a:cubicBezTo>
                  <a:pt x="1498770" y="399574"/>
                  <a:pt x="1472100" y="415449"/>
                  <a:pt x="1441620" y="430054"/>
                </a:cubicBezTo>
                <a:cubicBezTo>
                  <a:pt x="1411140" y="444659"/>
                  <a:pt x="1388915" y="456724"/>
                  <a:pt x="1360340" y="481489"/>
                </a:cubicBezTo>
                <a:cubicBezTo>
                  <a:pt x="1331765" y="506254"/>
                  <a:pt x="1327320" y="524034"/>
                  <a:pt x="1298745" y="552609"/>
                </a:cubicBezTo>
                <a:cubicBezTo>
                  <a:pt x="1270170" y="581184"/>
                  <a:pt x="1247945" y="602139"/>
                  <a:pt x="1217465" y="624364"/>
                </a:cubicBezTo>
                <a:cubicBezTo>
                  <a:pt x="1186985" y="646589"/>
                  <a:pt x="1174285" y="644684"/>
                  <a:pt x="1145710" y="665004"/>
                </a:cubicBezTo>
                <a:cubicBezTo>
                  <a:pt x="1117135" y="685324"/>
                  <a:pt x="1088560" y="730409"/>
                  <a:pt x="1074590" y="726599"/>
                </a:cubicBezTo>
                <a:cubicBezTo>
                  <a:pt x="1060620" y="722789"/>
                  <a:pt x="1074590" y="675164"/>
                  <a:pt x="1074590" y="644684"/>
                </a:cubicBezTo>
                <a:cubicBezTo>
                  <a:pt x="1074590" y="614204"/>
                  <a:pt x="1089195" y="599599"/>
                  <a:pt x="1074590" y="572929"/>
                </a:cubicBezTo>
                <a:cubicBezTo>
                  <a:pt x="1059985" y="546259"/>
                  <a:pt x="1031410" y="524034"/>
                  <a:pt x="1002835" y="511969"/>
                </a:cubicBezTo>
                <a:cubicBezTo>
                  <a:pt x="974260" y="499904"/>
                  <a:pt x="960290" y="520224"/>
                  <a:pt x="931715" y="511969"/>
                </a:cubicBezTo>
                <a:cubicBezTo>
                  <a:pt x="903140" y="503714"/>
                  <a:pt x="882185" y="493554"/>
                  <a:pt x="859960" y="471329"/>
                </a:cubicBezTo>
                <a:cubicBezTo>
                  <a:pt x="837735" y="449104"/>
                  <a:pt x="839640" y="428149"/>
                  <a:pt x="819320" y="399574"/>
                </a:cubicBezTo>
                <a:cubicBezTo>
                  <a:pt x="799000" y="370999"/>
                  <a:pt x="785030" y="348774"/>
                  <a:pt x="758360" y="328454"/>
                </a:cubicBezTo>
                <a:cubicBezTo>
                  <a:pt x="731690" y="308134"/>
                  <a:pt x="713275" y="318294"/>
                  <a:pt x="686605" y="297974"/>
                </a:cubicBezTo>
                <a:cubicBezTo>
                  <a:pt x="659935" y="277654"/>
                  <a:pt x="645965" y="254794"/>
                  <a:pt x="625645" y="226219"/>
                </a:cubicBezTo>
                <a:cubicBezTo>
                  <a:pt x="605325" y="197644"/>
                  <a:pt x="602785" y="183674"/>
                  <a:pt x="584370" y="155099"/>
                </a:cubicBezTo>
                <a:cubicBezTo>
                  <a:pt x="565955" y="126524"/>
                  <a:pt x="557700" y="108109"/>
                  <a:pt x="533570" y="83344"/>
                </a:cubicBezTo>
                <a:cubicBezTo>
                  <a:pt x="509440" y="58579"/>
                  <a:pt x="491025" y="44609"/>
                  <a:pt x="462450" y="32544"/>
                </a:cubicBezTo>
                <a:cubicBezTo>
                  <a:pt x="433875" y="20479"/>
                  <a:pt x="419270" y="26194"/>
                  <a:pt x="390695" y="22384"/>
                </a:cubicBezTo>
                <a:cubicBezTo>
                  <a:pt x="362120" y="18574"/>
                  <a:pt x="351960" y="16669"/>
                  <a:pt x="319575" y="12224"/>
                </a:cubicBezTo>
                <a:cubicBezTo>
                  <a:pt x="287190" y="7779"/>
                  <a:pt x="260520" y="3334"/>
                  <a:pt x="227500" y="1429"/>
                </a:cubicBezTo>
                <a:cubicBezTo>
                  <a:pt x="194480" y="-476"/>
                  <a:pt x="165905" y="-476"/>
                  <a:pt x="155745" y="1429"/>
                </a:cubicBezTo>
                <a:cubicBezTo>
                  <a:pt x="145585" y="3334"/>
                  <a:pt x="178605" y="-4286"/>
                  <a:pt x="176700" y="12224"/>
                </a:cubicBezTo>
                <a:close/>
              </a:path>
            </a:pathLst>
          </a:custGeom>
          <a:noFill/>
          <a:ln w="76200">
            <a:solidFill>
              <a:srgbClr val="CC00CC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sp>
        <p:nvSpPr>
          <p:cNvPr id="6" name="文本框 5"/>
          <p:cNvSpPr txBox="1"/>
          <p:nvPr/>
        </p:nvSpPr>
        <p:spPr>
          <a:xfrm>
            <a:off x="3616960" y="622935"/>
            <a:ext cx="3489325" cy="1198563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7200" b="1" dirty="0">
                <a:latin typeface="方正粗黑宋简体" panose="02000000000000000000" charset="-122"/>
                <a:ea typeface="方正粗黑宋简体" panose="02000000000000000000" charset="-122"/>
              </a:rPr>
              <a:t>大散居</a:t>
            </a:r>
            <a:endParaRPr lang="zh-CN" altLang="en-US" sz="7200" b="1" dirty="0"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505835" y="1867535"/>
            <a:ext cx="4017963" cy="120015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7200" b="1" dirty="0">
                <a:latin typeface="方正粗黑宋简体" panose="02000000000000000000" charset="-122"/>
                <a:ea typeface="方正粗黑宋简体" panose="02000000000000000000" charset="-122"/>
              </a:rPr>
              <a:t>小聚居</a:t>
            </a:r>
            <a:endParaRPr lang="zh-CN" altLang="en-US" sz="7200" b="1" dirty="0"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443923" y="2970848"/>
            <a:ext cx="4667250" cy="1198562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7200" b="1" dirty="0">
                <a:latin typeface="方正粗黑宋简体" panose="02000000000000000000" charset="-122"/>
                <a:ea typeface="方正粗黑宋简体" panose="02000000000000000000" charset="-122"/>
              </a:rPr>
              <a:t>交错杂居</a:t>
            </a:r>
            <a:endParaRPr lang="zh-CN" altLang="en-US" sz="7200" b="1" dirty="0"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252" grpId="0"/>
      <p:bldP spid="4" grpId="0" bldLvl="0" animBg="1"/>
      <p:bldP spid="53254" grpId="0"/>
      <p:bldP spid="5" grpId="0" bldLvl="0" animBg="1"/>
      <p:bldP spid="7" grpId="0"/>
      <p:bldP spid="8" grpId="0"/>
      <p:bldP spid="9" grpId="0"/>
      <p:bldP spid="17" grpId="0"/>
      <p:bldP spid="53256" grpId="0"/>
      <p:bldP spid="18" grpId="0" bldLvl="0" animBg="1"/>
      <p:bldP spid="10" grpId="0"/>
      <p:bldP spid="3" grpId="0" bldLvl="0" animBg="1"/>
      <p:bldP spid="6" grpId="0"/>
      <p:bldP spid="11" grpId="0"/>
      <p:bldP spid="12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9393" name="Picture 7" descr="中国民族的分布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6850" y="476250"/>
            <a:ext cx="8750300" cy="61912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任意多边形 1"/>
          <p:cNvSpPr/>
          <p:nvPr/>
        </p:nvSpPr>
        <p:spPr>
          <a:xfrm>
            <a:off x="1922463" y="3168650"/>
            <a:ext cx="806450" cy="53975"/>
          </a:xfrm>
          <a:custGeom>
            <a:avLst/>
            <a:gdLst>
              <a:gd name="connisteX0" fmla="*/ 0 w 806450"/>
              <a:gd name="connsiteY0" fmla="*/ 53410 h 53410"/>
              <a:gd name="connisteX1" fmla="*/ 71755 w 806450"/>
              <a:gd name="connsiteY1" fmla="*/ 22930 h 53410"/>
              <a:gd name="connisteX2" fmla="*/ 142875 w 806450"/>
              <a:gd name="connsiteY2" fmla="*/ 1975 h 53410"/>
              <a:gd name="connisteX3" fmla="*/ 224790 w 806450"/>
              <a:gd name="connsiteY3" fmla="*/ 1975 h 53410"/>
              <a:gd name="connisteX4" fmla="*/ 306070 w 806450"/>
              <a:gd name="connsiteY4" fmla="*/ 1975 h 53410"/>
              <a:gd name="connisteX5" fmla="*/ 377825 w 806450"/>
              <a:gd name="connsiteY5" fmla="*/ 1975 h 53410"/>
              <a:gd name="connisteX6" fmla="*/ 448945 w 806450"/>
              <a:gd name="connsiteY6" fmla="*/ 12135 h 53410"/>
              <a:gd name="connisteX7" fmla="*/ 520700 w 806450"/>
              <a:gd name="connsiteY7" fmla="*/ 12135 h 53410"/>
              <a:gd name="connisteX8" fmla="*/ 591820 w 806450"/>
              <a:gd name="connsiteY8" fmla="*/ 12135 h 53410"/>
              <a:gd name="connisteX9" fmla="*/ 663575 w 806450"/>
              <a:gd name="connsiteY9" fmla="*/ 12135 h 53410"/>
              <a:gd name="connisteX10" fmla="*/ 734695 w 806450"/>
              <a:gd name="connsiteY10" fmla="*/ 33090 h 53410"/>
              <a:gd name="connisteX11" fmla="*/ 806450 w 806450"/>
              <a:gd name="connsiteY11" fmla="*/ 43250 h 5341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806450" h="53411">
                <a:moveTo>
                  <a:pt x="0" y="53411"/>
                </a:moveTo>
                <a:cubicBezTo>
                  <a:pt x="12700" y="47696"/>
                  <a:pt x="43180" y="33091"/>
                  <a:pt x="71755" y="22931"/>
                </a:cubicBezTo>
                <a:cubicBezTo>
                  <a:pt x="100330" y="12771"/>
                  <a:pt x="112395" y="6421"/>
                  <a:pt x="142875" y="1976"/>
                </a:cubicBezTo>
                <a:cubicBezTo>
                  <a:pt x="173355" y="-2469"/>
                  <a:pt x="192405" y="1976"/>
                  <a:pt x="224790" y="1976"/>
                </a:cubicBezTo>
                <a:cubicBezTo>
                  <a:pt x="257175" y="1976"/>
                  <a:pt x="275590" y="1976"/>
                  <a:pt x="306070" y="1976"/>
                </a:cubicBezTo>
                <a:cubicBezTo>
                  <a:pt x="336550" y="1976"/>
                  <a:pt x="349250" y="71"/>
                  <a:pt x="377825" y="1976"/>
                </a:cubicBezTo>
                <a:cubicBezTo>
                  <a:pt x="406400" y="3881"/>
                  <a:pt x="420370" y="10231"/>
                  <a:pt x="448945" y="12136"/>
                </a:cubicBezTo>
                <a:cubicBezTo>
                  <a:pt x="477520" y="14041"/>
                  <a:pt x="492125" y="12136"/>
                  <a:pt x="520700" y="12136"/>
                </a:cubicBezTo>
                <a:cubicBezTo>
                  <a:pt x="549275" y="12136"/>
                  <a:pt x="563245" y="12136"/>
                  <a:pt x="591820" y="12136"/>
                </a:cubicBezTo>
                <a:cubicBezTo>
                  <a:pt x="620395" y="12136"/>
                  <a:pt x="635000" y="7691"/>
                  <a:pt x="663575" y="12136"/>
                </a:cubicBezTo>
                <a:cubicBezTo>
                  <a:pt x="692150" y="16581"/>
                  <a:pt x="706120" y="26741"/>
                  <a:pt x="734695" y="33091"/>
                </a:cubicBezTo>
                <a:cubicBezTo>
                  <a:pt x="763270" y="39441"/>
                  <a:pt x="793750" y="41346"/>
                  <a:pt x="806450" y="43251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sp>
        <p:nvSpPr>
          <p:cNvPr id="4" name="任意多边形 3"/>
          <p:cNvSpPr/>
          <p:nvPr/>
        </p:nvSpPr>
        <p:spPr>
          <a:xfrm>
            <a:off x="1922463" y="3179763"/>
            <a:ext cx="3678238" cy="2403475"/>
          </a:xfrm>
          <a:custGeom>
            <a:avLst/>
            <a:gdLst>
              <a:gd name="connisteX0" fmla="*/ 153470 w 3678246"/>
              <a:gd name="connsiteY0" fmla="*/ 53214 h 2404105"/>
              <a:gd name="connisteX1" fmla="*/ 225225 w 3678246"/>
              <a:gd name="connsiteY1" fmla="*/ 104014 h 2404105"/>
              <a:gd name="connisteX2" fmla="*/ 296345 w 3678246"/>
              <a:gd name="connsiteY2" fmla="*/ 83694 h 2404105"/>
              <a:gd name="connisteX3" fmla="*/ 378260 w 3678246"/>
              <a:gd name="connsiteY3" fmla="*/ 12574 h 2404105"/>
              <a:gd name="connisteX4" fmla="*/ 459540 w 3678246"/>
              <a:gd name="connsiteY4" fmla="*/ 1779 h 2404105"/>
              <a:gd name="connisteX5" fmla="*/ 531295 w 3678246"/>
              <a:gd name="connsiteY5" fmla="*/ 22734 h 2404105"/>
              <a:gd name="connisteX6" fmla="*/ 602415 w 3678246"/>
              <a:gd name="connsiteY6" fmla="*/ 22734 h 2404105"/>
              <a:gd name="connisteX7" fmla="*/ 674170 w 3678246"/>
              <a:gd name="connsiteY7" fmla="*/ 53214 h 2404105"/>
              <a:gd name="connisteX8" fmla="*/ 765610 w 3678246"/>
              <a:gd name="connsiteY8" fmla="*/ 93854 h 2404105"/>
              <a:gd name="connisteX9" fmla="*/ 837365 w 3678246"/>
              <a:gd name="connsiteY9" fmla="*/ 124334 h 2404105"/>
              <a:gd name="connisteX10" fmla="*/ 908485 w 3678246"/>
              <a:gd name="connsiteY10" fmla="*/ 144654 h 2404105"/>
              <a:gd name="connisteX11" fmla="*/ 980240 w 3678246"/>
              <a:gd name="connsiteY11" fmla="*/ 144654 h 2404105"/>
              <a:gd name="connisteX12" fmla="*/ 1051360 w 3678246"/>
              <a:gd name="connsiteY12" fmla="*/ 134494 h 2404105"/>
              <a:gd name="connisteX13" fmla="*/ 1123115 w 3678246"/>
              <a:gd name="connsiteY13" fmla="*/ 114174 h 2404105"/>
              <a:gd name="connisteX14" fmla="*/ 1194235 w 3678246"/>
              <a:gd name="connsiteY14" fmla="*/ 93854 h 2404105"/>
              <a:gd name="connisteX15" fmla="*/ 1265990 w 3678246"/>
              <a:gd name="connsiteY15" fmla="*/ 83694 h 2404105"/>
              <a:gd name="connisteX16" fmla="*/ 1337110 w 3678246"/>
              <a:gd name="connsiteY16" fmla="*/ 83694 h 2404105"/>
              <a:gd name="connisteX17" fmla="*/ 1388545 w 3678246"/>
              <a:gd name="connsiteY17" fmla="*/ 155449 h 2404105"/>
              <a:gd name="connisteX18" fmla="*/ 1388545 w 3678246"/>
              <a:gd name="connsiteY18" fmla="*/ 226569 h 2404105"/>
              <a:gd name="connisteX19" fmla="*/ 1408865 w 3678246"/>
              <a:gd name="connsiteY19" fmla="*/ 298324 h 2404105"/>
              <a:gd name="connisteX20" fmla="*/ 1419025 w 3678246"/>
              <a:gd name="connsiteY20" fmla="*/ 379604 h 2404105"/>
              <a:gd name="connisteX21" fmla="*/ 1459665 w 3678246"/>
              <a:gd name="connsiteY21" fmla="*/ 451359 h 2404105"/>
              <a:gd name="connisteX22" fmla="*/ 1531420 w 3678246"/>
              <a:gd name="connsiteY22" fmla="*/ 502159 h 2404105"/>
              <a:gd name="connisteX23" fmla="*/ 1612700 w 3678246"/>
              <a:gd name="connsiteY23" fmla="*/ 563119 h 2404105"/>
              <a:gd name="connisteX24" fmla="*/ 1684455 w 3678246"/>
              <a:gd name="connsiteY24" fmla="*/ 584074 h 2404105"/>
              <a:gd name="connisteX25" fmla="*/ 1755575 w 3678246"/>
              <a:gd name="connsiteY25" fmla="*/ 645034 h 2404105"/>
              <a:gd name="connisteX26" fmla="*/ 1827330 w 3678246"/>
              <a:gd name="connsiteY26" fmla="*/ 685674 h 2404105"/>
              <a:gd name="connisteX27" fmla="*/ 1898450 w 3678246"/>
              <a:gd name="connsiteY27" fmla="*/ 726949 h 2404105"/>
              <a:gd name="connisteX28" fmla="*/ 1980365 w 3678246"/>
              <a:gd name="connsiteY28" fmla="*/ 787909 h 2404105"/>
              <a:gd name="connisteX29" fmla="*/ 2051485 w 3678246"/>
              <a:gd name="connsiteY29" fmla="*/ 808229 h 2404105"/>
              <a:gd name="connisteX30" fmla="*/ 2123240 w 3678246"/>
              <a:gd name="connsiteY30" fmla="*/ 818389 h 2404105"/>
              <a:gd name="connisteX31" fmla="*/ 2194360 w 3678246"/>
              <a:gd name="connsiteY31" fmla="*/ 818389 h 2404105"/>
              <a:gd name="connisteX32" fmla="*/ 2245795 w 3678246"/>
              <a:gd name="connsiteY32" fmla="*/ 747269 h 2404105"/>
              <a:gd name="connisteX33" fmla="*/ 2266115 w 3678246"/>
              <a:gd name="connsiteY33" fmla="*/ 675514 h 2404105"/>
              <a:gd name="connisteX34" fmla="*/ 2306755 w 3678246"/>
              <a:gd name="connsiteY34" fmla="*/ 604394 h 2404105"/>
              <a:gd name="connisteX35" fmla="*/ 2378510 w 3678246"/>
              <a:gd name="connsiteY35" fmla="*/ 604394 h 2404105"/>
              <a:gd name="connisteX36" fmla="*/ 2449630 w 3678246"/>
              <a:gd name="connsiteY36" fmla="*/ 685674 h 2404105"/>
              <a:gd name="connisteX37" fmla="*/ 2521385 w 3678246"/>
              <a:gd name="connsiteY37" fmla="*/ 757429 h 2404105"/>
              <a:gd name="connisteX38" fmla="*/ 2592505 w 3678246"/>
              <a:gd name="connsiteY38" fmla="*/ 777749 h 2404105"/>
              <a:gd name="connisteX39" fmla="*/ 2674420 w 3678246"/>
              <a:gd name="connsiteY39" fmla="*/ 777749 h 2404105"/>
              <a:gd name="connisteX40" fmla="*/ 2745540 w 3678246"/>
              <a:gd name="connsiteY40" fmla="*/ 726949 h 2404105"/>
              <a:gd name="connisteX41" fmla="*/ 2817295 w 3678246"/>
              <a:gd name="connsiteY41" fmla="*/ 665354 h 2404105"/>
              <a:gd name="connisteX42" fmla="*/ 2888415 w 3678246"/>
              <a:gd name="connsiteY42" fmla="*/ 645034 h 2404105"/>
              <a:gd name="connisteX43" fmla="*/ 2960170 w 3678246"/>
              <a:gd name="connsiteY43" fmla="*/ 675514 h 2404105"/>
              <a:gd name="connisteX44" fmla="*/ 3031290 w 3678246"/>
              <a:gd name="connsiteY44" fmla="*/ 695834 h 2404105"/>
              <a:gd name="connisteX45" fmla="*/ 3103045 w 3678246"/>
              <a:gd name="connsiteY45" fmla="*/ 726949 h 2404105"/>
              <a:gd name="connisteX46" fmla="*/ 3143685 w 3678246"/>
              <a:gd name="connsiteY46" fmla="*/ 798069 h 2404105"/>
              <a:gd name="connisteX47" fmla="*/ 3215440 w 3678246"/>
              <a:gd name="connsiteY47" fmla="*/ 798069 h 2404105"/>
              <a:gd name="connisteX48" fmla="*/ 3286560 w 3678246"/>
              <a:gd name="connsiteY48" fmla="*/ 798069 h 2404105"/>
              <a:gd name="connisteX49" fmla="*/ 3368475 w 3678246"/>
              <a:gd name="connsiteY49" fmla="*/ 808229 h 2404105"/>
              <a:gd name="connisteX50" fmla="*/ 3439595 w 3678246"/>
              <a:gd name="connsiteY50" fmla="*/ 828549 h 2404105"/>
              <a:gd name="connisteX51" fmla="*/ 3511350 w 3678246"/>
              <a:gd name="connsiteY51" fmla="*/ 879984 h 2404105"/>
              <a:gd name="connisteX52" fmla="*/ 3582470 w 3678246"/>
              <a:gd name="connsiteY52" fmla="*/ 920624 h 2404105"/>
              <a:gd name="connisteX53" fmla="*/ 3654225 w 3678246"/>
              <a:gd name="connsiteY53" fmla="*/ 971424 h 2404105"/>
              <a:gd name="connisteX54" fmla="*/ 3674545 w 3678246"/>
              <a:gd name="connsiteY54" fmla="*/ 1053339 h 2404105"/>
              <a:gd name="connisteX55" fmla="*/ 3602790 w 3678246"/>
              <a:gd name="connsiteY55" fmla="*/ 1104139 h 2404105"/>
              <a:gd name="connisteX56" fmla="*/ 3541830 w 3678246"/>
              <a:gd name="connsiteY56" fmla="*/ 1175894 h 2404105"/>
              <a:gd name="connisteX57" fmla="*/ 3582470 w 3678246"/>
              <a:gd name="connsiteY57" fmla="*/ 1247014 h 2404105"/>
              <a:gd name="connisteX58" fmla="*/ 3592630 w 3678246"/>
              <a:gd name="connsiteY58" fmla="*/ 1318769 h 2404105"/>
              <a:gd name="connisteX59" fmla="*/ 3612950 w 3678246"/>
              <a:gd name="connsiteY59" fmla="*/ 1400049 h 2404105"/>
              <a:gd name="connisteX60" fmla="*/ 3612950 w 3678246"/>
              <a:gd name="connsiteY60" fmla="*/ 1481964 h 2404105"/>
              <a:gd name="connisteX61" fmla="*/ 3551990 w 3678246"/>
              <a:gd name="connsiteY61" fmla="*/ 1553084 h 2404105"/>
              <a:gd name="connisteX62" fmla="*/ 3490395 w 3678246"/>
              <a:gd name="connsiteY62" fmla="*/ 1624839 h 2404105"/>
              <a:gd name="connisteX63" fmla="*/ 3480235 w 3678246"/>
              <a:gd name="connsiteY63" fmla="*/ 1706119 h 2404105"/>
              <a:gd name="connisteX64" fmla="*/ 3480235 w 3678246"/>
              <a:gd name="connsiteY64" fmla="*/ 1777874 h 2404105"/>
              <a:gd name="connisteX65" fmla="*/ 3409115 w 3678246"/>
              <a:gd name="connsiteY65" fmla="*/ 1808354 h 2404105"/>
              <a:gd name="connisteX66" fmla="*/ 3337360 w 3678246"/>
              <a:gd name="connsiteY66" fmla="*/ 1767714 h 2404105"/>
              <a:gd name="connisteX67" fmla="*/ 3266240 w 3678246"/>
              <a:gd name="connsiteY67" fmla="*/ 1767714 h 2404105"/>
              <a:gd name="connisteX68" fmla="*/ 3184325 w 3678246"/>
              <a:gd name="connsiteY68" fmla="*/ 1767714 h 2404105"/>
              <a:gd name="connisteX69" fmla="*/ 3113205 w 3678246"/>
              <a:gd name="connsiteY69" fmla="*/ 1767714 h 2404105"/>
              <a:gd name="connisteX70" fmla="*/ 3041450 w 3678246"/>
              <a:gd name="connsiteY70" fmla="*/ 1838834 h 2404105"/>
              <a:gd name="connisteX71" fmla="*/ 3041450 w 3678246"/>
              <a:gd name="connsiteY71" fmla="*/ 1920749 h 2404105"/>
              <a:gd name="connisteX72" fmla="*/ 3082725 w 3678246"/>
              <a:gd name="connsiteY72" fmla="*/ 1991869 h 2404105"/>
              <a:gd name="connisteX73" fmla="*/ 3153845 w 3678246"/>
              <a:gd name="connsiteY73" fmla="*/ 2012824 h 2404105"/>
              <a:gd name="connisteX74" fmla="*/ 3082725 w 3678246"/>
              <a:gd name="connsiteY74" fmla="*/ 2083944 h 2404105"/>
              <a:gd name="connisteX75" fmla="*/ 3010970 w 3678246"/>
              <a:gd name="connsiteY75" fmla="*/ 2124584 h 2404105"/>
              <a:gd name="connisteX76" fmla="*/ 2939850 w 3678246"/>
              <a:gd name="connsiteY76" fmla="*/ 2155699 h 2404105"/>
              <a:gd name="connisteX77" fmla="*/ 2868095 w 3678246"/>
              <a:gd name="connsiteY77" fmla="*/ 2176019 h 2404105"/>
              <a:gd name="connisteX78" fmla="*/ 2796975 w 3678246"/>
              <a:gd name="connsiteY78" fmla="*/ 2186179 h 2404105"/>
              <a:gd name="connisteX79" fmla="*/ 2725220 w 3678246"/>
              <a:gd name="connsiteY79" fmla="*/ 2155699 h 2404105"/>
              <a:gd name="connisteX80" fmla="*/ 2654100 w 3678246"/>
              <a:gd name="connsiteY80" fmla="*/ 2186179 h 2404105"/>
              <a:gd name="connisteX81" fmla="*/ 2582345 w 3678246"/>
              <a:gd name="connsiteY81" fmla="*/ 2247139 h 2404105"/>
              <a:gd name="connisteX82" fmla="*/ 2582345 w 3678246"/>
              <a:gd name="connsiteY82" fmla="*/ 2318894 h 2404105"/>
              <a:gd name="connisteX83" fmla="*/ 2572185 w 3678246"/>
              <a:gd name="connsiteY83" fmla="*/ 2390014 h 2404105"/>
              <a:gd name="connisteX84" fmla="*/ 2501065 w 3678246"/>
              <a:gd name="connsiteY84" fmla="*/ 2400174 h 2404105"/>
              <a:gd name="connisteX85" fmla="*/ 2408990 w 3678246"/>
              <a:gd name="connsiteY85" fmla="*/ 2359534 h 2404105"/>
              <a:gd name="connisteX86" fmla="*/ 2337235 w 3678246"/>
              <a:gd name="connsiteY86" fmla="*/ 2329054 h 2404105"/>
              <a:gd name="connisteX87" fmla="*/ 2337235 w 3678246"/>
              <a:gd name="connsiteY87" fmla="*/ 2247139 h 2404105"/>
              <a:gd name="connisteX88" fmla="*/ 2337235 w 3678246"/>
              <a:gd name="connsiteY88" fmla="*/ 2176019 h 2404105"/>
              <a:gd name="connisteX89" fmla="*/ 2337235 w 3678246"/>
              <a:gd name="connsiteY89" fmla="*/ 2104264 h 2404105"/>
              <a:gd name="connisteX90" fmla="*/ 2306755 w 3678246"/>
              <a:gd name="connsiteY90" fmla="*/ 2033144 h 2404105"/>
              <a:gd name="connisteX91" fmla="*/ 2255955 w 3678246"/>
              <a:gd name="connsiteY91" fmla="*/ 1951229 h 2404105"/>
              <a:gd name="connisteX92" fmla="*/ 2184200 w 3678246"/>
              <a:gd name="connsiteY92" fmla="*/ 1930909 h 2404105"/>
              <a:gd name="connisteX93" fmla="*/ 2102920 w 3678246"/>
              <a:gd name="connsiteY93" fmla="*/ 1930909 h 2404105"/>
              <a:gd name="connisteX94" fmla="*/ 2021005 w 3678246"/>
              <a:gd name="connsiteY94" fmla="*/ 1930909 h 2404105"/>
              <a:gd name="connisteX95" fmla="*/ 2041325 w 3678246"/>
              <a:gd name="connsiteY95" fmla="*/ 1848994 h 2404105"/>
              <a:gd name="connisteX96" fmla="*/ 2113080 w 3678246"/>
              <a:gd name="connsiteY96" fmla="*/ 1808354 h 2404105"/>
              <a:gd name="connisteX97" fmla="*/ 2184200 w 3678246"/>
              <a:gd name="connsiteY97" fmla="*/ 1767714 h 2404105"/>
              <a:gd name="connisteX98" fmla="*/ 2235635 w 3678246"/>
              <a:gd name="connsiteY98" fmla="*/ 1695959 h 2404105"/>
              <a:gd name="connisteX99" fmla="*/ 2266115 w 3678246"/>
              <a:gd name="connsiteY99" fmla="*/ 1624839 h 2404105"/>
              <a:gd name="connisteX100" fmla="*/ 2276275 w 3678246"/>
              <a:gd name="connsiteY100" fmla="*/ 1542924 h 2404105"/>
              <a:gd name="connisteX101" fmla="*/ 2276275 w 3678246"/>
              <a:gd name="connsiteY101" fmla="*/ 1461644 h 2404105"/>
              <a:gd name="connisteX102" fmla="*/ 2235635 w 3678246"/>
              <a:gd name="connsiteY102" fmla="*/ 1389889 h 2404105"/>
              <a:gd name="connisteX103" fmla="*/ 2163880 w 3678246"/>
              <a:gd name="connsiteY103" fmla="*/ 1349249 h 2404105"/>
              <a:gd name="connisteX104" fmla="*/ 2092760 w 3678246"/>
              <a:gd name="connsiteY104" fmla="*/ 1339089 h 2404105"/>
              <a:gd name="connisteX105" fmla="*/ 2000685 w 3678246"/>
              <a:gd name="connsiteY105" fmla="*/ 1359409 h 2404105"/>
              <a:gd name="connisteX106" fmla="*/ 1908610 w 3678246"/>
              <a:gd name="connsiteY106" fmla="*/ 1379729 h 2404105"/>
              <a:gd name="connisteX107" fmla="*/ 1837490 w 3678246"/>
              <a:gd name="connsiteY107" fmla="*/ 1400049 h 2404105"/>
              <a:gd name="connisteX108" fmla="*/ 1755575 w 3678246"/>
              <a:gd name="connsiteY108" fmla="*/ 1430529 h 2404105"/>
              <a:gd name="connisteX109" fmla="*/ 1684455 w 3678246"/>
              <a:gd name="connsiteY109" fmla="*/ 1451484 h 2404105"/>
              <a:gd name="connisteX110" fmla="*/ 1612700 w 3678246"/>
              <a:gd name="connsiteY110" fmla="*/ 1440689 h 2404105"/>
              <a:gd name="connisteX111" fmla="*/ 1572060 w 3678246"/>
              <a:gd name="connsiteY111" fmla="*/ 1359409 h 2404105"/>
              <a:gd name="connisteX112" fmla="*/ 1541580 w 3678246"/>
              <a:gd name="connsiteY112" fmla="*/ 1287654 h 2404105"/>
              <a:gd name="connisteX113" fmla="*/ 1459665 w 3678246"/>
              <a:gd name="connsiteY113" fmla="*/ 1236854 h 2404105"/>
              <a:gd name="connisteX114" fmla="*/ 1388545 w 3678246"/>
              <a:gd name="connsiteY114" fmla="*/ 1206374 h 2404105"/>
              <a:gd name="connisteX115" fmla="*/ 1316790 w 3678246"/>
              <a:gd name="connsiteY115" fmla="*/ 1196214 h 2404105"/>
              <a:gd name="connisteX116" fmla="*/ 1245670 w 3678246"/>
              <a:gd name="connsiteY116" fmla="*/ 1186054 h 2404105"/>
              <a:gd name="connisteX117" fmla="*/ 1173915 w 3678246"/>
              <a:gd name="connsiteY117" fmla="*/ 1186054 h 2404105"/>
              <a:gd name="connisteX118" fmla="*/ 1102795 w 3678246"/>
              <a:gd name="connsiteY118" fmla="*/ 1216534 h 2404105"/>
              <a:gd name="connisteX119" fmla="*/ 1031040 w 3678246"/>
              <a:gd name="connsiteY119" fmla="*/ 1267334 h 2404105"/>
              <a:gd name="connisteX120" fmla="*/ 990400 w 3678246"/>
              <a:gd name="connsiteY120" fmla="*/ 1196214 h 2404105"/>
              <a:gd name="connisteX121" fmla="*/ 939600 w 3678246"/>
              <a:gd name="connsiteY121" fmla="*/ 1124459 h 2404105"/>
              <a:gd name="connisteX122" fmla="*/ 867845 w 3678246"/>
              <a:gd name="connsiteY122" fmla="*/ 1114299 h 2404105"/>
              <a:gd name="connisteX123" fmla="*/ 786565 w 3678246"/>
              <a:gd name="connsiteY123" fmla="*/ 1083819 h 2404105"/>
              <a:gd name="connisteX124" fmla="*/ 714810 w 3678246"/>
              <a:gd name="connsiteY124" fmla="*/ 1063499 h 2404105"/>
              <a:gd name="connisteX125" fmla="*/ 653850 w 3678246"/>
              <a:gd name="connsiteY125" fmla="*/ 981584 h 2404105"/>
              <a:gd name="connisteX126" fmla="*/ 602415 w 3678246"/>
              <a:gd name="connsiteY126" fmla="*/ 910464 h 2404105"/>
              <a:gd name="connisteX127" fmla="*/ 561775 w 3678246"/>
              <a:gd name="connsiteY127" fmla="*/ 838709 h 2404105"/>
              <a:gd name="connisteX128" fmla="*/ 490020 w 3678246"/>
              <a:gd name="connsiteY128" fmla="*/ 777749 h 2404105"/>
              <a:gd name="connisteX129" fmla="*/ 408740 w 3678246"/>
              <a:gd name="connsiteY129" fmla="*/ 737109 h 2404105"/>
              <a:gd name="connisteX130" fmla="*/ 326825 w 3678246"/>
              <a:gd name="connsiteY130" fmla="*/ 705994 h 2404105"/>
              <a:gd name="connisteX131" fmla="*/ 255705 w 3678246"/>
              <a:gd name="connsiteY131" fmla="*/ 685674 h 2404105"/>
              <a:gd name="connisteX132" fmla="*/ 183950 w 3678246"/>
              <a:gd name="connsiteY132" fmla="*/ 655194 h 2404105"/>
              <a:gd name="connisteX133" fmla="*/ 122990 w 3678246"/>
              <a:gd name="connsiteY133" fmla="*/ 573279 h 2404105"/>
              <a:gd name="connisteX134" fmla="*/ 51235 w 3678246"/>
              <a:gd name="connsiteY134" fmla="*/ 502159 h 2404105"/>
              <a:gd name="connisteX135" fmla="*/ 435 w 3678246"/>
              <a:gd name="connsiteY135" fmla="*/ 420244 h 2404105"/>
              <a:gd name="connisteX136" fmla="*/ 72190 w 3678246"/>
              <a:gd name="connsiteY136" fmla="*/ 359284 h 2404105"/>
              <a:gd name="connisteX137" fmla="*/ 143310 w 3678246"/>
              <a:gd name="connsiteY137" fmla="*/ 298324 h 2404105"/>
              <a:gd name="connisteX138" fmla="*/ 163630 w 3678246"/>
              <a:gd name="connsiteY138" fmla="*/ 226569 h 2404105"/>
              <a:gd name="connisteX139" fmla="*/ 173790 w 3678246"/>
              <a:gd name="connsiteY139" fmla="*/ 155449 h 240410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  <a:cxn ang="0">
                <a:pos x="connisteX18" y="connsiteY18"/>
              </a:cxn>
              <a:cxn ang="0">
                <a:pos x="connisteX19" y="connsiteY19"/>
              </a:cxn>
              <a:cxn ang="0">
                <a:pos x="connisteX20" y="connsiteY20"/>
              </a:cxn>
              <a:cxn ang="0">
                <a:pos x="connisteX21" y="connsiteY21"/>
              </a:cxn>
              <a:cxn ang="0">
                <a:pos x="connisteX22" y="connsiteY22"/>
              </a:cxn>
              <a:cxn ang="0">
                <a:pos x="connisteX23" y="connsiteY23"/>
              </a:cxn>
              <a:cxn ang="0">
                <a:pos x="connisteX24" y="connsiteY24"/>
              </a:cxn>
              <a:cxn ang="0">
                <a:pos x="connisteX25" y="connsiteY25"/>
              </a:cxn>
              <a:cxn ang="0">
                <a:pos x="connisteX26" y="connsiteY26"/>
              </a:cxn>
              <a:cxn ang="0">
                <a:pos x="connisteX27" y="connsiteY27"/>
              </a:cxn>
              <a:cxn ang="0">
                <a:pos x="connisteX28" y="connsiteY28"/>
              </a:cxn>
              <a:cxn ang="0">
                <a:pos x="connisteX29" y="connsiteY29"/>
              </a:cxn>
              <a:cxn ang="0">
                <a:pos x="connisteX30" y="connsiteY30"/>
              </a:cxn>
              <a:cxn ang="0">
                <a:pos x="connisteX31" y="connsiteY31"/>
              </a:cxn>
              <a:cxn ang="0">
                <a:pos x="connisteX32" y="connsiteY32"/>
              </a:cxn>
              <a:cxn ang="0">
                <a:pos x="connisteX33" y="connsiteY33"/>
              </a:cxn>
              <a:cxn ang="0">
                <a:pos x="connisteX34" y="connsiteY34"/>
              </a:cxn>
              <a:cxn ang="0">
                <a:pos x="connisteX35" y="connsiteY35"/>
              </a:cxn>
              <a:cxn ang="0">
                <a:pos x="connisteX36" y="connsiteY36"/>
              </a:cxn>
              <a:cxn ang="0">
                <a:pos x="connisteX37" y="connsiteY37"/>
              </a:cxn>
              <a:cxn ang="0">
                <a:pos x="connisteX38" y="connsiteY38"/>
              </a:cxn>
              <a:cxn ang="0">
                <a:pos x="connisteX39" y="connsiteY39"/>
              </a:cxn>
              <a:cxn ang="0">
                <a:pos x="connisteX40" y="connsiteY40"/>
              </a:cxn>
              <a:cxn ang="0">
                <a:pos x="connisteX41" y="connsiteY41"/>
              </a:cxn>
              <a:cxn ang="0">
                <a:pos x="connisteX42" y="connsiteY42"/>
              </a:cxn>
              <a:cxn ang="0">
                <a:pos x="connisteX43" y="connsiteY43"/>
              </a:cxn>
              <a:cxn ang="0">
                <a:pos x="connisteX44" y="connsiteY44"/>
              </a:cxn>
              <a:cxn ang="0">
                <a:pos x="connisteX45" y="connsiteY45"/>
              </a:cxn>
              <a:cxn ang="0">
                <a:pos x="connisteX46" y="connsiteY46"/>
              </a:cxn>
              <a:cxn ang="0">
                <a:pos x="connisteX47" y="connsiteY47"/>
              </a:cxn>
              <a:cxn ang="0">
                <a:pos x="connisteX48" y="connsiteY48"/>
              </a:cxn>
              <a:cxn ang="0">
                <a:pos x="connisteX49" y="connsiteY49"/>
              </a:cxn>
              <a:cxn ang="0">
                <a:pos x="connisteX50" y="connsiteY50"/>
              </a:cxn>
              <a:cxn ang="0">
                <a:pos x="connisteX51" y="connsiteY51"/>
              </a:cxn>
              <a:cxn ang="0">
                <a:pos x="connisteX52" y="connsiteY52"/>
              </a:cxn>
              <a:cxn ang="0">
                <a:pos x="connisteX53" y="connsiteY53"/>
              </a:cxn>
              <a:cxn ang="0">
                <a:pos x="connisteX54" y="connsiteY54"/>
              </a:cxn>
              <a:cxn ang="0">
                <a:pos x="connisteX55" y="connsiteY55"/>
              </a:cxn>
              <a:cxn ang="0">
                <a:pos x="connisteX56" y="connsiteY56"/>
              </a:cxn>
              <a:cxn ang="0">
                <a:pos x="connisteX57" y="connsiteY57"/>
              </a:cxn>
              <a:cxn ang="0">
                <a:pos x="connisteX58" y="connsiteY58"/>
              </a:cxn>
              <a:cxn ang="0">
                <a:pos x="connisteX59" y="connsiteY59"/>
              </a:cxn>
              <a:cxn ang="0">
                <a:pos x="connisteX60" y="connsiteY60"/>
              </a:cxn>
              <a:cxn ang="0">
                <a:pos x="connisteX61" y="connsiteY61"/>
              </a:cxn>
              <a:cxn ang="0">
                <a:pos x="connisteX62" y="connsiteY62"/>
              </a:cxn>
              <a:cxn ang="0">
                <a:pos x="connisteX63" y="connsiteY63"/>
              </a:cxn>
              <a:cxn ang="0">
                <a:pos x="connisteX64" y="connsiteY64"/>
              </a:cxn>
              <a:cxn ang="0">
                <a:pos x="connisteX65" y="connsiteY65"/>
              </a:cxn>
              <a:cxn ang="0">
                <a:pos x="connisteX66" y="connsiteY66"/>
              </a:cxn>
              <a:cxn ang="0">
                <a:pos x="connisteX67" y="connsiteY67"/>
              </a:cxn>
              <a:cxn ang="0">
                <a:pos x="connisteX68" y="connsiteY68"/>
              </a:cxn>
              <a:cxn ang="0">
                <a:pos x="connisteX69" y="connsiteY69"/>
              </a:cxn>
              <a:cxn ang="0">
                <a:pos x="connisteX70" y="connsiteY70"/>
              </a:cxn>
              <a:cxn ang="0">
                <a:pos x="connisteX71" y="connsiteY71"/>
              </a:cxn>
              <a:cxn ang="0">
                <a:pos x="connisteX72" y="connsiteY72"/>
              </a:cxn>
              <a:cxn ang="0">
                <a:pos x="connisteX73" y="connsiteY73"/>
              </a:cxn>
              <a:cxn ang="0">
                <a:pos x="connisteX74" y="connsiteY74"/>
              </a:cxn>
              <a:cxn ang="0">
                <a:pos x="connisteX75" y="connsiteY75"/>
              </a:cxn>
              <a:cxn ang="0">
                <a:pos x="connisteX76" y="connsiteY76"/>
              </a:cxn>
              <a:cxn ang="0">
                <a:pos x="connisteX77" y="connsiteY77"/>
              </a:cxn>
              <a:cxn ang="0">
                <a:pos x="connisteX78" y="connsiteY78"/>
              </a:cxn>
              <a:cxn ang="0">
                <a:pos x="connisteX79" y="connsiteY79"/>
              </a:cxn>
              <a:cxn ang="0">
                <a:pos x="connisteX80" y="connsiteY80"/>
              </a:cxn>
              <a:cxn ang="0">
                <a:pos x="connisteX81" y="connsiteY81"/>
              </a:cxn>
              <a:cxn ang="0">
                <a:pos x="connisteX82" y="connsiteY82"/>
              </a:cxn>
              <a:cxn ang="0">
                <a:pos x="connisteX83" y="connsiteY83"/>
              </a:cxn>
              <a:cxn ang="0">
                <a:pos x="connisteX84" y="connsiteY84"/>
              </a:cxn>
              <a:cxn ang="0">
                <a:pos x="connisteX85" y="connsiteY85"/>
              </a:cxn>
              <a:cxn ang="0">
                <a:pos x="connisteX86" y="connsiteY86"/>
              </a:cxn>
              <a:cxn ang="0">
                <a:pos x="connisteX87" y="connsiteY87"/>
              </a:cxn>
              <a:cxn ang="0">
                <a:pos x="connisteX88" y="connsiteY88"/>
              </a:cxn>
              <a:cxn ang="0">
                <a:pos x="connisteX89" y="connsiteY89"/>
              </a:cxn>
              <a:cxn ang="0">
                <a:pos x="connisteX90" y="connsiteY90"/>
              </a:cxn>
              <a:cxn ang="0">
                <a:pos x="connisteX91" y="connsiteY91"/>
              </a:cxn>
              <a:cxn ang="0">
                <a:pos x="connisteX92" y="connsiteY92"/>
              </a:cxn>
              <a:cxn ang="0">
                <a:pos x="connisteX93" y="connsiteY93"/>
              </a:cxn>
              <a:cxn ang="0">
                <a:pos x="connisteX94" y="connsiteY94"/>
              </a:cxn>
              <a:cxn ang="0">
                <a:pos x="connisteX95" y="connsiteY95"/>
              </a:cxn>
              <a:cxn ang="0">
                <a:pos x="connisteX96" y="connsiteY96"/>
              </a:cxn>
              <a:cxn ang="0">
                <a:pos x="connisteX97" y="connsiteY97"/>
              </a:cxn>
              <a:cxn ang="0">
                <a:pos x="connisteX98" y="connsiteY98"/>
              </a:cxn>
              <a:cxn ang="0">
                <a:pos x="connisteX99" y="connsiteY99"/>
              </a:cxn>
              <a:cxn ang="0">
                <a:pos x="connisteX100" y="connsiteY100"/>
              </a:cxn>
              <a:cxn ang="0">
                <a:pos x="connisteX101" y="connsiteY101"/>
              </a:cxn>
              <a:cxn ang="0">
                <a:pos x="connisteX102" y="connsiteY102"/>
              </a:cxn>
              <a:cxn ang="0">
                <a:pos x="connisteX103" y="connsiteY103"/>
              </a:cxn>
              <a:cxn ang="0">
                <a:pos x="connisteX104" y="connsiteY104"/>
              </a:cxn>
              <a:cxn ang="0">
                <a:pos x="connisteX105" y="connsiteY105"/>
              </a:cxn>
              <a:cxn ang="0">
                <a:pos x="connisteX106" y="connsiteY106"/>
              </a:cxn>
              <a:cxn ang="0">
                <a:pos x="connisteX107" y="connsiteY107"/>
              </a:cxn>
              <a:cxn ang="0">
                <a:pos x="connisteX108" y="connsiteY108"/>
              </a:cxn>
              <a:cxn ang="0">
                <a:pos x="connisteX109" y="connsiteY109"/>
              </a:cxn>
              <a:cxn ang="0">
                <a:pos x="connisteX110" y="connsiteY110"/>
              </a:cxn>
              <a:cxn ang="0">
                <a:pos x="connisteX111" y="connsiteY111"/>
              </a:cxn>
              <a:cxn ang="0">
                <a:pos x="connisteX112" y="connsiteY112"/>
              </a:cxn>
              <a:cxn ang="0">
                <a:pos x="connisteX113" y="connsiteY113"/>
              </a:cxn>
              <a:cxn ang="0">
                <a:pos x="connisteX114" y="connsiteY114"/>
              </a:cxn>
              <a:cxn ang="0">
                <a:pos x="connisteX115" y="connsiteY115"/>
              </a:cxn>
              <a:cxn ang="0">
                <a:pos x="connisteX116" y="connsiteY116"/>
              </a:cxn>
              <a:cxn ang="0">
                <a:pos x="connisteX117" y="connsiteY117"/>
              </a:cxn>
              <a:cxn ang="0">
                <a:pos x="connisteX118" y="connsiteY118"/>
              </a:cxn>
              <a:cxn ang="0">
                <a:pos x="connisteX119" y="connsiteY119"/>
              </a:cxn>
              <a:cxn ang="0">
                <a:pos x="connisteX120" y="connsiteY120"/>
              </a:cxn>
              <a:cxn ang="0">
                <a:pos x="connisteX121" y="connsiteY121"/>
              </a:cxn>
              <a:cxn ang="0">
                <a:pos x="connisteX122" y="connsiteY122"/>
              </a:cxn>
              <a:cxn ang="0">
                <a:pos x="connisteX123" y="connsiteY123"/>
              </a:cxn>
              <a:cxn ang="0">
                <a:pos x="connisteX124" y="connsiteY124"/>
              </a:cxn>
              <a:cxn ang="0">
                <a:pos x="connisteX125" y="connsiteY125"/>
              </a:cxn>
              <a:cxn ang="0">
                <a:pos x="connisteX126" y="connsiteY126"/>
              </a:cxn>
              <a:cxn ang="0">
                <a:pos x="connisteX127" y="connsiteY127"/>
              </a:cxn>
              <a:cxn ang="0">
                <a:pos x="connisteX128" y="connsiteY128"/>
              </a:cxn>
              <a:cxn ang="0">
                <a:pos x="connisteX129" y="connsiteY129"/>
              </a:cxn>
              <a:cxn ang="0">
                <a:pos x="connisteX130" y="connsiteY130"/>
              </a:cxn>
              <a:cxn ang="0">
                <a:pos x="connisteX131" y="connsiteY131"/>
              </a:cxn>
              <a:cxn ang="0">
                <a:pos x="connisteX132" y="connsiteY132"/>
              </a:cxn>
              <a:cxn ang="0">
                <a:pos x="connisteX133" y="connsiteY133"/>
              </a:cxn>
              <a:cxn ang="0">
                <a:pos x="connisteX134" y="connsiteY134"/>
              </a:cxn>
              <a:cxn ang="0">
                <a:pos x="connisteX135" y="connsiteY135"/>
              </a:cxn>
              <a:cxn ang="0">
                <a:pos x="connisteX136" y="connsiteY136"/>
              </a:cxn>
              <a:cxn ang="0">
                <a:pos x="connisteX137" y="connsiteY137"/>
              </a:cxn>
              <a:cxn ang="0">
                <a:pos x="connisteX138" y="connsiteY138"/>
              </a:cxn>
              <a:cxn ang="0">
                <a:pos x="connisteX139" y="connsiteY139"/>
              </a:cxn>
            </a:cxnLst>
            <a:rect l="l" t="t" r="r" b="b"/>
            <a:pathLst>
              <a:path w="3678246" h="2404106">
                <a:moveTo>
                  <a:pt x="153470" y="53215"/>
                </a:moveTo>
                <a:cubicBezTo>
                  <a:pt x="166170" y="64010"/>
                  <a:pt x="196650" y="97665"/>
                  <a:pt x="225225" y="104015"/>
                </a:cubicBezTo>
                <a:cubicBezTo>
                  <a:pt x="253800" y="110365"/>
                  <a:pt x="265865" y="102110"/>
                  <a:pt x="296345" y="83695"/>
                </a:cubicBezTo>
                <a:cubicBezTo>
                  <a:pt x="326825" y="65280"/>
                  <a:pt x="345875" y="29085"/>
                  <a:pt x="378260" y="12575"/>
                </a:cubicBezTo>
                <a:cubicBezTo>
                  <a:pt x="410645" y="-3935"/>
                  <a:pt x="429060" y="-125"/>
                  <a:pt x="459540" y="1780"/>
                </a:cubicBezTo>
                <a:cubicBezTo>
                  <a:pt x="490020" y="3685"/>
                  <a:pt x="502720" y="18290"/>
                  <a:pt x="531295" y="22735"/>
                </a:cubicBezTo>
                <a:cubicBezTo>
                  <a:pt x="559870" y="27180"/>
                  <a:pt x="573840" y="16385"/>
                  <a:pt x="602415" y="22735"/>
                </a:cubicBezTo>
                <a:cubicBezTo>
                  <a:pt x="630990" y="29085"/>
                  <a:pt x="641785" y="39245"/>
                  <a:pt x="674170" y="53215"/>
                </a:cubicBezTo>
                <a:cubicBezTo>
                  <a:pt x="706555" y="67185"/>
                  <a:pt x="733225" y="79885"/>
                  <a:pt x="765610" y="93855"/>
                </a:cubicBezTo>
                <a:cubicBezTo>
                  <a:pt x="797995" y="107825"/>
                  <a:pt x="808790" y="114175"/>
                  <a:pt x="837365" y="124335"/>
                </a:cubicBezTo>
                <a:cubicBezTo>
                  <a:pt x="865940" y="134495"/>
                  <a:pt x="879910" y="140845"/>
                  <a:pt x="908485" y="144655"/>
                </a:cubicBezTo>
                <a:cubicBezTo>
                  <a:pt x="937060" y="148465"/>
                  <a:pt x="951665" y="146560"/>
                  <a:pt x="980240" y="144655"/>
                </a:cubicBezTo>
                <a:cubicBezTo>
                  <a:pt x="1008815" y="142750"/>
                  <a:pt x="1022785" y="140845"/>
                  <a:pt x="1051360" y="134495"/>
                </a:cubicBezTo>
                <a:cubicBezTo>
                  <a:pt x="1079935" y="128145"/>
                  <a:pt x="1094540" y="122430"/>
                  <a:pt x="1123115" y="114175"/>
                </a:cubicBezTo>
                <a:cubicBezTo>
                  <a:pt x="1151690" y="105920"/>
                  <a:pt x="1165660" y="100205"/>
                  <a:pt x="1194235" y="93855"/>
                </a:cubicBezTo>
                <a:cubicBezTo>
                  <a:pt x="1222810" y="87505"/>
                  <a:pt x="1237415" y="85600"/>
                  <a:pt x="1265990" y="83695"/>
                </a:cubicBezTo>
                <a:cubicBezTo>
                  <a:pt x="1294565" y="81790"/>
                  <a:pt x="1312345" y="69090"/>
                  <a:pt x="1337110" y="83695"/>
                </a:cubicBezTo>
                <a:cubicBezTo>
                  <a:pt x="1361875" y="98300"/>
                  <a:pt x="1378385" y="126875"/>
                  <a:pt x="1388545" y="155450"/>
                </a:cubicBezTo>
                <a:cubicBezTo>
                  <a:pt x="1398705" y="184025"/>
                  <a:pt x="1384735" y="197995"/>
                  <a:pt x="1388545" y="226570"/>
                </a:cubicBezTo>
                <a:cubicBezTo>
                  <a:pt x="1392355" y="255145"/>
                  <a:pt x="1402515" y="267845"/>
                  <a:pt x="1408865" y="298325"/>
                </a:cubicBezTo>
                <a:cubicBezTo>
                  <a:pt x="1415215" y="328805"/>
                  <a:pt x="1408865" y="349125"/>
                  <a:pt x="1419025" y="379605"/>
                </a:cubicBezTo>
                <a:cubicBezTo>
                  <a:pt x="1429185" y="410085"/>
                  <a:pt x="1437440" y="426595"/>
                  <a:pt x="1459665" y="451360"/>
                </a:cubicBezTo>
                <a:cubicBezTo>
                  <a:pt x="1481890" y="476125"/>
                  <a:pt x="1500940" y="479935"/>
                  <a:pt x="1531420" y="502160"/>
                </a:cubicBezTo>
                <a:cubicBezTo>
                  <a:pt x="1561900" y="524385"/>
                  <a:pt x="1582220" y="546610"/>
                  <a:pt x="1612700" y="563120"/>
                </a:cubicBezTo>
                <a:cubicBezTo>
                  <a:pt x="1643180" y="579630"/>
                  <a:pt x="1655880" y="567565"/>
                  <a:pt x="1684455" y="584075"/>
                </a:cubicBezTo>
                <a:cubicBezTo>
                  <a:pt x="1713030" y="600585"/>
                  <a:pt x="1727000" y="624715"/>
                  <a:pt x="1755575" y="645035"/>
                </a:cubicBezTo>
                <a:cubicBezTo>
                  <a:pt x="1784150" y="665355"/>
                  <a:pt x="1798755" y="669165"/>
                  <a:pt x="1827330" y="685675"/>
                </a:cubicBezTo>
                <a:cubicBezTo>
                  <a:pt x="1855905" y="702185"/>
                  <a:pt x="1867970" y="706630"/>
                  <a:pt x="1898450" y="726950"/>
                </a:cubicBezTo>
                <a:cubicBezTo>
                  <a:pt x="1928930" y="747270"/>
                  <a:pt x="1949885" y="771400"/>
                  <a:pt x="1980365" y="787910"/>
                </a:cubicBezTo>
                <a:cubicBezTo>
                  <a:pt x="2010845" y="804420"/>
                  <a:pt x="2022910" y="801880"/>
                  <a:pt x="2051485" y="808230"/>
                </a:cubicBezTo>
                <a:cubicBezTo>
                  <a:pt x="2080060" y="814580"/>
                  <a:pt x="2094665" y="816485"/>
                  <a:pt x="2123240" y="818390"/>
                </a:cubicBezTo>
                <a:cubicBezTo>
                  <a:pt x="2151815" y="820295"/>
                  <a:pt x="2169595" y="832360"/>
                  <a:pt x="2194360" y="818390"/>
                </a:cubicBezTo>
                <a:cubicBezTo>
                  <a:pt x="2219125" y="804420"/>
                  <a:pt x="2231190" y="775845"/>
                  <a:pt x="2245795" y="747270"/>
                </a:cubicBezTo>
                <a:cubicBezTo>
                  <a:pt x="2260400" y="718695"/>
                  <a:pt x="2254050" y="704090"/>
                  <a:pt x="2266115" y="675515"/>
                </a:cubicBezTo>
                <a:cubicBezTo>
                  <a:pt x="2278180" y="646940"/>
                  <a:pt x="2284530" y="618365"/>
                  <a:pt x="2306755" y="604395"/>
                </a:cubicBezTo>
                <a:cubicBezTo>
                  <a:pt x="2328980" y="590425"/>
                  <a:pt x="2349935" y="587885"/>
                  <a:pt x="2378510" y="604395"/>
                </a:cubicBezTo>
                <a:cubicBezTo>
                  <a:pt x="2407085" y="620905"/>
                  <a:pt x="2421055" y="655195"/>
                  <a:pt x="2449630" y="685675"/>
                </a:cubicBezTo>
                <a:cubicBezTo>
                  <a:pt x="2478205" y="716155"/>
                  <a:pt x="2492810" y="739015"/>
                  <a:pt x="2521385" y="757430"/>
                </a:cubicBezTo>
                <a:cubicBezTo>
                  <a:pt x="2549960" y="775845"/>
                  <a:pt x="2562025" y="773940"/>
                  <a:pt x="2592505" y="777750"/>
                </a:cubicBezTo>
                <a:cubicBezTo>
                  <a:pt x="2622985" y="781560"/>
                  <a:pt x="2643940" y="787910"/>
                  <a:pt x="2674420" y="777750"/>
                </a:cubicBezTo>
                <a:cubicBezTo>
                  <a:pt x="2704900" y="767590"/>
                  <a:pt x="2716965" y="749175"/>
                  <a:pt x="2745540" y="726950"/>
                </a:cubicBezTo>
                <a:cubicBezTo>
                  <a:pt x="2774115" y="704725"/>
                  <a:pt x="2788720" y="681865"/>
                  <a:pt x="2817295" y="665355"/>
                </a:cubicBezTo>
                <a:cubicBezTo>
                  <a:pt x="2845870" y="648845"/>
                  <a:pt x="2859840" y="643130"/>
                  <a:pt x="2888415" y="645035"/>
                </a:cubicBezTo>
                <a:cubicBezTo>
                  <a:pt x="2916990" y="646940"/>
                  <a:pt x="2931595" y="665355"/>
                  <a:pt x="2960170" y="675515"/>
                </a:cubicBezTo>
                <a:cubicBezTo>
                  <a:pt x="2988745" y="685675"/>
                  <a:pt x="3002715" y="685675"/>
                  <a:pt x="3031290" y="695835"/>
                </a:cubicBezTo>
                <a:cubicBezTo>
                  <a:pt x="3059865" y="705995"/>
                  <a:pt x="3080820" y="706630"/>
                  <a:pt x="3103045" y="726950"/>
                </a:cubicBezTo>
                <a:cubicBezTo>
                  <a:pt x="3125270" y="747270"/>
                  <a:pt x="3121460" y="784100"/>
                  <a:pt x="3143685" y="798070"/>
                </a:cubicBezTo>
                <a:cubicBezTo>
                  <a:pt x="3165910" y="812040"/>
                  <a:pt x="3186865" y="798070"/>
                  <a:pt x="3215440" y="798070"/>
                </a:cubicBezTo>
                <a:cubicBezTo>
                  <a:pt x="3244015" y="798070"/>
                  <a:pt x="3256080" y="796165"/>
                  <a:pt x="3286560" y="798070"/>
                </a:cubicBezTo>
                <a:cubicBezTo>
                  <a:pt x="3317040" y="799975"/>
                  <a:pt x="3337995" y="801880"/>
                  <a:pt x="3368475" y="808230"/>
                </a:cubicBezTo>
                <a:cubicBezTo>
                  <a:pt x="3398955" y="814580"/>
                  <a:pt x="3411020" y="813945"/>
                  <a:pt x="3439595" y="828550"/>
                </a:cubicBezTo>
                <a:cubicBezTo>
                  <a:pt x="3468170" y="843155"/>
                  <a:pt x="3482775" y="861570"/>
                  <a:pt x="3511350" y="879985"/>
                </a:cubicBezTo>
                <a:cubicBezTo>
                  <a:pt x="3539925" y="898400"/>
                  <a:pt x="3553895" y="902210"/>
                  <a:pt x="3582470" y="920625"/>
                </a:cubicBezTo>
                <a:cubicBezTo>
                  <a:pt x="3611045" y="939040"/>
                  <a:pt x="3635810" y="944755"/>
                  <a:pt x="3654225" y="971425"/>
                </a:cubicBezTo>
                <a:cubicBezTo>
                  <a:pt x="3672640" y="998095"/>
                  <a:pt x="3684705" y="1026670"/>
                  <a:pt x="3674545" y="1053340"/>
                </a:cubicBezTo>
                <a:cubicBezTo>
                  <a:pt x="3664385" y="1080010"/>
                  <a:pt x="3629460" y="1079375"/>
                  <a:pt x="3602790" y="1104140"/>
                </a:cubicBezTo>
                <a:cubicBezTo>
                  <a:pt x="3576120" y="1128905"/>
                  <a:pt x="3545640" y="1147320"/>
                  <a:pt x="3541830" y="1175895"/>
                </a:cubicBezTo>
                <a:cubicBezTo>
                  <a:pt x="3538020" y="1204470"/>
                  <a:pt x="3572310" y="1218440"/>
                  <a:pt x="3582470" y="1247015"/>
                </a:cubicBezTo>
                <a:cubicBezTo>
                  <a:pt x="3592630" y="1275590"/>
                  <a:pt x="3586280" y="1288290"/>
                  <a:pt x="3592630" y="1318770"/>
                </a:cubicBezTo>
                <a:cubicBezTo>
                  <a:pt x="3598980" y="1349250"/>
                  <a:pt x="3609140" y="1367665"/>
                  <a:pt x="3612950" y="1400050"/>
                </a:cubicBezTo>
                <a:cubicBezTo>
                  <a:pt x="3616760" y="1432435"/>
                  <a:pt x="3625015" y="1451485"/>
                  <a:pt x="3612950" y="1481965"/>
                </a:cubicBezTo>
                <a:cubicBezTo>
                  <a:pt x="3600885" y="1512445"/>
                  <a:pt x="3576755" y="1524510"/>
                  <a:pt x="3551990" y="1553085"/>
                </a:cubicBezTo>
                <a:cubicBezTo>
                  <a:pt x="3527225" y="1581660"/>
                  <a:pt x="3505000" y="1594360"/>
                  <a:pt x="3490395" y="1624840"/>
                </a:cubicBezTo>
                <a:cubicBezTo>
                  <a:pt x="3475790" y="1655320"/>
                  <a:pt x="3482140" y="1675640"/>
                  <a:pt x="3480235" y="1706120"/>
                </a:cubicBezTo>
                <a:cubicBezTo>
                  <a:pt x="3478330" y="1736600"/>
                  <a:pt x="3494205" y="1757555"/>
                  <a:pt x="3480235" y="1777875"/>
                </a:cubicBezTo>
                <a:cubicBezTo>
                  <a:pt x="3466265" y="1798195"/>
                  <a:pt x="3437690" y="1810260"/>
                  <a:pt x="3409115" y="1808355"/>
                </a:cubicBezTo>
                <a:cubicBezTo>
                  <a:pt x="3380540" y="1806450"/>
                  <a:pt x="3365935" y="1775970"/>
                  <a:pt x="3337360" y="1767715"/>
                </a:cubicBezTo>
                <a:cubicBezTo>
                  <a:pt x="3308785" y="1759460"/>
                  <a:pt x="3296720" y="1767715"/>
                  <a:pt x="3266240" y="1767715"/>
                </a:cubicBezTo>
                <a:cubicBezTo>
                  <a:pt x="3235760" y="1767715"/>
                  <a:pt x="3214805" y="1767715"/>
                  <a:pt x="3184325" y="1767715"/>
                </a:cubicBezTo>
                <a:cubicBezTo>
                  <a:pt x="3153845" y="1767715"/>
                  <a:pt x="3141780" y="1753745"/>
                  <a:pt x="3113205" y="1767715"/>
                </a:cubicBezTo>
                <a:cubicBezTo>
                  <a:pt x="3084630" y="1781685"/>
                  <a:pt x="3056055" y="1808355"/>
                  <a:pt x="3041450" y="1838835"/>
                </a:cubicBezTo>
                <a:cubicBezTo>
                  <a:pt x="3026845" y="1869315"/>
                  <a:pt x="3033195" y="1890270"/>
                  <a:pt x="3041450" y="1920750"/>
                </a:cubicBezTo>
                <a:cubicBezTo>
                  <a:pt x="3049705" y="1951230"/>
                  <a:pt x="3060500" y="1973455"/>
                  <a:pt x="3082725" y="1991870"/>
                </a:cubicBezTo>
                <a:cubicBezTo>
                  <a:pt x="3104950" y="2010285"/>
                  <a:pt x="3153845" y="1994410"/>
                  <a:pt x="3153845" y="2012825"/>
                </a:cubicBezTo>
                <a:cubicBezTo>
                  <a:pt x="3153845" y="2031240"/>
                  <a:pt x="3111300" y="2061720"/>
                  <a:pt x="3082725" y="2083945"/>
                </a:cubicBezTo>
                <a:cubicBezTo>
                  <a:pt x="3054150" y="2106170"/>
                  <a:pt x="3039545" y="2109980"/>
                  <a:pt x="3010970" y="2124585"/>
                </a:cubicBezTo>
                <a:cubicBezTo>
                  <a:pt x="2982395" y="2139190"/>
                  <a:pt x="2968425" y="2145540"/>
                  <a:pt x="2939850" y="2155700"/>
                </a:cubicBezTo>
                <a:cubicBezTo>
                  <a:pt x="2911275" y="2165860"/>
                  <a:pt x="2896670" y="2169670"/>
                  <a:pt x="2868095" y="2176020"/>
                </a:cubicBezTo>
                <a:cubicBezTo>
                  <a:pt x="2839520" y="2182370"/>
                  <a:pt x="2825550" y="2189990"/>
                  <a:pt x="2796975" y="2186180"/>
                </a:cubicBezTo>
                <a:cubicBezTo>
                  <a:pt x="2768400" y="2182370"/>
                  <a:pt x="2753795" y="2155700"/>
                  <a:pt x="2725220" y="2155700"/>
                </a:cubicBezTo>
                <a:cubicBezTo>
                  <a:pt x="2696645" y="2155700"/>
                  <a:pt x="2682675" y="2167765"/>
                  <a:pt x="2654100" y="2186180"/>
                </a:cubicBezTo>
                <a:cubicBezTo>
                  <a:pt x="2625525" y="2204595"/>
                  <a:pt x="2596950" y="2220470"/>
                  <a:pt x="2582345" y="2247140"/>
                </a:cubicBezTo>
                <a:cubicBezTo>
                  <a:pt x="2567740" y="2273810"/>
                  <a:pt x="2584250" y="2290320"/>
                  <a:pt x="2582345" y="2318895"/>
                </a:cubicBezTo>
                <a:cubicBezTo>
                  <a:pt x="2580440" y="2347470"/>
                  <a:pt x="2588695" y="2373505"/>
                  <a:pt x="2572185" y="2390015"/>
                </a:cubicBezTo>
                <a:cubicBezTo>
                  <a:pt x="2555675" y="2406525"/>
                  <a:pt x="2533450" y="2406525"/>
                  <a:pt x="2501065" y="2400175"/>
                </a:cubicBezTo>
                <a:cubicBezTo>
                  <a:pt x="2468680" y="2393825"/>
                  <a:pt x="2442010" y="2373505"/>
                  <a:pt x="2408990" y="2359535"/>
                </a:cubicBezTo>
                <a:cubicBezTo>
                  <a:pt x="2375970" y="2345565"/>
                  <a:pt x="2351840" y="2351280"/>
                  <a:pt x="2337235" y="2329055"/>
                </a:cubicBezTo>
                <a:cubicBezTo>
                  <a:pt x="2322630" y="2306830"/>
                  <a:pt x="2337235" y="2277620"/>
                  <a:pt x="2337235" y="2247140"/>
                </a:cubicBezTo>
                <a:cubicBezTo>
                  <a:pt x="2337235" y="2216660"/>
                  <a:pt x="2337235" y="2204595"/>
                  <a:pt x="2337235" y="2176020"/>
                </a:cubicBezTo>
                <a:cubicBezTo>
                  <a:pt x="2337235" y="2147445"/>
                  <a:pt x="2343585" y="2132840"/>
                  <a:pt x="2337235" y="2104265"/>
                </a:cubicBezTo>
                <a:cubicBezTo>
                  <a:pt x="2330885" y="2075690"/>
                  <a:pt x="2323265" y="2063625"/>
                  <a:pt x="2306755" y="2033145"/>
                </a:cubicBezTo>
                <a:cubicBezTo>
                  <a:pt x="2290245" y="2002665"/>
                  <a:pt x="2280720" y="1971550"/>
                  <a:pt x="2255955" y="1951230"/>
                </a:cubicBezTo>
                <a:cubicBezTo>
                  <a:pt x="2231190" y="1930910"/>
                  <a:pt x="2214680" y="1934720"/>
                  <a:pt x="2184200" y="1930910"/>
                </a:cubicBezTo>
                <a:cubicBezTo>
                  <a:pt x="2153720" y="1927100"/>
                  <a:pt x="2135305" y="1930910"/>
                  <a:pt x="2102920" y="1930910"/>
                </a:cubicBezTo>
                <a:cubicBezTo>
                  <a:pt x="2070535" y="1930910"/>
                  <a:pt x="2033070" y="1947420"/>
                  <a:pt x="2021005" y="1930910"/>
                </a:cubicBezTo>
                <a:cubicBezTo>
                  <a:pt x="2008940" y="1914400"/>
                  <a:pt x="2022910" y="1873760"/>
                  <a:pt x="2041325" y="1848995"/>
                </a:cubicBezTo>
                <a:cubicBezTo>
                  <a:pt x="2059740" y="1824230"/>
                  <a:pt x="2084505" y="1824865"/>
                  <a:pt x="2113080" y="1808355"/>
                </a:cubicBezTo>
                <a:cubicBezTo>
                  <a:pt x="2141655" y="1791845"/>
                  <a:pt x="2159435" y="1789940"/>
                  <a:pt x="2184200" y="1767715"/>
                </a:cubicBezTo>
                <a:cubicBezTo>
                  <a:pt x="2208965" y="1745490"/>
                  <a:pt x="2219125" y="1724535"/>
                  <a:pt x="2235635" y="1695960"/>
                </a:cubicBezTo>
                <a:cubicBezTo>
                  <a:pt x="2252145" y="1667385"/>
                  <a:pt x="2257860" y="1655320"/>
                  <a:pt x="2266115" y="1624840"/>
                </a:cubicBezTo>
                <a:cubicBezTo>
                  <a:pt x="2274370" y="1594360"/>
                  <a:pt x="2274370" y="1575310"/>
                  <a:pt x="2276275" y="1542925"/>
                </a:cubicBezTo>
                <a:cubicBezTo>
                  <a:pt x="2278180" y="1510540"/>
                  <a:pt x="2284530" y="1492125"/>
                  <a:pt x="2276275" y="1461645"/>
                </a:cubicBezTo>
                <a:cubicBezTo>
                  <a:pt x="2268020" y="1431165"/>
                  <a:pt x="2257860" y="1412115"/>
                  <a:pt x="2235635" y="1389890"/>
                </a:cubicBezTo>
                <a:cubicBezTo>
                  <a:pt x="2213410" y="1367665"/>
                  <a:pt x="2192455" y="1359410"/>
                  <a:pt x="2163880" y="1349250"/>
                </a:cubicBezTo>
                <a:cubicBezTo>
                  <a:pt x="2135305" y="1339090"/>
                  <a:pt x="2125145" y="1337185"/>
                  <a:pt x="2092760" y="1339090"/>
                </a:cubicBezTo>
                <a:cubicBezTo>
                  <a:pt x="2060375" y="1340995"/>
                  <a:pt x="2037515" y="1351155"/>
                  <a:pt x="2000685" y="1359410"/>
                </a:cubicBezTo>
                <a:cubicBezTo>
                  <a:pt x="1963855" y="1367665"/>
                  <a:pt x="1940995" y="1371475"/>
                  <a:pt x="1908610" y="1379730"/>
                </a:cubicBezTo>
                <a:cubicBezTo>
                  <a:pt x="1876225" y="1387985"/>
                  <a:pt x="1867970" y="1389890"/>
                  <a:pt x="1837490" y="1400050"/>
                </a:cubicBezTo>
                <a:cubicBezTo>
                  <a:pt x="1807010" y="1410210"/>
                  <a:pt x="1786055" y="1420370"/>
                  <a:pt x="1755575" y="1430530"/>
                </a:cubicBezTo>
                <a:cubicBezTo>
                  <a:pt x="1725095" y="1440690"/>
                  <a:pt x="1713030" y="1449580"/>
                  <a:pt x="1684455" y="1451485"/>
                </a:cubicBezTo>
                <a:cubicBezTo>
                  <a:pt x="1655880" y="1453390"/>
                  <a:pt x="1634925" y="1459105"/>
                  <a:pt x="1612700" y="1440690"/>
                </a:cubicBezTo>
                <a:cubicBezTo>
                  <a:pt x="1590475" y="1422275"/>
                  <a:pt x="1586030" y="1389890"/>
                  <a:pt x="1572060" y="1359410"/>
                </a:cubicBezTo>
                <a:cubicBezTo>
                  <a:pt x="1558090" y="1328930"/>
                  <a:pt x="1563805" y="1312420"/>
                  <a:pt x="1541580" y="1287655"/>
                </a:cubicBezTo>
                <a:cubicBezTo>
                  <a:pt x="1519355" y="1262890"/>
                  <a:pt x="1490145" y="1253365"/>
                  <a:pt x="1459665" y="1236855"/>
                </a:cubicBezTo>
                <a:cubicBezTo>
                  <a:pt x="1429185" y="1220345"/>
                  <a:pt x="1417120" y="1214630"/>
                  <a:pt x="1388545" y="1206375"/>
                </a:cubicBezTo>
                <a:cubicBezTo>
                  <a:pt x="1359970" y="1198120"/>
                  <a:pt x="1345365" y="1200025"/>
                  <a:pt x="1316790" y="1196215"/>
                </a:cubicBezTo>
                <a:cubicBezTo>
                  <a:pt x="1288215" y="1192405"/>
                  <a:pt x="1274245" y="1187960"/>
                  <a:pt x="1245670" y="1186055"/>
                </a:cubicBezTo>
                <a:cubicBezTo>
                  <a:pt x="1217095" y="1184150"/>
                  <a:pt x="1202490" y="1179705"/>
                  <a:pt x="1173915" y="1186055"/>
                </a:cubicBezTo>
                <a:cubicBezTo>
                  <a:pt x="1145340" y="1192405"/>
                  <a:pt x="1131370" y="1200025"/>
                  <a:pt x="1102795" y="1216535"/>
                </a:cubicBezTo>
                <a:cubicBezTo>
                  <a:pt x="1074220" y="1233045"/>
                  <a:pt x="1053265" y="1271145"/>
                  <a:pt x="1031040" y="1267335"/>
                </a:cubicBezTo>
                <a:cubicBezTo>
                  <a:pt x="1008815" y="1263525"/>
                  <a:pt x="1008815" y="1224790"/>
                  <a:pt x="990400" y="1196215"/>
                </a:cubicBezTo>
                <a:cubicBezTo>
                  <a:pt x="971985" y="1167640"/>
                  <a:pt x="964365" y="1140970"/>
                  <a:pt x="939600" y="1124460"/>
                </a:cubicBezTo>
                <a:cubicBezTo>
                  <a:pt x="914835" y="1107950"/>
                  <a:pt x="898325" y="1122555"/>
                  <a:pt x="867845" y="1114300"/>
                </a:cubicBezTo>
                <a:cubicBezTo>
                  <a:pt x="837365" y="1106045"/>
                  <a:pt x="817045" y="1093980"/>
                  <a:pt x="786565" y="1083820"/>
                </a:cubicBezTo>
                <a:cubicBezTo>
                  <a:pt x="756085" y="1073660"/>
                  <a:pt x="741480" y="1083820"/>
                  <a:pt x="714810" y="1063500"/>
                </a:cubicBezTo>
                <a:cubicBezTo>
                  <a:pt x="688140" y="1043180"/>
                  <a:pt x="676075" y="1012065"/>
                  <a:pt x="653850" y="981585"/>
                </a:cubicBezTo>
                <a:cubicBezTo>
                  <a:pt x="631625" y="951105"/>
                  <a:pt x="620830" y="939040"/>
                  <a:pt x="602415" y="910465"/>
                </a:cubicBezTo>
                <a:cubicBezTo>
                  <a:pt x="584000" y="881890"/>
                  <a:pt x="584000" y="865380"/>
                  <a:pt x="561775" y="838710"/>
                </a:cubicBezTo>
                <a:cubicBezTo>
                  <a:pt x="539550" y="812040"/>
                  <a:pt x="520500" y="798070"/>
                  <a:pt x="490020" y="777750"/>
                </a:cubicBezTo>
                <a:cubicBezTo>
                  <a:pt x="459540" y="757430"/>
                  <a:pt x="441125" y="751715"/>
                  <a:pt x="408740" y="737110"/>
                </a:cubicBezTo>
                <a:cubicBezTo>
                  <a:pt x="376355" y="722505"/>
                  <a:pt x="357305" y="716155"/>
                  <a:pt x="326825" y="705995"/>
                </a:cubicBezTo>
                <a:cubicBezTo>
                  <a:pt x="296345" y="695835"/>
                  <a:pt x="284280" y="695835"/>
                  <a:pt x="255705" y="685675"/>
                </a:cubicBezTo>
                <a:cubicBezTo>
                  <a:pt x="227130" y="675515"/>
                  <a:pt x="210620" y="677420"/>
                  <a:pt x="183950" y="655195"/>
                </a:cubicBezTo>
                <a:cubicBezTo>
                  <a:pt x="157280" y="632970"/>
                  <a:pt x="149660" y="603760"/>
                  <a:pt x="122990" y="573280"/>
                </a:cubicBezTo>
                <a:cubicBezTo>
                  <a:pt x="96320" y="542800"/>
                  <a:pt x="76000" y="532640"/>
                  <a:pt x="51235" y="502160"/>
                </a:cubicBezTo>
                <a:cubicBezTo>
                  <a:pt x="26470" y="471680"/>
                  <a:pt x="-4010" y="448820"/>
                  <a:pt x="435" y="420245"/>
                </a:cubicBezTo>
                <a:cubicBezTo>
                  <a:pt x="4880" y="391670"/>
                  <a:pt x="43615" y="383415"/>
                  <a:pt x="72190" y="359285"/>
                </a:cubicBezTo>
                <a:cubicBezTo>
                  <a:pt x="100765" y="335155"/>
                  <a:pt x="124895" y="324995"/>
                  <a:pt x="143310" y="298325"/>
                </a:cubicBezTo>
                <a:cubicBezTo>
                  <a:pt x="161725" y="271655"/>
                  <a:pt x="157280" y="255145"/>
                  <a:pt x="163630" y="226570"/>
                </a:cubicBezTo>
                <a:cubicBezTo>
                  <a:pt x="169980" y="197995"/>
                  <a:pt x="171885" y="168150"/>
                  <a:pt x="173790" y="155450"/>
                </a:cubicBezTo>
              </a:path>
            </a:pathLst>
          </a:custGeom>
          <a:noFill/>
          <a:ln w="762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sp>
        <p:nvSpPr>
          <p:cNvPr id="53252" name="Text Box 4"/>
          <p:cNvSpPr txBox="1"/>
          <p:nvPr/>
        </p:nvSpPr>
        <p:spPr>
          <a:xfrm rot="2040000">
            <a:off x="2792413" y="3916363"/>
            <a:ext cx="1895475" cy="830262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4800" b="1" dirty="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西南</a:t>
            </a:r>
            <a:endParaRPr lang="zh-CN" altLang="en-US" sz="4800" b="1" dirty="0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5" name="任意多边形 4"/>
          <p:cNvSpPr/>
          <p:nvPr/>
        </p:nvSpPr>
        <p:spPr>
          <a:xfrm>
            <a:off x="1774825" y="1514475"/>
            <a:ext cx="3992563" cy="2717800"/>
          </a:xfrm>
          <a:custGeom>
            <a:avLst/>
            <a:gdLst>
              <a:gd name="connisteX0" fmla="*/ 3882460 w 3992119"/>
              <a:gd name="connsiteY0" fmla="*/ 2657268 h 2718902"/>
              <a:gd name="connisteX1" fmla="*/ 3821500 w 3992119"/>
              <a:gd name="connsiteY1" fmla="*/ 2586148 h 2718902"/>
              <a:gd name="connisteX2" fmla="*/ 3841820 w 3992119"/>
              <a:gd name="connsiteY2" fmla="*/ 2514393 h 2718902"/>
              <a:gd name="connisteX3" fmla="*/ 3851980 w 3992119"/>
              <a:gd name="connsiteY3" fmla="*/ 2443273 h 2718902"/>
              <a:gd name="connisteX4" fmla="*/ 3912940 w 3992119"/>
              <a:gd name="connsiteY4" fmla="*/ 2371518 h 2718902"/>
              <a:gd name="connisteX5" fmla="*/ 3933895 w 3992119"/>
              <a:gd name="connsiteY5" fmla="*/ 2300398 h 2718902"/>
              <a:gd name="connisteX6" fmla="*/ 3933895 w 3992119"/>
              <a:gd name="connsiteY6" fmla="*/ 2228643 h 2718902"/>
              <a:gd name="connisteX7" fmla="*/ 3933895 w 3992119"/>
              <a:gd name="connsiteY7" fmla="*/ 2157523 h 2718902"/>
              <a:gd name="connisteX8" fmla="*/ 3933895 w 3992119"/>
              <a:gd name="connsiteY8" fmla="*/ 2085768 h 2718902"/>
              <a:gd name="connisteX9" fmla="*/ 3933895 w 3992119"/>
              <a:gd name="connsiteY9" fmla="*/ 2014648 h 2718902"/>
              <a:gd name="connisteX10" fmla="*/ 3933895 w 3992119"/>
              <a:gd name="connsiteY10" fmla="*/ 1942893 h 2718902"/>
              <a:gd name="connisteX11" fmla="*/ 3933895 w 3992119"/>
              <a:gd name="connsiteY11" fmla="*/ 1871773 h 2718902"/>
              <a:gd name="connisteX12" fmla="*/ 3944055 w 3992119"/>
              <a:gd name="connsiteY12" fmla="*/ 1800018 h 2718902"/>
              <a:gd name="connisteX13" fmla="*/ 3964375 w 3992119"/>
              <a:gd name="connsiteY13" fmla="*/ 1728898 h 2718902"/>
              <a:gd name="connisteX14" fmla="*/ 3984695 w 3992119"/>
              <a:gd name="connsiteY14" fmla="*/ 1657143 h 2718902"/>
              <a:gd name="connisteX15" fmla="*/ 3984695 w 3992119"/>
              <a:gd name="connsiteY15" fmla="*/ 1586023 h 2718902"/>
              <a:gd name="connisteX16" fmla="*/ 3912940 w 3992119"/>
              <a:gd name="connsiteY16" fmla="*/ 1626663 h 2718902"/>
              <a:gd name="connisteX17" fmla="*/ 3831660 w 3992119"/>
              <a:gd name="connsiteY17" fmla="*/ 1698418 h 2718902"/>
              <a:gd name="connisteX18" fmla="*/ 3759905 w 3992119"/>
              <a:gd name="connsiteY18" fmla="*/ 1759378 h 2718902"/>
              <a:gd name="connisteX19" fmla="*/ 3688785 w 3992119"/>
              <a:gd name="connsiteY19" fmla="*/ 1810178 h 2718902"/>
              <a:gd name="connisteX20" fmla="*/ 3617030 w 3992119"/>
              <a:gd name="connsiteY20" fmla="*/ 1810178 h 2718902"/>
              <a:gd name="connisteX21" fmla="*/ 3556070 w 3992119"/>
              <a:gd name="connsiteY21" fmla="*/ 1739058 h 2718902"/>
              <a:gd name="connisteX22" fmla="*/ 3535750 w 3992119"/>
              <a:gd name="connsiteY22" fmla="*/ 1667303 h 2718902"/>
              <a:gd name="connisteX23" fmla="*/ 3535750 w 3992119"/>
              <a:gd name="connsiteY23" fmla="*/ 1596183 h 2718902"/>
              <a:gd name="connisteX24" fmla="*/ 3535750 w 3992119"/>
              <a:gd name="connsiteY24" fmla="*/ 1524428 h 2718902"/>
              <a:gd name="connisteX25" fmla="*/ 3535750 w 3992119"/>
              <a:gd name="connsiteY25" fmla="*/ 1453308 h 2718902"/>
              <a:gd name="connisteX26" fmla="*/ 3525590 w 3992119"/>
              <a:gd name="connsiteY26" fmla="*/ 1371393 h 2718902"/>
              <a:gd name="connisteX27" fmla="*/ 3525590 w 3992119"/>
              <a:gd name="connsiteY27" fmla="*/ 1300273 h 2718902"/>
              <a:gd name="connisteX28" fmla="*/ 3443675 w 3992119"/>
              <a:gd name="connsiteY28" fmla="*/ 1238678 h 2718902"/>
              <a:gd name="connisteX29" fmla="*/ 3372555 w 3992119"/>
              <a:gd name="connsiteY29" fmla="*/ 1238678 h 2718902"/>
              <a:gd name="connisteX30" fmla="*/ 3300800 w 3992119"/>
              <a:gd name="connsiteY30" fmla="*/ 1238678 h 2718902"/>
              <a:gd name="connisteX31" fmla="*/ 3229680 w 3992119"/>
              <a:gd name="connsiteY31" fmla="*/ 1238678 h 2718902"/>
              <a:gd name="connisteX32" fmla="*/ 3157925 w 3992119"/>
              <a:gd name="connsiteY32" fmla="*/ 1228518 h 2718902"/>
              <a:gd name="connisteX33" fmla="*/ 3086805 w 3992119"/>
              <a:gd name="connsiteY33" fmla="*/ 1198038 h 2718902"/>
              <a:gd name="connisteX34" fmla="*/ 3004890 w 3992119"/>
              <a:gd name="connsiteY34" fmla="*/ 1167558 h 2718902"/>
              <a:gd name="connisteX35" fmla="*/ 2933770 w 3992119"/>
              <a:gd name="connsiteY35" fmla="*/ 1147238 h 2718902"/>
              <a:gd name="connisteX36" fmla="*/ 2862015 w 3992119"/>
              <a:gd name="connsiteY36" fmla="*/ 1137078 h 2718902"/>
              <a:gd name="connisteX37" fmla="*/ 2790895 w 3992119"/>
              <a:gd name="connsiteY37" fmla="*/ 1116758 h 2718902"/>
              <a:gd name="connisteX38" fmla="*/ 2719140 w 3992119"/>
              <a:gd name="connsiteY38" fmla="*/ 1106598 h 2718902"/>
              <a:gd name="connisteX39" fmla="*/ 2648020 w 3992119"/>
              <a:gd name="connsiteY39" fmla="*/ 1085643 h 2718902"/>
              <a:gd name="connisteX40" fmla="*/ 2576265 w 3992119"/>
              <a:gd name="connsiteY40" fmla="*/ 1065323 h 2718902"/>
              <a:gd name="connisteX41" fmla="*/ 2505145 w 3992119"/>
              <a:gd name="connsiteY41" fmla="*/ 1014523 h 2718902"/>
              <a:gd name="connisteX42" fmla="*/ 2433390 w 3992119"/>
              <a:gd name="connsiteY42" fmla="*/ 994203 h 2718902"/>
              <a:gd name="connisteX43" fmla="*/ 2362270 w 3992119"/>
              <a:gd name="connsiteY43" fmla="*/ 963723 h 2718902"/>
              <a:gd name="connisteX44" fmla="*/ 2290515 w 3992119"/>
              <a:gd name="connsiteY44" fmla="*/ 932608 h 2718902"/>
              <a:gd name="connisteX45" fmla="*/ 2280355 w 3992119"/>
              <a:gd name="connsiteY45" fmla="*/ 861488 h 2718902"/>
              <a:gd name="connisteX46" fmla="*/ 2280355 w 3992119"/>
              <a:gd name="connsiteY46" fmla="*/ 789733 h 2718902"/>
              <a:gd name="connisteX47" fmla="*/ 2280355 w 3992119"/>
              <a:gd name="connsiteY47" fmla="*/ 718613 h 2718902"/>
              <a:gd name="connisteX48" fmla="*/ 2280355 w 3992119"/>
              <a:gd name="connsiteY48" fmla="*/ 646858 h 2718902"/>
              <a:gd name="connisteX49" fmla="*/ 2208600 w 3992119"/>
              <a:gd name="connsiteY49" fmla="*/ 606218 h 2718902"/>
              <a:gd name="connisteX50" fmla="*/ 2127320 w 3992119"/>
              <a:gd name="connsiteY50" fmla="*/ 596058 h 2718902"/>
              <a:gd name="connisteX51" fmla="*/ 2055565 w 3992119"/>
              <a:gd name="connsiteY51" fmla="*/ 585898 h 2718902"/>
              <a:gd name="connisteX52" fmla="*/ 1984445 w 3992119"/>
              <a:gd name="connsiteY52" fmla="*/ 575738 h 2718902"/>
              <a:gd name="connisteX53" fmla="*/ 1984445 w 3992119"/>
              <a:gd name="connsiteY53" fmla="*/ 503983 h 2718902"/>
              <a:gd name="connisteX54" fmla="*/ 2004765 w 3992119"/>
              <a:gd name="connsiteY54" fmla="*/ 432863 h 2718902"/>
              <a:gd name="connisteX55" fmla="*/ 2014925 w 3992119"/>
              <a:gd name="connsiteY55" fmla="*/ 361108 h 2718902"/>
              <a:gd name="connisteX56" fmla="*/ 1974285 w 3992119"/>
              <a:gd name="connsiteY56" fmla="*/ 289988 h 2718902"/>
              <a:gd name="connisteX57" fmla="*/ 1902530 w 3992119"/>
              <a:gd name="connsiteY57" fmla="*/ 228393 h 2718902"/>
              <a:gd name="connisteX58" fmla="*/ 1851730 w 3992119"/>
              <a:gd name="connsiteY58" fmla="*/ 157273 h 2718902"/>
              <a:gd name="connisteX59" fmla="*/ 1821250 w 3992119"/>
              <a:gd name="connsiteY59" fmla="*/ 85518 h 2718902"/>
              <a:gd name="connisteX60" fmla="*/ 1759655 w 3992119"/>
              <a:gd name="connsiteY60" fmla="*/ 4238 h 2718902"/>
              <a:gd name="connisteX61" fmla="*/ 1688535 w 3992119"/>
              <a:gd name="connsiteY61" fmla="*/ 24558 h 2718902"/>
              <a:gd name="connisteX62" fmla="*/ 1616780 w 3992119"/>
              <a:gd name="connsiteY62" fmla="*/ 85518 h 2718902"/>
              <a:gd name="connisteX63" fmla="*/ 1565980 w 3992119"/>
              <a:gd name="connsiteY63" fmla="*/ 157273 h 2718902"/>
              <a:gd name="connisteX64" fmla="*/ 1504385 w 3992119"/>
              <a:gd name="connsiteY64" fmla="*/ 238553 h 2718902"/>
              <a:gd name="connisteX65" fmla="*/ 1433265 w 3992119"/>
              <a:gd name="connsiteY65" fmla="*/ 300148 h 2718902"/>
              <a:gd name="connisteX66" fmla="*/ 1361510 w 3992119"/>
              <a:gd name="connsiteY66" fmla="*/ 228393 h 2718902"/>
              <a:gd name="connisteX67" fmla="*/ 1290390 w 3992119"/>
              <a:gd name="connsiteY67" fmla="*/ 228393 h 2718902"/>
              <a:gd name="connisteX68" fmla="*/ 1219270 w 3992119"/>
              <a:gd name="connsiteY68" fmla="*/ 249348 h 2718902"/>
              <a:gd name="connisteX69" fmla="*/ 1167835 w 3992119"/>
              <a:gd name="connsiteY69" fmla="*/ 320468 h 2718902"/>
              <a:gd name="connisteX70" fmla="*/ 1127195 w 3992119"/>
              <a:gd name="connsiteY70" fmla="*/ 391588 h 2718902"/>
              <a:gd name="connisteX71" fmla="*/ 1055440 w 3992119"/>
              <a:gd name="connsiteY71" fmla="*/ 422703 h 2718902"/>
              <a:gd name="connisteX72" fmla="*/ 984320 w 3992119"/>
              <a:gd name="connsiteY72" fmla="*/ 432863 h 2718902"/>
              <a:gd name="connisteX73" fmla="*/ 902405 w 3992119"/>
              <a:gd name="connsiteY73" fmla="*/ 473503 h 2718902"/>
              <a:gd name="connisteX74" fmla="*/ 871925 w 3992119"/>
              <a:gd name="connsiteY74" fmla="*/ 545258 h 2718902"/>
              <a:gd name="connisteX75" fmla="*/ 871925 w 3992119"/>
              <a:gd name="connsiteY75" fmla="*/ 616378 h 2718902"/>
              <a:gd name="connisteX76" fmla="*/ 861765 w 3992119"/>
              <a:gd name="connsiteY76" fmla="*/ 688133 h 2718902"/>
              <a:gd name="connisteX77" fmla="*/ 810965 w 3992119"/>
              <a:gd name="connsiteY77" fmla="*/ 759253 h 2718902"/>
              <a:gd name="connisteX78" fmla="*/ 739210 w 3992119"/>
              <a:gd name="connsiteY78" fmla="*/ 779573 h 2718902"/>
              <a:gd name="connisteX79" fmla="*/ 668090 w 3992119"/>
              <a:gd name="connsiteY79" fmla="*/ 810053 h 2718902"/>
              <a:gd name="connisteX80" fmla="*/ 596335 w 3992119"/>
              <a:gd name="connsiteY80" fmla="*/ 820213 h 2718902"/>
              <a:gd name="connisteX81" fmla="*/ 525215 w 3992119"/>
              <a:gd name="connsiteY81" fmla="*/ 851328 h 2718902"/>
              <a:gd name="connisteX82" fmla="*/ 453460 w 3992119"/>
              <a:gd name="connsiteY82" fmla="*/ 861488 h 2718902"/>
              <a:gd name="connisteX83" fmla="*/ 382340 w 3992119"/>
              <a:gd name="connsiteY83" fmla="*/ 861488 h 2718902"/>
              <a:gd name="connisteX84" fmla="*/ 300425 w 3992119"/>
              <a:gd name="connsiteY84" fmla="*/ 861488 h 2718902"/>
              <a:gd name="connisteX85" fmla="*/ 219145 w 3992119"/>
              <a:gd name="connsiteY85" fmla="*/ 871648 h 2718902"/>
              <a:gd name="connisteX86" fmla="*/ 137230 w 3992119"/>
              <a:gd name="connsiteY86" fmla="*/ 871648 h 2718902"/>
              <a:gd name="connisteX87" fmla="*/ 55315 w 3992119"/>
              <a:gd name="connsiteY87" fmla="*/ 891968 h 2718902"/>
              <a:gd name="connisteX88" fmla="*/ 4515 w 3992119"/>
              <a:gd name="connsiteY88" fmla="*/ 963723 h 2718902"/>
              <a:gd name="connisteX89" fmla="*/ 4515 w 3992119"/>
              <a:gd name="connsiteY89" fmla="*/ 1045003 h 2718902"/>
              <a:gd name="connisteX90" fmla="*/ 4515 w 3992119"/>
              <a:gd name="connsiteY90" fmla="*/ 1116758 h 2718902"/>
              <a:gd name="connisteX91" fmla="*/ 24835 w 3992119"/>
              <a:gd name="connsiteY91" fmla="*/ 1187878 h 2718902"/>
              <a:gd name="connisteX92" fmla="*/ 76270 w 3992119"/>
              <a:gd name="connsiteY92" fmla="*/ 1259633 h 2718902"/>
              <a:gd name="connisteX93" fmla="*/ 116910 w 3992119"/>
              <a:gd name="connsiteY93" fmla="*/ 1330753 h 2718902"/>
              <a:gd name="connisteX94" fmla="*/ 167710 w 3992119"/>
              <a:gd name="connsiteY94" fmla="*/ 1402508 h 2718902"/>
              <a:gd name="connisteX95" fmla="*/ 219145 w 3992119"/>
              <a:gd name="connsiteY95" fmla="*/ 1473628 h 2718902"/>
              <a:gd name="connisteX96" fmla="*/ 269945 w 3992119"/>
              <a:gd name="connsiteY96" fmla="*/ 1555543 h 2718902"/>
              <a:gd name="connisteX97" fmla="*/ 310585 w 3992119"/>
              <a:gd name="connsiteY97" fmla="*/ 1626663 h 2718902"/>
              <a:gd name="connisteX98" fmla="*/ 330905 w 3992119"/>
              <a:gd name="connsiteY98" fmla="*/ 1698418 h 2718902"/>
              <a:gd name="connisteX99" fmla="*/ 402660 w 3992119"/>
              <a:gd name="connsiteY99" fmla="*/ 1759378 h 2718902"/>
              <a:gd name="connisteX100" fmla="*/ 473780 w 3992119"/>
              <a:gd name="connsiteY100" fmla="*/ 1718738 h 2718902"/>
              <a:gd name="connisteX101" fmla="*/ 545535 w 3992119"/>
              <a:gd name="connsiteY101" fmla="*/ 1698418 h 2718902"/>
              <a:gd name="connisteX102" fmla="*/ 616655 w 3992119"/>
              <a:gd name="connsiteY102" fmla="*/ 1698418 h 2718902"/>
              <a:gd name="connisteX103" fmla="*/ 688410 w 3992119"/>
              <a:gd name="connsiteY103" fmla="*/ 1698418 h 2718902"/>
              <a:gd name="connisteX104" fmla="*/ 759530 w 3992119"/>
              <a:gd name="connsiteY104" fmla="*/ 1698418 h 2718902"/>
              <a:gd name="connisteX105" fmla="*/ 831285 w 3992119"/>
              <a:gd name="connsiteY105" fmla="*/ 1718738 h 2718902"/>
              <a:gd name="connisteX106" fmla="*/ 912565 w 3992119"/>
              <a:gd name="connsiteY106" fmla="*/ 1769538 h 2718902"/>
              <a:gd name="connisteX107" fmla="*/ 984320 w 3992119"/>
              <a:gd name="connsiteY107" fmla="*/ 1810178 h 2718902"/>
              <a:gd name="connisteX108" fmla="*/ 1055440 w 3992119"/>
              <a:gd name="connsiteY108" fmla="*/ 1851453 h 2718902"/>
              <a:gd name="connisteX109" fmla="*/ 1127195 w 3992119"/>
              <a:gd name="connsiteY109" fmla="*/ 1861613 h 2718902"/>
              <a:gd name="connisteX110" fmla="*/ 1198315 w 3992119"/>
              <a:gd name="connsiteY110" fmla="*/ 1861613 h 2718902"/>
              <a:gd name="connisteX111" fmla="*/ 1270070 w 3992119"/>
              <a:gd name="connsiteY111" fmla="*/ 1820973 h 2718902"/>
              <a:gd name="connisteX112" fmla="*/ 1341190 w 3992119"/>
              <a:gd name="connsiteY112" fmla="*/ 1810178 h 2718902"/>
              <a:gd name="connisteX113" fmla="*/ 1412945 w 3992119"/>
              <a:gd name="connsiteY113" fmla="*/ 1769538 h 2718902"/>
              <a:gd name="connisteX114" fmla="*/ 1484065 w 3992119"/>
              <a:gd name="connsiteY114" fmla="*/ 1759378 h 2718902"/>
              <a:gd name="connisteX115" fmla="*/ 1545660 w 3992119"/>
              <a:gd name="connsiteY115" fmla="*/ 1831133 h 2718902"/>
              <a:gd name="connisteX116" fmla="*/ 1596460 w 3992119"/>
              <a:gd name="connsiteY116" fmla="*/ 1902253 h 2718902"/>
              <a:gd name="connisteX117" fmla="*/ 1606620 w 3992119"/>
              <a:gd name="connsiteY117" fmla="*/ 1974008 h 2718902"/>
              <a:gd name="connisteX118" fmla="*/ 1606620 w 3992119"/>
              <a:gd name="connsiteY118" fmla="*/ 2045128 h 2718902"/>
              <a:gd name="connisteX119" fmla="*/ 1678375 w 3992119"/>
              <a:gd name="connsiteY119" fmla="*/ 2106723 h 2718902"/>
              <a:gd name="connisteX120" fmla="*/ 1749495 w 3992119"/>
              <a:gd name="connsiteY120" fmla="*/ 2147363 h 2718902"/>
              <a:gd name="connisteX121" fmla="*/ 1821250 w 3992119"/>
              <a:gd name="connsiteY121" fmla="*/ 2198163 h 2718902"/>
              <a:gd name="connisteX122" fmla="*/ 1892370 w 3992119"/>
              <a:gd name="connsiteY122" fmla="*/ 2259758 h 2718902"/>
              <a:gd name="connisteX123" fmla="*/ 1964125 w 3992119"/>
              <a:gd name="connsiteY123" fmla="*/ 2290238 h 2718902"/>
              <a:gd name="connisteX124" fmla="*/ 2035245 w 3992119"/>
              <a:gd name="connsiteY124" fmla="*/ 2320718 h 2718902"/>
              <a:gd name="connisteX125" fmla="*/ 2107000 w 3992119"/>
              <a:gd name="connsiteY125" fmla="*/ 2392473 h 2718902"/>
              <a:gd name="connisteX126" fmla="*/ 2178120 w 3992119"/>
              <a:gd name="connsiteY126" fmla="*/ 2412793 h 2718902"/>
              <a:gd name="connisteX127" fmla="*/ 2249875 w 3992119"/>
              <a:gd name="connsiteY127" fmla="*/ 2443273 h 2718902"/>
              <a:gd name="connisteX128" fmla="*/ 2320995 w 3992119"/>
              <a:gd name="connsiteY128" fmla="*/ 2483913 h 2718902"/>
              <a:gd name="connisteX129" fmla="*/ 2372430 w 3992119"/>
              <a:gd name="connsiteY129" fmla="*/ 2412793 h 2718902"/>
              <a:gd name="connisteX130" fmla="*/ 2402910 w 3992119"/>
              <a:gd name="connsiteY130" fmla="*/ 2341038 h 2718902"/>
              <a:gd name="connisteX131" fmla="*/ 2474030 w 3992119"/>
              <a:gd name="connsiteY131" fmla="*/ 2330878 h 2718902"/>
              <a:gd name="connisteX132" fmla="*/ 2545785 w 3992119"/>
              <a:gd name="connsiteY132" fmla="*/ 2341038 h 2718902"/>
              <a:gd name="connisteX133" fmla="*/ 2616905 w 3992119"/>
              <a:gd name="connsiteY133" fmla="*/ 2371518 h 2718902"/>
              <a:gd name="connisteX134" fmla="*/ 2688660 w 3992119"/>
              <a:gd name="connsiteY134" fmla="*/ 2433113 h 2718902"/>
              <a:gd name="connisteX135" fmla="*/ 2759780 w 3992119"/>
              <a:gd name="connsiteY135" fmla="*/ 2443273 h 2718902"/>
              <a:gd name="connisteX136" fmla="*/ 2841695 w 3992119"/>
              <a:gd name="connsiteY136" fmla="*/ 2392473 h 2718902"/>
              <a:gd name="connisteX137" fmla="*/ 2912815 w 3992119"/>
              <a:gd name="connsiteY137" fmla="*/ 2371518 h 2718902"/>
              <a:gd name="connisteX138" fmla="*/ 2984570 w 3992119"/>
              <a:gd name="connsiteY138" fmla="*/ 2361358 h 2718902"/>
              <a:gd name="connisteX139" fmla="*/ 3055690 w 3992119"/>
              <a:gd name="connsiteY139" fmla="*/ 2361358 h 2718902"/>
              <a:gd name="connisteX140" fmla="*/ 3127445 w 3992119"/>
              <a:gd name="connsiteY140" fmla="*/ 2402633 h 2718902"/>
              <a:gd name="connisteX141" fmla="*/ 3198565 w 3992119"/>
              <a:gd name="connsiteY141" fmla="*/ 2433113 h 2718902"/>
              <a:gd name="connisteX142" fmla="*/ 3270320 w 3992119"/>
              <a:gd name="connsiteY142" fmla="*/ 2483913 h 2718902"/>
              <a:gd name="connisteX143" fmla="*/ 3341440 w 3992119"/>
              <a:gd name="connsiteY143" fmla="*/ 2504233 h 2718902"/>
              <a:gd name="connisteX144" fmla="*/ 3413195 w 3992119"/>
              <a:gd name="connsiteY144" fmla="*/ 2534713 h 2718902"/>
              <a:gd name="connisteX145" fmla="*/ 3484315 w 3992119"/>
              <a:gd name="connsiteY145" fmla="*/ 2534713 h 2718902"/>
              <a:gd name="connisteX146" fmla="*/ 3556070 w 3992119"/>
              <a:gd name="connsiteY146" fmla="*/ 2534713 h 2718902"/>
              <a:gd name="connisteX147" fmla="*/ 3627190 w 3992119"/>
              <a:gd name="connsiteY147" fmla="*/ 2555668 h 2718902"/>
              <a:gd name="connisteX148" fmla="*/ 3698945 w 3992119"/>
              <a:gd name="connsiteY148" fmla="*/ 2586148 h 2718902"/>
              <a:gd name="connisteX149" fmla="*/ 3770065 w 3992119"/>
              <a:gd name="connsiteY149" fmla="*/ 2626788 h 2718902"/>
              <a:gd name="connisteX150" fmla="*/ 3811340 w 3992119"/>
              <a:gd name="connsiteY150" fmla="*/ 2718863 h 2718902"/>
              <a:gd name="connisteX151" fmla="*/ 3780225 w 3992119"/>
              <a:gd name="connsiteY151" fmla="*/ 2616628 h 2718902"/>
              <a:gd name="connisteX152" fmla="*/ 3780225 w 3992119"/>
              <a:gd name="connsiteY152" fmla="*/ 2494073 h 2718902"/>
              <a:gd name="connisteX153" fmla="*/ 3780225 w 3992119"/>
              <a:gd name="connsiteY153" fmla="*/ 2412793 h 2718902"/>
              <a:gd name="connisteX154" fmla="*/ 3780225 w 3992119"/>
              <a:gd name="connsiteY154" fmla="*/ 2330878 h 2718902"/>
              <a:gd name="connisteX155" fmla="*/ 3780225 w 3992119"/>
              <a:gd name="connsiteY155" fmla="*/ 2238803 h 2718902"/>
              <a:gd name="connisteX156" fmla="*/ 3780225 w 3992119"/>
              <a:gd name="connsiteY156" fmla="*/ 2167683 h 2718902"/>
              <a:gd name="connisteX157" fmla="*/ 3780225 w 3992119"/>
              <a:gd name="connsiteY157" fmla="*/ 2238803 h 2718902"/>
              <a:gd name="connisteX158" fmla="*/ 3801180 w 3992119"/>
              <a:gd name="connsiteY158" fmla="*/ 2310558 h 2718902"/>
              <a:gd name="connisteX159" fmla="*/ 3821500 w 3992119"/>
              <a:gd name="connsiteY159" fmla="*/ 2381678 h 2718902"/>
              <a:gd name="connisteX160" fmla="*/ 3831660 w 3992119"/>
              <a:gd name="connsiteY160" fmla="*/ 2453433 h 2718902"/>
              <a:gd name="connisteX161" fmla="*/ 3902780 w 3992119"/>
              <a:gd name="connsiteY161" fmla="*/ 2443273 h 2718902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  <a:cxn ang="0">
                <a:pos x="connisteX18" y="connsiteY18"/>
              </a:cxn>
              <a:cxn ang="0">
                <a:pos x="connisteX19" y="connsiteY19"/>
              </a:cxn>
              <a:cxn ang="0">
                <a:pos x="connisteX20" y="connsiteY20"/>
              </a:cxn>
              <a:cxn ang="0">
                <a:pos x="connisteX21" y="connsiteY21"/>
              </a:cxn>
              <a:cxn ang="0">
                <a:pos x="connisteX22" y="connsiteY22"/>
              </a:cxn>
              <a:cxn ang="0">
                <a:pos x="connisteX23" y="connsiteY23"/>
              </a:cxn>
              <a:cxn ang="0">
                <a:pos x="connisteX24" y="connsiteY24"/>
              </a:cxn>
              <a:cxn ang="0">
                <a:pos x="connisteX25" y="connsiteY25"/>
              </a:cxn>
              <a:cxn ang="0">
                <a:pos x="connisteX26" y="connsiteY26"/>
              </a:cxn>
              <a:cxn ang="0">
                <a:pos x="connisteX27" y="connsiteY27"/>
              </a:cxn>
              <a:cxn ang="0">
                <a:pos x="connisteX28" y="connsiteY28"/>
              </a:cxn>
              <a:cxn ang="0">
                <a:pos x="connisteX29" y="connsiteY29"/>
              </a:cxn>
              <a:cxn ang="0">
                <a:pos x="connisteX30" y="connsiteY30"/>
              </a:cxn>
              <a:cxn ang="0">
                <a:pos x="connisteX31" y="connsiteY31"/>
              </a:cxn>
              <a:cxn ang="0">
                <a:pos x="connisteX32" y="connsiteY32"/>
              </a:cxn>
              <a:cxn ang="0">
                <a:pos x="connisteX33" y="connsiteY33"/>
              </a:cxn>
              <a:cxn ang="0">
                <a:pos x="connisteX34" y="connsiteY34"/>
              </a:cxn>
              <a:cxn ang="0">
                <a:pos x="connisteX35" y="connsiteY35"/>
              </a:cxn>
              <a:cxn ang="0">
                <a:pos x="connisteX36" y="connsiteY36"/>
              </a:cxn>
              <a:cxn ang="0">
                <a:pos x="connisteX37" y="connsiteY37"/>
              </a:cxn>
              <a:cxn ang="0">
                <a:pos x="connisteX38" y="connsiteY38"/>
              </a:cxn>
              <a:cxn ang="0">
                <a:pos x="connisteX39" y="connsiteY39"/>
              </a:cxn>
              <a:cxn ang="0">
                <a:pos x="connisteX40" y="connsiteY40"/>
              </a:cxn>
              <a:cxn ang="0">
                <a:pos x="connisteX41" y="connsiteY41"/>
              </a:cxn>
              <a:cxn ang="0">
                <a:pos x="connisteX42" y="connsiteY42"/>
              </a:cxn>
              <a:cxn ang="0">
                <a:pos x="connisteX43" y="connsiteY43"/>
              </a:cxn>
              <a:cxn ang="0">
                <a:pos x="connisteX44" y="connsiteY44"/>
              </a:cxn>
              <a:cxn ang="0">
                <a:pos x="connisteX45" y="connsiteY45"/>
              </a:cxn>
              <a:cxn ang="0">
                <a:pos x="connisteX46" y="connsiteY46"/>
              </a:cxn>
              <a:cxn ang="0">
                <a:pos x="connisteX47" y="connsiteY47"/>
              </a:cxn>
              <a:cxn ang="0">
                <a:pos x="connisteX48" y="connsiteY48"/>
              </a:cxn>
              <a:cxn ang="0">
                <a:pos x="connisteX49" y="connsiteY49"/>
              </a:cxn>
              <a:cxn ang="0">
                <a:pos x="connisteX50" y="connsiteY50"/>
              </a:cxn>
              <a:cxn ang="0">
                <a:pos x="connisteX51" y="connsiteY51"/>
              </a:cxn>
              <a:cxn ang="0">
                <a:pos x="connisteX52" y="connsiteY52"/>
              </a:cxn>
              <a:cxn ang="0">
                <a:pos x="connisteX53" y="connsiteY53"/>
              </a:cxn>
              <a:cxn ang="0">
                <a:pos x="connisteX54" y="connsiteY54"/>
              </a:cxn>
              <a:cxn ang="0">
                <a:pos x="connisteX55" y="connsiteY55"/>
              </a:cxn>
              <a:cxn ang="0">
                <a:pos x="connisteX56" y="connsiteY56"/>
              </a:cxn>
              <a:cxn ang="0">
                <a:pos x="connisteX57" y="connsiteY57"/>
              </a:cxn>
              <a:cxn ang="0">
                <a:pos x="connisteX58" y="connsiteY58"/>
              </a:cxn>
              <a:cxn ang="0">
                <a:pos x="connisteX59" y="connsiteY59"/>
              </a:cxn>
              <a:cxn ang="0">
                <a:pos x="connisteX60" y="connsiteY60"/>
              </a:cxn>
              <a:cxn ang="0">
                <a:pos x="connisteX61" y="connsiteY61"/>
              </a:cxn>
              <a:cxn ang="0">
                <a:pos x="connisteX62" y="connsiteY62"/>
              </a:cxn>
              <a:cxn ang="0">
                <a:pos x="connisteX63" y="connsiteY63"/>
              </a:cxn>
              <a:cxn ang="0">
                <a:pos x="connisteX64" y="connsiteY64"/>
              </a:cxn>
              <a:cxn ang="0">
                <a:pos x="connisteX65" y="connsiteY65"/>
              </a:cxn>
              <a:cxn ang="0">
                <a:pos x="connisteX66" y="connsiteY66"/>
              </a:cxn>
              <a:cxn ang="0">
                <a:pos x="connisteX67" y="connsiteY67"/>
              </a:cxn>
              <a:cxn ang="0">
                <a:pos x="connisteX68" y="connsiteY68"/>
              </a:cxn>
              <a:cxn ang="0">
                <a:pos x="connisteX69" y="connsiteY69"/>
              </a:cxn>
              <a:cxn ang="0">
                <a:pos x="connisteX70" y="connsiteY70"/>
              </a:cxn>
              <a:cxn ang="0">
                <a:pos x="connisteX71" y="connsiteY71"/>
              </a:cxn>
              <a:cxn ang="0">
                <a:pos x="connisteX72" y="connsiteY72"/>
              </a:cxn>
              <a:cxn ang="0">
                <a:pos x="connisteX73" y="connsiteY73"/>
              </a:cxn>
              <a:cxn ang="0">
                <a:pos x="connisteX74" y="connsiteY74"/>
              </a:cxn>
              <a:cxn ang="0">
                <a:pos x="connisteX75" y="connsiteY75"/>
              </a:cxn>
              <a:cxn ang="0">
                <a:pos x="connisteX76" y="connsiteY76"/>
              </a:cxn>
              <a:cxn ang="0">
                <a:pos x="connisteX77" y="connsiteY77"/>
              </a:cxn>
              <a:cxn ang="0">
                <a:pos x="connisteX78" y="connsiteY78"/>
              </a:cxn>
              <a:cxn ang="0">
                <a:pos x="connisteX79" y="connsiteY79"/>
              </a:cxn>
              <a:cxn ang="0">
                <a:pos x="connisteX80" y="connsiteY80"/>
              </a:cxn>
              <a:cxn ang="0">
                <a:pos x="connisteX81" y="connsiteY81"/>
              </a:cxn>
              <a:cxn ang="0">
                <a:pos x="connisteX82" y="connsiteY82"/>
              </a:cxn>
              <a:cxn ang="0">
                <a:pos x="connisteX83" y="connsiteY83"/>
              </a:cxn>
              <a:cxn ang="0">
                <a:pos x="connisteX84" y="connsiteY84"/>
              </a:cxn>
              <a:cxn ang="0">
                <a:pos x="connisteX85" y="connsiteY85"/>
              </a:cxn>
              <a:cxn ang="0">
                <a:pos x="connisteX86" y="connsiteY86"/>
              </a:cxn>
              <a:cxn ang="0">
                <a:pos x="connisteX87" y="connsiteY87"/>
              </a:cxn>
              <a:cxn ang="0">
                <a:pos x="connisteX88" y="connsiteY88"/>
              </a:cxn>
              <a:cxn ang="0">
                <a:pos x="connisteX89" y="connsiteY89"/>
              </a:cxn>
              <a:cxn ang="0">
                <a:pos x="connisteX90" y="connsiteY90"/>
              </a:cxn>
              <a:cxn ang="0">
                <a:pos x="connisteX91" y="connsiteY91"/>
              </a:cxn>
              <a:cxn ang="0">
                <a:pos x="connisteX92" y="connsiteY92"/>
              </a:cxn>
              <a:cxn ang="0">
                <a:pos x="connisteX93" y="connsiteY93"/>
              </a:cxn>
              <a:cxn ang="0">
                <a:pos x="connisteX94" y="connsiteY94"/>
              </a:cxn>
              <a:cxn ang="0">
                <a:pos x="connisteX95" y="connsiteY95"/>
              </a:cxn>
              <a:cxn ang="0">
                <a:pos x="connisteX96" y="connsiteY96"/>
              </a:cxn>
              <a:cxn ang="0">
                <a:pos x="connisteX97" y="connsiteY97"/>
              </a:cxn>
              <a:cxn ang="0">
                <a:pos x="connisteX98" y="connsiteY98"/>
              </a:cxn>
              <a:cxn ang="0">
                <a:pos x="connisteX99" y="connsiteY99"/>
              </a:cxn>
              <a:cxn ang="0">
                <a:pos x="connisteX100" y="connsiteY100"/>
              </a:cxn>
              <a:cxn ang="0">
                <a:pos x="connisteX101" y="connsiteY101"/>
              </a:cxn>
              <a:cxn ang="0">
                <a:pos x="connisteX102" y="connsiteY102"/>
              </a:cxn>
              <a:cxn ang="0">
                <a:pos x="connisteX103" y="connsiteY103"/>
              </a:cxn>
              <a:cxn ang="0">
                <a:pos x="connisteX104" y="connsiteY104"/>
              </a:cxn>
              <a:cxn ang="0">
                <a:pos x="connisteX105" y="connsiteY105"/>
              </a:cxn>
              <a:cxn ang="0">
                <a:pos x="connisteX106" y="connsiteY106"/>
              </a:cxn>
              <a:cxn ang="0">
                <a:pos x="connisteX107" y="connsiteY107"/>
              </a:cxn>
              <a:cxn ang="0">
                <a:pos x="connisteX108" y="connsiteY108"/>
              </a:cxn>
              <a:cxn ang="0">
                <a:pos x="connisteX109" y="connsiteY109"/>
              </a:cxn>
              <a:cxn ang="0">
                <a:pos x="connisteX110" y="connsiteY110"/>
              </a:cxn>
              <a:cxn ang="0">
                <a:pos x="connisteX111" y="connsiteY111"/>
              </a:cxn>
              <a:cxn ang="0">
                <a:pos x="connisteX112" y="connsiteY112"/>
              </a:cxn>
              <a:cxn ang="0">
                <a:pos x="connisteX113" y="connsiteY113"/>
              </a:cxn>
              <a:cxn ang="0">
                <a:pos x="connisteX114" y="connsiteY114"/>
              </a:cxn>
              <a:cxn ang="0">
                <a:pos x="connisteX115" y="connsiteY115"/>
              </a:cxn>
              <a:cxn ang="0">
                <a:pos x="connisteX116" y="connsiteY116"/>
              </a:cxn>
              <a:cxn ang="0">
                <a:pos x="connisteX117" y="connsiteY117"/>
              </a:cxn>
              <a:cxn ang="0">
                <a:pos x="connisteX118" y="connsiteY118"/>
              </a:cxn>
              <a:cxn ang="0">
                <a:pos x="connisteX119" y="connsiteY119"/>
              </a:cxn>
              <a:cxn ang="0">
                <a:pos x="connisteX120" y="connsiteY120"/>
              </a:cxn>
              <a:cxn ang="0">
                <a:pos x="connisteX121" y="connsiteY121"/>
              </a:cxn>
              <a:cxn ang="0">
                <a:pos x="connisteX122" y="connsiteY122"/>
              </a:cxn>
              <a:cxn ang="0">
                <a:pos x="connisteX123" y="connsiteY123"/>
              </a:cxn>
              <a:cxn ang="0">
                <a:pos x="connisteX124" y="connsiteY124"/>
              </a:cxn>
              <a:cxn ang="0">
                <a:pos x="connisteX125" y="connsiteY125"/>
              </a:cxn>
              <a:cxn ang="0">
                <a:pos x="connisteX126" y="connsiteY126"/>
              </a:cxn>
              <a:cxn ang="0">
                <a:pos x="connisteX127" y="connsiteY127"/>
              </a:cxn>
              <a:cxn ang="0">
                <a:pos x="connisteX128" y="connsiteY128"/>
              </a:cxn>
              <a:cxn ang="0">
                <a:pos x="connisteX129" y="connsiteY129"/>
              </a:cxn>
              <a:cxn ang="0">
                <a:pos x="connisteX130" y="connsiteY130"/>
              </a:cxn>
              <a:cxn ang="0">
                <a:pos x="connisteX131" y="connsiteY131"/>
              </a:cxn>
              <a:cxn ang="0">
                <a:pos x="connisteX132" y="connsiteY132"/>
              </a:cxn>
              <a:cxn ang="0">
                <a:pos x="connisteX133" y="connsiteY133"/>
              </a:cxn>
              <a:cxn ang="0">
                <a:pos x="connisteX134" y="connsiteY134"/>
              </a:cxn>
              <a:cxn ang="0">
                <a:pos x="connisteX135" y="connsiteY135"/>
              </a:cxn>
              <a:cxn ang="0">
                <a:pos x="connisteX136" y="connsiteY136"/>
              </a:cxn>
              <a:cxn ang="0">
                <a:pos x="connisteX137" y="connsiteY137"/>
              </a:cxn>
              <a:cxn ang="0">
                <a:pos x="connisteX138" y="connsiteY138"/>
              </a:cxn>
              <a:cxn ang="0">
                <a:pos x="connisteX139" y="connsiteY139"/>
              </a:cxn>
              <a:cxn ang="0">
                <a:pos x="connisteX140" y="connsiteY140"/>
              </a:cxn>
              <a:cxn ang="0">
                <a:pos x="connisteX141" y="connsiteY141"/>
              </a:cxn>
              <a:cxn ang="0">
                <a:pos x="connisteX142" y="connsiteY142"/>
              </a:cxn>
              <a:cxn ang="0">
                <a:pos x="connisteX143" y="connsiteY143"/>
              </a:cxn>
              <a:cxn ang="0">
                <a:pos x="connisteX144" y="connsiteY144"/>
              </a:cxn>
              <a:cxn ang="0">
                <a:pos x="connisteX145" y="connsiteY145"/>
              </a:cxn>
              <a:cxn ang="0">
                <a:pos x="connisteX146" y="connsiteY146"/>
              </a:cxn>
              <a:cxn ang="0">
                <a:pos x="connisteX147" y="connsiteY147"/>
              </a:cxn>
              <a:cxn ang="0">
                <a:pos x="connisteX148" y="connsiteY148"/>
              </a:cxn>
              <a:cxn ang="0">
                <a:pos x="connisteX149" y="connsiteY149"/>
              </a:cxn>
              <a:cxn ang="0">
                <a:pos x="connisteX150" y="connsiteY150"/>
              </a:cxn>
              <a:cxn ang="0">
                <a:pos x="connisteX151" y="connsiteY151"/>
              </a:cxn>
              <a:cxn ang="0">
                <a:pos x="connisteX152" y="connsiteY152"/>
              </a:cxn>
              <a:cxn ang="0">
                <a:pos x="connisteX153" y="connsiteY153"/>
              </a:cxn>
              <a:cxn ang="0">
                <a:pos x="connisteX154" y="connsiteY154"/>
              </a:cxn>
              <a:cxn ang="0">
                <a:pos x="connisteX155" y="connsiteY155"/>
              </a:cxn>
              <a:cxn ang="0">
                <a:pos x="connisteX156" y="connsiteY156"/>
              </a:cxn>
              <a:cxn ang="0">
                <a:pos x="connisteX157" y="connsiteY157"/>
              </a:cxn>
              <a:cxn ang="0">
                <a:pos x="connisteX158" y="connsiteY158"/>
              </a:cxn>
              <a:cxn ang="0">
                <a:pos x="connisteX159" y="connsiteY159"/>
              </a:cxn>
              <a:cxn ang="0">
                <a:pos x="connisteX160" y="connsiteY160"/>
              </a:cxn>
              <a:cxn ang="0">
                <a:pos x="connisteX161" y="connsiteY161"/>
              </a:cxn>
            </a:cxnLst>
            <a:rect l="l" t="t" r="r" b="b"/>
            <a:pathLst>
              <a:path w="3992119" h="2718903">
                <a:moveTo>
                  <a:pt x="3882461" y="2657268"/>
                </a:moveTo>
                <a:cubicBezTo>
                  <a:pt x="3869761" y="2644568"/>
                  <a:pt x="3829756" y="2614723"/>
                  <a:pt x="3821501" y="2586148"/>
                </a:cubicBezTo>
                <a:cubicBezTo>
                  <a:pt x="3813246" y="2557573"/>
                  <a:pt x="3835471" y="2542968"/>
                  <a:pt x="3841821" y="2514393"/>
                </a:cubicBezTo>
                <a:cubicBezTo>
                  <a:pt x="3848171" y="2485818"/>
                  <a:pt x="3838011" y="2471848"/>
                  <a:pt x="3851981" y="2443273"/>
                </a:cubicBezTo>
                <a:cubicBezTo>
                  <a:pt x="3865951" y="2414698"/>
                  <a:pt x="3896431" y="2400093"/>
                  <a:pt x="3912941" y="2371518"/>
                </a:cubicBezTo>
                <a:cubicBezTo>
                  <a:pt x="3929451" y="2342943"/>
                  <a:pt x="3929451" y="2328973"/>
                  <a:pt x="3933896" y="2300398"/>
                </a:cubicBezTo>
                <a:cubicBezTo>
                  <a:pt x="3938341" y="2271823"/>
                  <a:pt x="3933896" y="2257218"/>
                  <a:pt x="3933896" y="2228643"/>
                </a:cubicBezTo>
                <a:cubicBezTo>
                  <a:pt x="3933896" y="2200068"/>
                  <a:pt x="3933896" y="2186098"/>
                  <a:pt x="3933896" y="2157523"/>
                </a:cubicBezTo>
                <a:cubicBezTo>
                  <a:pt x="3933896" y="2128948"/>
                  <a:pt x="3933896" y="2114343"/>
                  <a:pt x="3933896" y="2085768"/>
                </a:cubicBezTo>
                <a:cubicBezTo>
                  <a:pt x="3933896" y="2057193"/>
                  <a:pt x="3933896" y="2043223"/>
                  <a:pt x="3933896" y="2014648"/>
                </a:cubicBezTo>
                <a:cubicBezTo>
                  <a:pt x="3933896" y="1986073"/>
                  <a:pt x="3933896" y="1971468"/>
                  <a:pt x="3933896" y="1942893"/>
                </a:cubicBezTo>
                <a:cubicBezTo>
                  <a:pt x="3933896" y="1914318"/>
                  <a:pt x="3931991" y="1900348"/>
                  <a:pt x="3933896" y="1871773"/>
                </a:cubicBezTo>
                <a:cubicBezTo>
                  <a:pt x="3935801" y="1843198"/>
                  <a:pt x="3937706" y="1828593"/>
                  <a:pt x="3944056" y="1800018"/>
                </a:cubicBezTo>
                <a:cubicBezTo>
                  <a:pt x="3950406" y="1771443"/>
                  <a:pt x="3956121" y="1757473"/>
                  <a:pt x="3964376" y="1728898"/>
                </a:cubicBezTo>
                <a:cubicBezTo>
                  <a:pt x="3972631" y="1700323"/>
                  <a:pt x="3980886" y="1685718"/>
                  <a:pt x="3984696" y="1657143"/>
                </a:cubicBezTo>
                <a:cubicBezTo>
                  <a:pt x="3988506" y="1628568"/>
                  <a:pt x="3999301" y="1592373"/>
                  <a:pt x="3984696" y="1586023"/>
                </a:cubicBezTo>
                <a:cubicBezTo>
                  <a:pt x="3970091" y="1579673"/>
                  <a:pt x="3943421" y="1604438"/>
                  <a:pt x="3912941" y="1626663"/>
                </a:cubicBezTo>
                <a:cubicBezTo>
                  <a:pt x="3882461" y="1648888"/>
                  <a:pt x="3862141" y="1671748"/>
                  <a:pt x="3831661" y="1698418"/>
                </a:cubicBezTo>
                <a:cubicBezTo>
                  <a:pt x="3801181" y="1725088"/>
                  <a:pt x="3788481" y="1737153"/>
                  <a:pt x="3759906" y="1759378"/>
                </a:cubicBezTo>
                <a:cubicBezTo>
                  <a:pt x="3731331" y="1781603"/>
                  <a:pt x="3717361" y="1800018"/>
                  <a:pt x="3688786" y="1810178"/>
                </a:cubicBezTo>
                <a:cubicBezTo>
                  <a:pt x="3660211" y="1820338"/>
                  <a:pt x="3643701" y="1824148"/>
                  <a:pt x="3617031" y="1810178"/>
                </a:cubicBezTo>
                <a:cubicBezTo>
                  <a:pt x="3590361" y="1796208"/>
                  <a:pt x="3572581" y="1767633"/>
                  <a:pt x="3556071" y="1739058"/>
                </a:cubicBezTo>
                <a:cubicBezTo>
                  <a:pt x="3539561" y="1710483"/>
                  <a:pt x="3539561" y="1695878"/>
                  <a:pt x="3535751" y="1667303"/>
                </a:cubicBezTo>
                <a:cubicBezTo>
                  <a:pt x="3531941" y="1638728"/>
                  <a:pt x="3535751" y="1624758"/>
                  <a:pt x="3535751" y="1596183"/>
                </a:cubicBezTo>
                <a:cubicBezTo>
                  <a:pt x="3535751" y="1567608"/>
                  <a:pt x="3535751" y="1553003"/>
                  <a:pt x="3535751" y="1524428"/>
                </a:cubicBezTo>
                <a:cubicBezTo>
                  <a:pt x="3535751" y="1495853"/>
                  <a:pt x="3537656" y="1483788"/>
                  <a:pt x="3535751" y="1453308"/>
                </a:cubicBezTo>
                <a:cubicBezTo>
                  <a:pt x="3533846" y="1422828"/>
                  <a:pt x="3527496" y="1401873"/>
                  <a:pt x="3525591" y="1371393"/>
                </a:cubicBezTo>
                <a:cubicBezTo>
                  <a:pt x="3523686" y="1340913"/>
                  <a:pt x="3542101" y="1326943"/>
                  <a:pt x="3525591" y="1300273"/>
                </a:cubicBezTo>
                <a:cubicBezTo>
                  <a:pt x="3509081" y="1273603"/>
                  <a:pt x="3474156" y="1250743"/>
                  <a:pt x="3443676" y="1238678"/>
                </a:cubicBezTo>
                <a:cubicBezTo>
                  <a:pt x="3413196" y="1226613"/>
                  <a:pt x="3401131" y="1238678"/>
                  <a:pt x="3372556" y="1238678"/>
                </a:cubicBezTo>
                <a:cubicBezTo>
                  <a:pt x="3343981" y="1238678"/>
                  <a:pt x="3329376" y="1238678"/>
                  <a:pt x="3300801" y="1238678"/>
                </a:cubicBezTo>
                <a:cubicBezTo>
                  <a:pt x="3272226" y="1238678"/>
                  <a:pt x="3258256" y="1240583"/>
                  <a:pt x="3229681" y="1238678"/>
                </a:cubicBezTo>
                <a:cubicBezTo>
                  <a:pt x="3201106" y="1236773"/>
                  <a:pt x="3186501" y="1236773"/>
                  <a:pt x="3157926" y="1228518"/>
                </a:cubicBezTo>
                <a:cubicBezTo>
                  <a:pt x="3129351" y="1220263"/>
                  <a:pt x="3117286" y="1210103"/>
                  <a:pt x="3086806" y="1198038"/>
                </a:cubicBezTo>
                <a:cubicBezTo>
                  <a:pt x="3056326" y="1185973"/>
                  <a:pt x="3035371" y="1177718"/>
                  <a:pt x="3004891" y="1167558"/>
                </a:cubicBezTo>
                <a:cubicBezTo>
                  <a:pt x="2974411" y="1157398"/>
                  <a:pt x="2962346" y="1153588"/>
                  <a:pt x="2933771" y="1147238"/>
                </a:cubicBezTo>
                <a:cubicBezTo>
                  <a:pt x="2905196" y="1140888"/>
                  <a:pt x="2890591" y="1143428"/>
                  <a:pt x="2862016" y="1137078"/>
                </a:cubicBezTo>
                <a:cubicBezTo>
                  <a:pt x="2833441" y="1130728"/>
                  <a:pt x="2819471" y="1123108"/>
                  <a:pt x="2790896" y="1116758"/>
                </a:cubicBezTo>
                <a:cubicBezTo>
                  <a:pt x="2762321" y="1110408"/>
                  <a:pt x="2747716" y="1112948"/>
                  <a:pt x="2719141" y="1106598"/>
                </a:cubicBezTo>
                <a:cubicBezTo>
                  <a:pt x="2690566" y="1100248"/>
                  <a:pt x="2676596" y="1093898"/>
                  <a:pt x="2648021" y="1085643"/>
                </a:cubicBezTo>
                <a:cubicBezTo>
                  <a:pt x="2619446" y="1077388"/>
                  <a:pt x="2604841" y="1079293"/>
                  <a:pt x="2576266" y="1065323"/>
                </a:cubicBezTo>
                <a:cubicBezTo>
                  <a:pt x="2547691" y="1051353"/>
                  <a:pt x="2533721" y="1028493"/>
                  <a:pt x="2505146" y="1014523"/>
                </a:cubicBezTo>
                <a:cubicBezTo>
                  <a:pt x="2476571" y="1000553"/>
                  <a:pt x="2461966" y="1004363"/>
                  <a:pt x="2433391" y="994203"/>
                </a:cubicBezTo>
                <a:cubicBezTo>
                  <a:pt x="2404816" y="984043"/>
                  <a:pt x="2390846" y="975788"/>
                  <a:pt x="2362271" y="963723"/>
                </a:cubicBezTo>
                <a:cubicBezTo>
                  <a:pt x="2333696" y="951658"/>
                  <a:pt x="2307026" y="952928"/>
                  <a:pt x="2290516" y="932608"/>
                </a:cubicBezTo>
                <a:cubicBezTo>
                  <a:pt x="2274006" y="912288"/>
                  <a:pt x="2282261" y="890063"/>
                  <a:pt x="2280356" y="861488"/>
                </a:cubicBezTo>
                <a:cubicBezTo>
                  <a:pt x="2278451" y="832913"/>
                  <a:pt x="2280356" y="818308"/>
                  <a:pt x="2280356" y="789733"/>
                </a:cubicBezTo>
                <a:cubicBezTo>
                  <a:pt x="2280356" y="761158"/>
                  <a:pt x="2280356" y="747188"/>
                  <a:pt x="2280356" y="718613"/>
                </a:cubicBezTo>
                <a:cubicBezTo>
                  <a:pt x="2280356" y="690038"/>
                  <a:pt x="2294961" y="669083"/>
                  <a:pt x="2280356" y="646858"/>
                </a:cubicBezTo>
                <a:cubicBezTo>
                  <a:pt x="2265751" y="624633"/>
                  <a:pt x="2239081" y="616378"/>
                  <a:pt x="2208601" y="606218"/>
                </a:cubicBezTo>
                <a:cubicBezTo>
                  <a:pt x="2178121" y="596058"/>
                  <a:pt x="2157801" y="599868"/>
                  <a:pt x="2127321" y="596058"/>
                </a:cubicBezTo>
                <a:cubicBezTo>
                  <a:pt x="2096841" y="592248"/>
                  <a:pt x="2084141" y="589708"/>
                  <a:pt x="2055566" y="585898"/>
                </a:cubicBezTo>
                <a:cubicBezTo>
                  <a:pt x="2026991" y="582088"/>
                  <a:pt x="1998416" y="592248"/>
                  <a:pt x="1984446" y="575738"/>
                </a:cubicBezTo>
                <a:cubicBezTo>
                  <a:pt x="1970476" y="559228"/>
                  <a:pt x="1980636" y="532558"/>
                  <a:pt x="1984446" y="503983"/>
                </a:cubicBezTo>
                <a:cubicBezTo>
                  <a:pt x="1988256" y="475408"/>
                  <a:pt x="1998416" y="461438"/>
                  <a:pt x="2004766" y="432863"/>
                </a:cubicBezTo>
                <a:cubicBezTo>
                  <a:pt x="2011116" y="404288"/>
                  <a:pt x="2021276" y="389683"/>
                  <a:pt x="2014926" y="361108"/>
                </a:cubicBezTo>
                <a:cubicBezTo>
                  <a:pt x="2008576" y="332533"/>
                  <a:pt x="1996511" y="316658"/>
                  <a:pt x="1974286" y="289988"/>
                </a:cubicBezTo>
                <a:cubicBezTo>
                  <a:pt x="1952061" y="263318"/>
                  <a:pt x="1927296" y="255063"/>
                  <a:pt x="1902531" y="228393"/>
                </a:cubicBezTo>
                <a:cubicBezTo>
                  <a:pt x="1877766" y="201723"/>
                  <a:pt x="1868241" y="185848"/>
                  <a:pt x="1851731" y="157273"/>
                </a:cubicBezTo>
                <a:cubicBezTo>
                  <a:pt x="1835221" y="128698"/>
                  <a:pt x="1839666" y="115998"/>
                  <a:pt x="1821251" y="85518"/>
                </a:cubicBezTo>
                <a:cubicBezTo>
                  <a:pt x="1802836" y="55038"/>
                  <a:pt x="1786326" y="16303"/>
                  <a:pt x="1759656" y="4238"/>
                </a:cubicBezTo>
                <a:cubicBezTo>
                  <a:pt x="1732986" y="-7827"/>
                  <a:pt x="1717111" y="8048"/>
                  <a:pt x="1688536" y="24558"/>
                </a:cubicBezTo>
                <a:cubicBezTo>
                  <a:pt x="1659961" y="41068"/>
                  <a:pt x="1641546" y="58848"/>
                  <a:pt x="1616781" y="85518"/>
                </a:cubicBezTo>
                <a:cubicBezTo>
                  <a:pt x="1592016" y="112188"/>
                  <a:pt x="1588206" y="126793"/>
                  <a:pt x="1565981" y="157273"/>
                </a:cubicBezTo>
                <a:cubicBezTo>
                  <a:pt x="1543756" y="187753"/>
                  <a:pt x="1531056" y="209978"/>
                  <a:pt x="1504386" y="238553"/>
                </a:cubicBezTo>
                <a:cubicBezTo>
                  <a:pt x="1477716" y="267128"/>
                  <a:pt x="1461841" y="302053"/>
                  <a:pt x="1433266" y="300148"/>
                </a:cubicBezTo>
                <a:cubicBezTo>
                  <a:pt x="1404691" y="298243"/>
                  <a:pt x="1390086" y="242998"/>
                  <a:pt x="1361511" y="228393"/>
                </a:cubicBezTo>
                <a:cubicBezTo>
                  <a:pt x="1332936" y="213788"/>
                  <a:pt x="1318966" y="223948"/>
                  <a:pt x="1290391" y="228393"/>
                </a:cubicBezTo>
                <a:cubicBezTo>
                  <a:pt x="1261816" y="232838"/>
                  <a:pt x="1244036" y="230933"/>
                  <a:pt x="1219271" y="249348"/>
                </a:cubicBezTo>
                <a:cubicBezTo>
                  <a:pt x="1194506" y="267763"/>
                  <a:pt x="1186251" y="291893"/>
                  <a:pt x="1167836" y="320468"/>
                </a:cubicBezTo>
                <a:cubicBezTo>
                  <a:pt x="1149421" y="349043"/>
                  <a:pt x="1149421" y="371268"/>
                  <a:pt x="1127196" y="391588"/>
                </a:cubicBezTo>
                <a:cubicBezTo>
                  <a:pt x="1104971" y="411908"/>
                  <a:pt x="1084016" y="414448"/>
                  <a:pt x="1055441" y="422703"/>
                </a:cubicBezTo>
                <a:cubicBezTo>
                  <a:pt x="1026866" y="430958"/>
                  <a:pt x="1014801" y="422703"/>
                  <a:pt x="984321" y="432863"/>
                </a:cubicBezTo>
                <a:cubicBezTo>
                  <a:pt x="953841" y="443023"/>
                  <a:pt x="924631" y="451278"/>
                  <a:pt x="902406" y="473503"/>
                </a:cubicBezTo>
                <a:cubicBezTo>
                  <a:pt x="880181" y="495728"/>
                  <a:pt x="878276" y="516683"/>
                  <a:pt x="871926" y="545258"/>
                </a:cubicBezTo>
                <a:cubicBezTo>
                  <a:pt x="865576" y="573833"/>
                  <a:pt x="873831" y="587803"/>
                  <a:pt x="871926" y="616378"/>
                </a:cubicBezTo>
                <a:cubicBezTo>
                  <a:pt x="870021" y="644953"/>
                  <a:pt x="873831" y="659558"/>
                  <a:pt x="861766" y="688133"/>
                </a:cubicBezTo>
                <a:cubicBezTo>
                  <a:pt x="849701" y="716708"/>
                  <a:pt x="835731" y="740838"/>
                  <a:pt x="810966" y="759253"/>
                </a:cubicBezTo>
                <a:cubicBezTo>
                  <a:pt x="786201" y="777668"/>
                  <a:pt x="767786" y="769413"/>
                  <a:pt x="739211" y="779573"/>
                </a:cubicBezTo>
                <a:cubicBezTo>
                  <a:pt x="710636" y="789733"/>
                  <a:pt x="696666" y="801798"/>
                  <a:pt x="668091" y="810053"/>
                </a:cubicBezTo>
                <a:cubicBezTo>
                  <a:pt x="639516" y="818308"/>
                  <a:pt x="624911" y="811958"/>
                  <a:pt x="596336" y="820213"/>
                </a:cubicBezTo>
                <a:cubicBezTo>
                  <a:pt x="567761" y="828468"/>
                  <a:pt x="553791" y="843073"/>
                  <a:pt x="525216" y="851328"/>
                </a:cubicBezTo>
                <a:cubicBezTo>
                  <a:pt x="496641" y="859583"/>
                  <a:pt x="482036" y="859583"/>
                  <a:pt x="453461" y="861488"/>
                </a:cubicBezTo>
                <a:cubicBezTo>
                  <a:pt x="424886" y="863393"/>
                  <a:pt x="412821" y="861488"/>
                  <a:pt x="382341" y="861488"/>
                </a:cubicBezTo>
                <a:cubicBezTo>
                  <a:pt x="351861" y="861488"/>
                  <a:pt x="332811" y="859583"/>
                  <a:pt x="300426" y="861488"/>
                </a:cubicBezTo>
                <a:cubicBezTo>
                  <a:pt x="268041" y="863393"/>
                  <a:pt x="251531" y="869743"/>
                  <a:pt x="219146" y="871648"/>
                </a:cubicBezTo>
                <a:cubicBezTo>
                  <a:pt x="186761" y="873553"/>
                  <a:pt x="170251" y="867838"/>
                  <a:pt x="137231" y="871648"/>
                </a:cubicBezTo>
                <a:cubicBezTo>
                  <a:pt x="104211" y="875458"/>
                  <a:pt x="81986" y="873553"/>
                  <a:pt x="55316" y="891968"/>
                </a:cubicBezTo>
                <a:cubicBezTo>
                  <a:pt x="28646" y="910383"/>
                  <a:pt x="14676" y="933243"/>
                  <a:pt x="4516" y="963723"/>
                </a:cubicBezTo>
                <a:cubicBezTo>
                  <a:pt x="-5644" y="994203"/>
                  <a:pt x="4516" y="1014523"/>
                  <a:pt x="4516" y="1045003"/>
                </a:cubicBezTo>
                <a:cubicBezTo>
                  <a:pt x="4516" y="1075483"/>
                  <a:pt x="706" y="1088183"/>
                  <a:pt x="4516" y="1116758"/>
                </a:cubicBezTo>
                <a:cubicBezTo>
                  <a:pt x="8326" y="1145333"/>
                  <a:pt x="10231" y="1159303"/>
                  <a:pt x="24836" y="1187878"/>
                </a:cubicBezTo>
                <a:cubicBezTo>
                  <a:pt x="39441" y="1216453"/>
                  <a:pt x="57856" y="1231058"/>
                  <a:pt x="76271" y="1259633"/>
                </a:cubicBezTo>
                <a:cubicBezTo>
                  <a:pt x="94686" y="1288208"/>
                  <a:pt x="98496" y="1302178"/>
                  <a:pt x="116911" y="1330753"/>
                </a:cubicBezTo>
                <a:cubicBezTo>
                  <a:pt x="135326" y="1359328"/>
                  <a:pt x="147391" y="1373933"/>
                  <a:pt x="167711" y="1402508"/>
                </a:cubicBezTo>
                <a:cubicBezTo>
                  <a:pt x="188031" y="1431083"/>
                  <a:pt x="198826" y="1443148"/>
                  <a:pt x="219146" y="1473628"/>
                </a:cubicBezTo>
                <a:cubicBezTo>
                  <a:pt x="239466" y="1504108"/>
                  <a:pt x="251531" y="1525063"/>
                  <a:pt x="269946" y="1555543"/>
                </a:cubicBezTo>
                <a:cubicBezTo>
                  <a:pt x="288361" y="1586023"/>
                  <a:pt x="298521" y="1598088"/>
                  <a:pt x="310586" y="1626663"/>
                </a:cubicBezTo>
                <a:cubicBezTo>
                  <a:pt x="322651" y="1655238"/>
                  <a:pt x="312491" y="1671748"/>
                  <a:pt x="330906" y="1698418"/>
                </a:cubicBezTo>
                <a:cubicBezTo>
                  <a:pt x="349321" y="1725088"/>
                  <a:pt x="374086" y="1755568"/>
                  <a:pt x="402661" y="1759378"/>
                </a:cubicBezTo>
                <a:cubicBezTo>
                  <a:pt x="431236" y="1763188"/>
                  <a:pt x="445206" y="1730803"/>
                  <a:pt x="473781" y="1718738"/>
                </a:cubicBezTo>
                <a:cubicBezTo>
                  <a:pt x="502356" y="1706673"/>
                  <a:pt x="516961" y="1702228"/>
                  <a:pt x="545536" y="1698418"/>
                </a:cubicBezTo>
                <a:cubicBezTo>
                  <a:pt x="574111" y="1694608"/>
                  <a:pt x="588081" y="1698418"/>
                  <a:pt x="616656" y="1698418"/>
                </a:cubicBezTo>
                <a:cubicBezTo>
                  <a:pt x="645231" y="1698418"/>
                  <a:pt x="659836" y="1698418"/>
                  <a:pt x="688411" y="1698418"/>
                </a:cubicBezTo>
                <a:cubicBezTo>
                  <a:pt x="716986" y="1698418"/>
                  <a:pt x="730956" y="1694608"/>
                  <a:pt x="759531" y="1698418"/>
                </a:cubicBezTo>
                <a:cubicBezTo>
                  <a:pt x="788106" y="1702228"/>
                  <a:pt x="800806" y="1704768"/>
                  <a:pt x="831286" y="1718738"/>
                </a:cubicBezTo>
                <a:cubicBezTo>
                  <a:pt x="861766" y="1732708"/>
                  <a:pt x="882086" y="1751123"/>
                  <a:pt x="912566" y="1769538"/>
                </a:cubicBezTo>
                <a:cubicBezTo>
                  <a:pt x="943046" y="1787953"/>
                  <a:pt x="955746" y="1793668"/>
                  <a:pt x="984321" y="1810178"/>
                </a:cubicBezTo>
                <a:cubicBezTo>
                  <a:pt x="1012896" y="1826688"/>
                  <a:pt x="1026866" y="1841293"/>
                  <a:pt x="1055441" y="1851453"/>
                </a:cubicBezTo>
                <a:cubicBezTo>
                  <a:pt x="1084016" y="1861613"/>
                  <a:pt x="1098621" y="1859708"/>
                  <a:pt x="1127196" y="1861613"/>
                </a:cubicBezTo>
                <a:cubicBezTo>
                  <a:pt x="1155771" y="1863518"/>
                  <a:pt x="1169741" y="1869868"/>
                  <a:pt x="1198316" y="1861613"/>
                </a:cubicBezTo>
                <a:cubicBezTo>
                  <a:pt x="1226891" y="1853358"/>
                  <a:pt x="1241496" y="1831133"/>
                  <a:pt x="1270071" y="1820973"/>
                </a:cubicBezTo>
                <a:cubicBezTo>
                  <a:pt x="1298646" y="1810813"/>
                  <a:pt x="1312616" y="1820338"/>
                  <a:pt x="1341191" y="1810178"/>
                </a:cubicBezTo>
                <a:cubicBezTo>
                  <a:pt x="1369766" y="1800018"/>
                  <a:pt x="1384371" y="1779698"/>
                  <a:pt x="1412946" y="1769538"/>
                </a:cubicBezTo>
                <a:cubicBezTo>
                  <a:pt x="1441521" y="1759378"/>
                  <a:pt x="1457396" y="1747313"/>
                  <a:pt x="1484066" y="1759378"/>
                </a:cubicBezTo>
                <a:cubicBezTo>
                  <a:pt x="1510736" y="1771443"/>
                  <a:pt x="1523436" y="1802558"/>
                  <a:pt x="1545661" y="1831133"/>
                </a:cubicBezTo>
                <a:cubicBezTo>
                  <a:pt x="1567886" y="1859708"/>
                  <a:pt x="1584396" y="1873678"/>
                  <a:pt x="1596461" y="1902253"/>
                </a:cubicBezTo>
                <a:cubicBezTo>
                  <a:pt x="1608526" y="1930828"/>
                  <a:pt x="1604716" y="1945433"/>
                  <a:pt x="1606621" y="1974008"/>
                </a:cubicBezTo>
                <a:cubicBezTo>
                  <a:pt x="1608526" y="2002583"/>
                  <a:pt x="1592016" y="2018458"/>
                  <a:pt x="1606621" y="2045128"/>
                </a:cubicBezTo>
                <a:cubicBezTo>
                  <a:pt x="1621226" y="2071798"/>
                  <a:pt x="1649801" y="2086403"/>
                  <a:pt x="1678376" y="2106723"/>
                </a:cubicBezTo>
                <a:cubicBezTo>
                  <a:pt x="1706951" y="2127043"/>
                  <a:pt x="1720921" y="2128948"/>
                  <a:pt x="1749496" y="2147363"/>
                </a:cubicBezTo>
                <a:cubicBezTo>
                  <a:pt x="1778071" y="2165778"/>
                  <a:pt x="1792676" y="2175938"/>
                  <a:pt x="1821251" y="2198163"/>
                </a:cubicBezTo>
                <a:cubicBezTo>
                  <a:pt x="1849826" y="2220388"/>
                  <a:pt x="1863796" y="2241343"/>
                  <a:pt x="1892371" y="2259758"/>
                </a:cubicBezTo>
                <a:cubicBezTo>
                  <a:pt x="1920946" y="2278173"/>
                  <a:pt x="1935551" y="2278173"/>
                  <a:pt x="1964126" y="2290238"/>
                </a:cubicBezTo>
                <a:cubicBezTo>
                  <a:pt x="1992701" y="2302303"/>
                  <a:pt x="2006671" y="2300398"/>
                  <a:pt x="2035246" y="2320718"/>
                </a:cubicBezTo>
                <a:cubicBezTo>
                  <a:pt x="2063821" y="2341038"/>
                  <a:pt x="2078426" y="2374058"/>
                  <a:pt x="2107001" y="2392473"/>
                </a:cubicBezTo>
                <a:cubicBezTo>
                  <a:pt x="2135576" y="2410888"/>
                  <a:pt x="2149546" y="2402633"/>
                  <a:pt x="2178121" y="2412793"/>
                </a:cubicBezTo>
                <a:cubicBezTo>
                  <a:pt x="2206696" y="2422953"/>
                  <a:pt x="2221301" y="2429303"/>
                  <a:pt x="2249876" y="2443273"/>
                </a:cubicBezTo>
                <a:cubicBezTo>
                  <a:pt x="2278451" y="2457243"/>
                  <a:pt x="2296231" y="2490263"/>
                  <a:pt x="2320996" y="2483913"/>
                </a:cubicBezTo>
                <a:cubicBezTo>
                  <a:pt x="2345761" y="2477563"/>
                  <a:pt x="2355921" y="2441368"/>
                  <a:pt x="2372431" y="2412793"/>
                </a:cubicBezTo>
                <a:cubicBezTo>
                  <a:pt x="2388941" y="2384218"/>
                  <a:pt x="2382591" y="2357548"/>
                  <a:pt x="2402911" y="2341038"/>
                </a:cubicBezTo>
                <a:cubicBezTo>
                  <a:pt x="2423231" y="2324528"/>
                  <a:pt x="2445456" y="2330878"/>
                  <a:pt x="2474031" y="2330878"/>
                </a:cubicBezTo>
                <a:cubicBezTo>
                  <a:pt x="2502606" y="2330878"/>
                  <a:pt x="2517211" y="2332783"/>
                  <a:pt x="2545786" y="2341038"/>
                </a:cubicBezTo>
                <a:cubicBezTo>
                  <a:pt x="2574361" y="2349293"/>
                  <a:pt x="2588331" y="2353103"/>
                  <a:pt x="2616906" y="2371518"/>
                </a:cubicBezTo>
                <a:cubicBezTo>
                  <a:pt x="2645481" y="2389933"/>
                  <a:pt x="2660086" y="2418508"/>
                  <a:pt x="2688661" y="2433113"/>
                </a:cubicBezTo>
                <a:cubicBezTo>
                  <a:pt x="2717236" y="2447718"/>
                  <a:pt x="2729301" y="2451528"/>
                  <a:pt x="2759781" y="2443273"/>
                </a:cubicBezTo>
                <a:cubicBezTo>
                  <a:pt x="2790261" y="2435018"/>
                  <a:pt x="2811216" y="2407078"/>
                  <a:pt x="2841696" y="2392473"/>
                </a:cubicBezTo>
                <a:cubicBezTo>
                  <a:pt x="2872176" y="2377868"/>
                  <a:pt x="2884241" y="2377868"/>
                  <a:pt x="2912816" y="2371518"/>
                </a:cubicBezTo>
                <a:cubicBezTo>
                  <a:pt x="2941391" y="2365168"/>
                  <a:pt x="2955996" y="2363263"/>
                  <a:pt x="2984571" y="2361358"/>
                </a:cubicBezTo>
                <a:cubicBezTo>
                  <a:pt x="3013146" y="2359453"/>
                  <a:pt x="3027116" y="2353103"/>
                  <a:pt x="3055691" y="2361358"/>
                </a:cubicBezTo>
                <a:cubicBezTo>
                  <a:pt x="3084266" y="2369613"/>
                  <a:pt x="3098871" y="2388028"/>
                  <a:pt x="3127446" y="2402633"/>
                </a:cubicBezTo>
                <a:cubicBezTo>
                  <a:pt x="3156021" y="2417238"/>
                  <a:pt x="3169991" y="2416603"/>
                  <a:pt x="3198566" y="2433113"/>
                </a:cubicBezTo>
                <a:cubicBezTo>
                  <a:pt x="3227141" y="2449623"/>
                  <a:pt x="3241746" y="2469943"/>
                  <a:pt x="3270321" y="2483913"/>
                </a:cubicBezTo>
                <a:cubicBezTo>
                  <a:pt x="3298896" y="2497883"/>
                  <a:pt x="3312866" y="2494073"/>
                  <a:pt x="3341441" y="2504233"/>
                </a:cubicBezTo>
                <a:cubicBezTo>
                  <a:pt x="3370016" y="2514393"/>
                  <a:pt x="3384621" y="2528363"/>
                  <a:pt x="3413196" y="2534713"/>
                </a:cubicBezTo>
                <a:cubicBezTo>
                  <a:pt x="3441771" y="2541063"/>
                  <a:pt x="3455741" y="2534713"/>
                  <a:pt x="3484316" y="2534713"/>
                </a:cubicBezTo>
                <a:cubicBezTo>
                  <a:pt x="3512891" y="2534713"/>
                  <a:pt x="3527496" y="2530268"/>
                  <a:pt x="3556071" y="2534713"/>
                </a:cubicBezTo>
                <a:cubicBezTo>
                  <a:pt x="3584646" y="2539158"/>
                  <a:pt x="3598616" y="2545508"/>
                  <a:pt x="3627191" y="2555668"/>
                </a:cubicBezTo>
                <a:cubicBezTo>
                  <a:pt x="3655766" y="2565828"/>
                  <a:pt x="3670371" y="2572178"/>
                  <a:pt x="3698946" y="2586148"/>
                </a:cubicBezTo>
                <a:cubicBezTo>
                  <a:pt x="3727521" y="2600118"/>
                  <a:pt x="3747841" y="2600118"/>
                  <a:pt x="3770066" y="2626788"/>
                </a:cubicBezTo>
                <a:cubicBezTo>
                  <a:pt x="3792291" y="2653458"/>
                  <a:pt x="3809436" y="2720768"/>
                  <a:pt x="3811341" y="2718863"/>
                </a:cubicBezTo>
                <a:cubicBezTo>
                  <a:pt x="3813246" y="2716958"/>
                  <a:pt x="3786576" y="2661713"/>
                  <a:pt x="3780226" y="2616628"/>
                </a:cubicBezTo>
                <a:cubicBezTo>
                  <a:pt x="3773876" y="2571543"/>
                  <a:pt x="3780226" y="2534713"/>
                  <a:pt x="3780226" y="2494073"/>
                </a:cubicBezTo>
                <a:cubicBezTo>
                  <a:pt x="3780226" y="2453433"/>
                  <a:pt x="3780226" y="2445178"/>
                  <a:pt x="3780226" y="2412793"/>
                </a:cubicBezTo>
                <a:cubicBezTo>
                  <a:pt x="3780226" y="2380408"/>
                  <a:pt x="3780226" y="2365803"/>
                  <a:pt x="3780226" y="2330878"/>
                </a:cubicBezTo>
                <a:cubicBezTo>
                  <a:pt x="3780226" y="2295953"/>
                  <a:pt x="3780226" y="2271188"/>
                  <a:pt x="3780226" y="2238803"/>
                </a:cubicBezTo>
                <a:cubicBezTo>
                  <a:pt x="3780226" y="2206418"/>
                  <a:pt x="3780226" y="2167683"/>
                  <a:pt x="3780226" y="2167683"/>
                </a:cubicBezTo>
                <a:cubicBezTo>
                  <a:pt x="3780226" y="2167683"/>
                  <a:pt x="3775781" y="2210228"/>
                  <a:pt x="3780226" y="2238803"/>
                </a:cubicBezTo>
                <a:cubicBezTo>
                  <a:pt x="3784671" y="2267378"/>
                  <a:pt x="3792926" y="2281983"/>
                  <a:pt x="3801181" y="2310558"/>
                </a:cubicBezTo>
                <a:cubicBezTo>
                  <a:pt x="3809436" y="2339133"/>
                  <a:pt x="3815151" y="2353103"/>
                  <a:pt x="3821501" y="2381678"/>
                </a:cubicBezTo>
                <a:cubicBezTo>
                  <a:pt x="3827851" y="2410253"/>
                  <a:pt x="3815151" y="2441368"/>
                  <a:pt x="3831661" y="2453433"/>
                </a:cubicBezTo>
                <a:cubicBezTo>
                  <a:pt x="3848171" y="2465498"/>
                  <a:pt x="3888811" y="2446448"/>
                  <a:pt x="3902781" y="2443273"/>
                </a:cubicBezTo>
              </a:path>
            </a:pathLst>
          </a:cu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sp>
        <p:nvSpPr>
          <p:cNvPr id="53254" name="Rectangle 6"/>
          <p:cNvSpPr/>
          <p:nvPr/>
        </p:nvSpPr>
        <p:spPr>
          <a:xfrm rot="1560000">
            <a:off x="3125788" y="2689225"/>
            <a:ext cx="1993900" cy="8286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4800" b="1" dirty="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西北</a:t>
            </a:r>
            <a:endParaRPr lang="zh-CN" altLang="en-US" sz="4800" b="1" dirty="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53256" name="Rectangle 8"/>
          <p:cNvSpPr/>
          <p:nvPr/>
        </p:nvSpPr>
        <p:spPr>
          <a:xfrm>
            <a:off x="6788150" y="1771650"/>
            <a:ext cx="1100138" cy="646113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zh-CN" altLang="en-US" sz="3600" b="1" dirty="0">
                <a:solidFill>
                  <a:srgbClr val="CC00CC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东北</a:t>
            </a:r>
            <a:endParaRPr lang="zh-CN" altLang="en-US" sz="3600" b="1" dirty="0">
              <a:solidFill>
                <a:srgbClr val="CC00CC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3" name="任意多边形 2"/>
          <p:cNvSpPr/>
          <p:nvPr/>
        </p:nvSpPr>
        <p:spPr>
          <a:xfrm>
            <a:off x="4921250" y="4473575"/>
            <a:ext cx="2424113" cy="1606550"/>
          </a:xfrm>
          <a:custGeom>
            <a:avLst/>
            <a:gdLst>
              <a:gd name="connisteX0" fmla="*/ 2052245 w 2334771"/>
              <a:gd name="connsiteY0" fmla="*/ 122667 h 1522128"/>
              <a:gd name="connisteX1" fmla="*/ 1980490 w 2334771"/>
              <a:gd name="connsiteY1" fmla="*/ 122667 h 1522128"/>
              <a:gd name="connisteX2" fmla="*/ 1899210 w 2334771"/>
              <a:gd name="connsiteY2" fmla="*/ 112507 h 1522128"/>
              <a:gd name="connisteX3" fmla="*/ 1837615 w 2334771"/>
              <a:gd name="connsiteY3" fmla="*/ 41387 h 1522128"/>
              <a:gd name="connisteX4" fmla="*/ 1766495 w 2334771"/>
              <a:gd name="connsiteY4" fmla="*/ 112 h 1522128"/>
              <a:gd name="connisteX5" fmla="*/ 1694740 w 2334771"/>
              <a:gd name="connsiteY5" fmla="*/ 31227 h 1522128"/>
              <a:gd name="connisteX6" fmla="*/ 1623620 w 2334771"/>
              <a:gd name="connsiteY6" fmla="*/ 51547 h 1522128"/>
              <a:gd name="connisteX7" fmla="*/ 1572185 w 2334771"/>
              <a:gd name="connsiteY7" fmla="*/ 122667 h 1522128"/>
              <a:gd name="connisteX8" fmla="*/ 1572185 w 2334771"/>
              <a:gd name="connsiteY8" fmla="*/ 194422 h 1522128"/>
              <a:gd name="connisteX9" fmla="*/ 1562025 w 2334771"/>
              <a:gd name="connsiteY9" fmla="*/ 265542 h 1522128"/>
              <a:gd name="connisteX10" fmla="*/ 1551865 w 2334771"/>
              <a:gd name="connsiteY10" fmla="*/ 337297 h 1522128"/>
              <a:gd name="connisteX11" fmla="*/ 1501065 w 2334771"/>
              <a:gd name="connsiteY11" fmla="*/ 408417 h 1522128"/>
              <a:gd name="connisteX12" fmla="*/ 1439470 w 2334771"/>
              <a:gd name="connsiteY12" fmla="*/ 480172 h 1522128"/>
              <a:gd name="connisteX13" fmla="*/ 1358190 w 2334771"/>
              <a:gd name="connsiteY13" fmla="*/ 510652 h 1522128"/>
              <a:gd name="connisteX14" fmla="*/ 1286435 w 2334771"/>
              <a:gd name="connsiteY14" fmla="*/ 530972 h 1522128"/>
              <a:gd name="connisteX15" fmla="*/ 1215315 w 2334771"/>
              <a:gd name="connsiteY15" fmla="*/ 490332 h 1522128"/>
              <a:gd name="connisteX16" fmla="*/ 1143560 w 2334771"/>
              <a:gd name="connsiteY16" fmla="*/ 459852 h 1522128"/>
              <a:gd name="connisteX17" fmla="*/ 1072440 w 2334771"/>
              <a:gd name="connsiteY17" fmla="*/ 470012 h 1522128"/>
              <a:gd name="connisteX18" fmla="*/ 1000685 w 2334771"/>
              <a:gd name="connsiteY18" fmla="*/ 510652 h 1522128"/>
              <a:gd name="connisteX19" fmla="*/ 929565 w 2334771"/>
              <a:gd name="connsiteY19" fmla="*/ 551292 h 1522128"/>
              <a:gd name="connisteX20" fmla="*/ 857810 w 2334771"/>
              <a:gd name="connsiteY20" fmla="*/ 551292 h 1522128"/>
              <a:gd name="connisteX21" fmla="*/ 786690 w 2334771"/>
              <a:gd name="connsiteY21" fmla="*/ 541132 h 1522128"/>
              <a:gd name="connisteX22" fmla="*/ 827330 w 2334771"/>
              <a:gd name="connsiteY22" fmla="*/ 470012 h 1522128"/>
              <a:gd name="connisteX23" fmla="*/ 837490 w 2334771"/>
              <a:gd name="connsiteY23" fmla="*/ 398257 h 1522128"/>
              <a:gd name="connisteX24" fmla="*/ 766370 w 2334771"/>
              <a:gd name="connsiteY24" fmla="*/ 367777 h 1522128"/>
              <a:gd name="connisteX25" fmla="*/ 694615 w 2334771"/>
              <a:gd name="connsiteY25" fmla="*/ 357617 h 1522128"/>
              <a:gd name="connisteX26" fmla="*/ 623495 w 2334771"/>
              <a:gd name="connsiteY26" fmla="*/ 357617 h 1522128"/>
              <a:gd name="connisteX27" fmla="*/ 551740 w 2334771"/>
              <a:gd name="connsiteY27" fmla="*/ 408417 h 1522128"/>
              <a:gd name="connisteX28" fmla="*/ 470460 w 2334771"/>
              <a:gd name="connsiteY28" fmla="*/ 439532 h 1522128"/>
              <a:gd name="connisteX29" fmla="*/ 398705 w 2334771"/>
              <a:gd name="connsiteY29" fmla="*/ 459852 h 1522128"/>
              <a:gd name="connisteX30" fmla="*/ 327585 w 2334771"/>
              <a:gd name="connsiteY30" fmla="*/ 470012 h 1522128"/>
              <a:gd name="connisteX31" fmla="*/ 255830 w 2334771"/>
              <a:gd name="connsiteY31" fmla="*/ 470012 h 1522128"/>
              <a:gd name="connisteX32" fmla="*/ 184710 w 2334771"/>
              <a:gd name="connsiteY32" fmla="*/ 470012 h 1522128"/>
              <a:gd name="connisteX33" fmla="*/ 112955 w 2334771"/>
              <a:gd name="connsiteY33" fmla="*/ 510652 h 1522128"/>
              <a:gd name="connisteX34" fmla="*/ 41835 w 2334771"/>
              <a:gd name="connsiteY34" fmla="*/ 551292 h 1522128"/>
              <a:gd name="connisteX35" fmla="*/ 41835 w 2334771"/>
              <a:gd name="connsiteY35" fmla="*/ 623047 h 1522128"/>
              <a:gd name="connisteX36" fmla="*/ 51995 w 2334771"/>
              <a:gd name="connsiteY36" fmla="*/ 694167 h 1522128"/>
              <a:gd name="connisteX37" fmla="*/ 560 w 2334771"/>
              <a:gd name="connsiteY37" fmla="*/ 765922 h 1522128"/>
              <a:gd name="connisteX38" fmla="*/ 82475 w 2334771"/>
              <a:gd name="connsiteY38" fmla="*/ 796402 h 1522128"/>
              <a:gd name="connisteX39" fmla="*/ 153595 w 2334771"/>
              <a:gd name="connsiteY39" fmla="*/ 806562 h 1522128"/>
              <a:gd name="connisteX40" fmla="*/ 163755 w 2334771"/>
              <a:gd name="connsiteY40" fmla="*/ 878317 h 1522128"/>
              <a:gd name="connisteX41" fmla="*/ 174550 w 2334771"/>
              <a:gd name="connsiteY41" fmla="*/ 949437 h 1522128"/>
              <a:gd name="connisteX42" fmla="*/ 245670 w 2334771"/>
              <a:gd name="connsiteY42" fmla="*/ 990077 h 1522128"/>
              <a:gd name="connisteX43" fmla="*/ 317425 w 2334771"/>
              <a:gd name="connsiteY43" fmla="*/ 990077 h 1522128"/>
              <a:gd name="connisteX44" fmla="*/ 398705 w 2334771"/>
              <a:gd name="connsiteY44" fmla="*/ 990077 h 1522128"/>
              <a:gd name="connisteX45" fmla="*/ 470460 w 2334771"/>
              <a:gd name="connsiteY45" fmla="*/ 990077 h 1522128"/>
              <a:gd name="connisteX46" fmla="*/ 541580 w 2334771"/>
              <a:gd name="connsiteY46" fmla="*/ 1021192 h 1522128"/>
              <a:gd name="connisteX47" fmla="*/ 561900 w 2334771"/>
              <a:gd name="connsiteY47" fmla="*/ 1092312 h 1522128"/>
              <a:gd name="connisteX48" fmla="*/ 561900 w 2334771"/>
              <a:gd name="connsiteY48" fmla="*/ 1164067 h 1522128"/>
              <a:gd name="connisteX49" fmla="*/ 531420 w 2334771"/>
              <a:gd name="connsiteY49" fmla="*/ 1235187 h 1522128"/>
              <a:gd name="connisteX50" fmla="*/ 480620 w 2334771"/>
              <a:gd name="connsiteY50" fmla="*/ 1317102 h 1522128"/>
              <a:gd name="connisteX51" fmla="*/ 439345 w 2334771"/>
              <a:gd name="connsiteY51" fmla="*/ 1388222 h 1522128"/>
              <a:gd name="connisteX52" fmla="*/ 439345 w 2334771"/>
              <a:gd name="connsiteY52" fmla="*/ 1459977 h 1522128"/>
              <a:gd name="connisteX53" fmla="*/ 511100 w 2334771"/>
              <a:gd name="connsiteY53" fmla="*/ 1520937 h 1522128"/>
              <a:gd name="connisteX54" fmla="*/ 582220 w 2334771"/>
              <a:gd name="connsiteY54" fmla="*/ 1490457 h 1522128"/>
              <a:gd name="connisteX55" fmla="*/ 653975 w 2334771"/>
              <a:gd name="connsiteY55" fmla="*/ 1439657 h 1522128"/>
              <a:gd name="connisteX56" fmla="*/ 684455 w 2334771"/>
              <a:gd name="connsiteY56" fmla="*/ 1367902 h 1522128"/>
              <a:gd name="connisteX57" fmla="*/ 704775 w 2334771"/>
              <a:gd name="connsiteY57" fmla="*/ 1296782 h 1522128"/>
              <a:gd name="connisteX58" fmla="*/ 714935 w 2334771"/>
              <a:gd name="connsiteY58" fmla="*/ 1225027 h 1522128"/>
              <a:gd name="connisteX59" fmla="*/ 714935 w 2334771"/>
              <a:gd name="connsiteY59" fmla="*/ 1153907 h 1522128"/>
              <a:gd name="connisteX60" fmla="*/ 786690 w 2334771"/>
              <a:gd name="connsiteY60" fmla="*/ 1102472 h 1522128"/>
              <a:gd name="connisteX61" fmla="*/ 857810 w 2334771"/>
              <a:gd name="connsiteY61" fmla="*/ 1082152 h 1522128"/>
              <a:gd name="connisteX62" fmla="*/ 949885 w 2334771"/>
              <a:gd name="connsiteY62" fmla="*/ 1082152 h 1522128"/>
              <a:gd name="connisteX63" fmla="*/ 1021005 w 2334771"/>
              <a:gd name="connsiteY63" fmla="*/ 1071992 h 1522128"/>
              <a:gd name="connisteX64" fmla="*/ 1113080 w 2334771"/>
              <a:gd name="connsiteY64" fmla="*/ 1051672 h 1522128"/>
              <a:gd name="connisteX65" fmla="*/ 1184835 w 2334771"/>
              <a:gd name="connsiteY65" fmla="*/ 1031352 h 1522128"/>
              <a:gd name="connisteX66" fmla="*/ 1255955 w 2334771"/>
              <a:gd name="connsiteY66" fmla="*/ 1011032 h 1522128"/>
              <a:gd name="connisteX67" fmla="*/ 1327710 w 2334771"/>
              <a:gd name="connsiteY67" fmla="*/ 1000872 h 1522128"/>
              <a:gd name="connisteX68" fmla="*/ 1398830 w 2334771"/>
              <a:gd name="connsiteY68" fmla="*/ 959597 h 1522128"/>
              <a:gd name="connisteX69" fmla="*/ 1470585 w 2334771"/>
              <a:gd name="connsiteY69" fmla="*/ 898637 h 1522128"/>
              <a:gd name="connisteX70" fmla="*/ 1531545 w 2334771"/>
              <a:gd name="connsiteY70" fmla="*/ 826882 h 1522128"/>
              <a:gd name="connisteX71" fmla="*/ 1603300 w 2334771"/>
              <a:gd name="connsiteY71" fmla="*/ 765922 h 1522128"/>
              <a:gd name="connisteX72" fmla="*/ 1674420 w 2334771"/>
              <a:gd name="connsiteY72" fmla="*/ 704327 h 1522128"/>
              <a:gd name="connisteX73" fmla="*/ 1756335 w 2334771"/>
              <a:gd name="connsiteY73" fmla="*/ 663687 h 1522128"/>
              <a:gd name="connisteX74" fmla="*/ 1827455 w 2334771"/>
              <a:gd name="connsiteY74" fmla="*/ 612887 h 1522128"/>
              <a:gd name="connisteX75" fmla="*/ 1899210 w 2334771"/>
              <a:gd name="connsiteY75" fmla="*/ 612887 h 1522128"/>
              <a:gd name="connisteX76" fmla="*/ 1970330 w 2334771"/>
              <a:gd name="connsiteY76" fmla="*/ 653527 h 1522128"/>
              <a:gd name="connisteX77" fmla="*/ 2042085 w 2334771"/>
              <a:gd name="connsiteY77" fmla="*/ 704327 h 1522128"/>
              <a:gd name="connisteX78" fmla="*/ 2082725 w 2334771"/>
              <a:gd name="connsiteY78" fmla="*/ 776082 h 1522128"/>
              <a:gd name="connisteX79" fmla="*/ 2082725 w 2334771"/>
              <a:gd name="connsiteY79" fmla="*/ 847202 h 1522128"/>
              <a:gd name="connisteX80" fmla="*/ 2123365 w 2334771"/>
              <a:gd name="connsiteY80" fmla="*/ 918957 h 1522128"/>
              <a:gd name="connisteX81" fmla="*/ 2184960 w 2334771"/>
              <a:gd name="connsiteY81" fmla="*/ 847202 h 1522128"/>
              <a:gd name="connisteX82" fmla="*/ 2225600 w 2334771"/>
              <a:gd name="connsiteY82" fmla="*/ 776082 h 1522128"/>
              <a:gd name="connisteX83" fmla="*/ 2235760 w 2334771"/>
              <a:gd name="connsiteY83" fmla="*/ 704327 h 1522128"/>
              <a:gd name="connisteX84" fmla="*/ 2276400 w 2334771"/>
              <a:gd name="connsiteY84" fmla="*/ 623047 h 1522128"/>
              <a:gd name="connisteX85" fmla="*/ 2276400 w 2334771"/>
              <a:gd name="connsiteY85" fmla="*/ 551292 h 1522128"/>
              <a:gd name="connisteX86" fmla="*/ 2317040 w 2334771"/>
              <a:gd name="connsiteY86" fmla="*/ 470012 h 1522128"/>
              <a:gd name="connisteX87" fmla="*/ 2327835 w 2334771"/>
              <a:gd name="connsiteY87" fmla="*/ 398257 h 1522128"/>
              <a:gd name="connisteX88" fmla="*/ 2327835 w 2334771"/>
              <a:gd name="connsiteY88" fmla="*/ 327137 h 1522128"/>
              <a:gd name="connisteX89" fmla="*/ 2256080 w 2334771"/>
              <a:gd name="connsiteY89" fmla="*/ 316977 h 1522128"/>
              <a:gd name="connisteX90" fmla="*/ 2184960 w 2334771"/>
              <a:gd name="connsiteY90" fmla="*/ 347457 h 1522128"/>
              <a:gd name="connisteX91" fmla="*/ 2103045 w 2334771"/>
              <a:gd name="connsiteY91" fmla="*/ 347457 h 1522128"/>
              <a:gd name="connisteX92" fmla="*/ 2031925 w 2334771"/>
              <a:gd name="connsiteY92" fmla="*/ 285862 h 1522128"/>
              <a:gd name="connisteX93" fmla="*/ 2000810 w 2334771"/>
              <a:gd name="connsiteY93" fmla="*/ 214742 h 1522128"/>
              <a:gd name="connisteX94" fmla="*/ 2000810 w 2334771"/>
              <a:gd name="connsiteY94" fmla="*/ 142987 h 1522128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  <a:cxn ang="0">
                <a:pos x="connisteX18" y="connsiteY18"/>
              </a:cxn>
              <a:cxn ang="0">
                <a:pos x="connisteX19" y="connsiteY19"/>
              </a:cxn>
              <a:cxn ang="0">
                <a:pos x="connisteX20" y="connsiteY20"/>
              </a:cxn>
              <a:cxn ang="0">
                <a:pos x="connisteX21" y="connsiteY21"/>
              </a:cxn>
              <a:cxn ang="0">
                <a:pos x="connisteX22" y="connsiteY22"/>
              </a:cxn>
              <a:cxn ang="0">
                <a:pos x="connisteX23" y="connsiteY23"/>
              </a:cxn>
              <a:cxn ang="0">
                <a:pos x="connisteX24" y="connsiteY24"/>
              </a:cxn>
              <a:cxn ang="0">
                <a:pos x="connisteX25" y="connsiteY25"/>
              </a:cxn>
              <a:cxn ang="0">
                <a:pos x="connisteX26" y="connsiteY26"/>
              </a:cxn>
              <a:cxn ang="0">
                <a:pos x="connisteX27" y="connsiteY27"/>
              </a:cxn>
              <a:cxn ang="0">
                <a:pos x="connisteX28" y="connsiteY28"/>
              </a:cxn>
              <a:cxn ang="0">
                <a:pos x="connisteX29" y="connsiteY29"/>
              </a:cxn>
              <a:cxn ang="0">
                <a:pos x="connisteX30" y="connsiteY30"/>
              </a:cxn>
              <a:cxn ang="0">
                <a:pos x="connisteX31" y="connsiteY31"/>
              </a:cxn>
              <a:cxn ang="0">
                <a:pos x="connisteX32" y="connsiteY32"/>
              </a:cxn>
              <a:cxn ang="0">
                <a:pos x="connisteX33" y="connsiteY33"/>
              </a:cxn>
              <a:cxn ang="0">
                <a:pos x="connisteX34" y="connsiteY34"/>
              </a:cxn>
              <a:cxn ang="0">
                <a:pos x="connisteX35" y="connsiteY35"/>
              </a:cxn>
              <a:cxn ang="0">
                <a:pos x="connisteX36" y="connsiteY36"/>
              </a:cxn>
              <a:cxn ang="0">
                <a:pos x="connisteX37" y="connsiteY37"/>
              </a:cxn>
              <a:cxn ang="0">
                <a:pos x="connisteX38" y="connsiteY38"/>
              </a:cxn>
              <a:cxn ang="0">
                <a:pos x="connisteX39" y="connsiteY39"/>
              </a:cxn>
              <a:cxn ang="0">
                <a:pos x="connisteX40" y="connsiteY40"/>
              </a:cxn>
              <a:cxn ang="0">
                <a:pos x="connisteX41" y="connsiteY41"/>
              </a:cxn>
              <a:cxn ang="0">
                <a:pos x="connisteX42" y="connsiteY42"/>
              </a:cxn>
              <a:cxn ang="0">
                <a:pos x="connisteX43" y="connsiteY43"/>
              </a:cxn>
              <a:cxn ang="0">
                <a:pos x="connisteX44" y="connsiteY44"/>
              </a:cxn>
              <a:cxn ang="0">
                <a:pos x="connisteX45" y="connsiteY45"/>
              </a:cxn>
              <a:cxn ang="0">
                <a:pos x="connisteX46" y="connsiteY46"/>
              </a:cxn>
              <a:cxn ang="0">
                <a:pos x="connisteX47" y="connsiteY47"/>
              </a:cxn>
              <a:cxn ang="0">
                <a:pos x="connisteX48" y="connsiteY48"/>
              </a:cxn>
              <a:cxn ang="0">
                <a:pos x="connisteX49" y="connsiteY49"/>
              </a:cxn>
              <a:cxn ang="0">
                <a:pos x="connisteX50" y="connsiteY50"/>
              </a:cxn>
              <a:cxn ang="0">
                <a:pos x="connisteX51" y="connsiteY51"/>
              </a:cxn>
              <a:cxn ang="0">
                <a:pos x="connisteX52" y="connsiteY52"/>
              </a:cxn>
              <a:cxn ang="0">
                <a:pos x="connisteX53" y="connsiteY53"/>
              </a:cxn>
              <a:cxn ang="0">
                <a:pos x="connisteX54" y="connsiteY54"/>
              </a:cxn>
              <a:cxn ang="0">
                <a:pos x="connisteX55" y="connsiteY55"/>
              </a:cxn>
              <a:cxn ang="0">
                <a:pos x="connisteX56" y="connsiteY56"/>
              </a:cxn>
              <a:cxn ang="0">
                <a:pos x="connisteX57" y="connsiteY57"/>
              </a:cxn>
              <a:cxn ang="0">
                <a:pos x="connisteX58" y="connsiteY58"/>
              </a:cxn>
              <a:cxn ang="0">
                <a:pos x="connisteX59" y="connsiteY59"/>
              </a:cxn>
              <a:cxn ang="0">
                <a:pos x="connisteX60" y="connsiteY60"/>
              </a:cxn>
              <a:cxn ang="0">
                <a:pos x="connisteX61" y="connsiteY61"/>
              </a:cxn>
              <a:cxn ang="0">
                <a:pos x="connisteX62" y="connsiteY62"/>
              </a:cxn>
              <a:cxn ang="0">
                <a:pos x="connisteX63" y="connsiteY63"/>
              </a:cxn>
              <a:cxn ang="0">
                <a:pos x="connisteX64" y="connsiteY64"/>
              </a:cxn>
              <a:cxn ang="0">
                <a:pos x="connisteX65" y="connsiteY65"/>
              </a:cxn>
              <a:cxn ang="0">
                <a:pos x="connisteX66" y="connsiteY66"/>
              </a:cxn>
              <a:cxn ang="0">
                <a:pos x="connisteX67" y="connsiteY67"/>
              </a:cxn>
              <a:cxn ang="0">
                <a:pos x="connisteX68" y="connsiteY68"/>
              </a:cxn>
              <a:cxn ang="0">
                <a:pos x="connisteX69" y="connsiteY69"/>
              </a:cxn>
              <a:cxn ang="0">
                <a:pos x="connisteX70" y="connsiteY70"/>
              </a:cxn>
              <a:cxn ang="0">
                <a:pos x="connisteX71" y="connsiteY71"/>
              </a:cxn>
              <a:cxn ang="0">
                <a:pos x="connisteX72" y="connsiteY72"/>
              </a:cxn>
              <a:cxn ang="0">
                <a:pos x="connisteX73" y="connsiteY73"/>
              </a:cxn>
              <a:cxn ang="0">
                <a:pos x="connisteX74" y="connsiteY74"/>
              </a:cxn>
              <a:cxn ang="0">
                <a:pos x="connisteX75" y="connsiteY75"/>
              </a:cxn>
              <a:cxn ang="0">
                <a:pos x="connisteX76" y="connsiteY76"/>
              </a:cxn>
              <a:cxn ang="0">
                <a:pos x="connisteX77" y="connsiteY77"/>
              </a:cxn>
              <a:cxn ang="0">
                <a:pos x="connisteX78" y="connsiteY78"/>
              </a:cxn>
              <a:cxn ang="0">
                <a:pos x="connisteX79" y="connsiteY79"/>
              </a:cxn>
              <a:cxn ang="0">
                <a:pos x="connisteX80" y="connsiteY80"/>
              </a:cxn>
              <a:cxn ang="0">
                <a:pos x="connisteX81" y="connsiteY81"/>
              </a:cxn>
              <a:cxn ang="0">
                <a:pos x="connisteX82" y="connsiteY82"/>
              </a:cxn>
              <a:cxn ang="0">
                <a:pos x="connisteX83" y="connsiteY83"/>
              </a:cxn>
              <a:cxn ang="0">
                <a:pos x="connisteX84" y="connsiteY84"/>
              </a:cxn>
              <a:cxn ang="0">
                <a:pos x="connisteX85" y="connsiteY85"/>
              </a:cxn>
              <a:cxn ang="0">
                <a:pos x="connisteX86" y="connsiteY86"/>
              </a:cxn>
              <a:cxn ang="0">
                <a:pos x="connisteX87" y="connsiteY87"/>
              </a:cxn>
              <a:cxn ang="0">
                <a:pos x="connisteX88" y="connsiteY88"/>
              </a:cxn>
              <a:cxn ang="0">
                <a:pos x="connisteX89" y="connsiteY89"/>
              </a:cxn>
              <a:cxn ang="0">
                <a:pos x="connisteX90" y="connsiteY90"/>
              </a:cxn>
              <a:cxn ang="0">
                <a:pos x="connisteX91" y="connsiteY91"/>
              </a:cxn>
              <a:cxn ang="0">
                <a:pos x="connisteX92" y="connsiteY92"/>
              </a:cxn>
              <a:cxn ang="0">
                <a:pos x="connisteX93" y="connsiteY93"/>
              </a:cxn>
              <a:cxn ang="0">
                <a:pos x="connisteX94" y="connsiteY94"/>
              </a:cxn>
            </a:cxnLst>
            <a:rect l="l" t="t" r="r" b="b"/>
            <a:pathLst>
              <a:path w="2334771" h="1522129">
                <a:moveTo>
                  <a:pt x="2052245" y="122667"/>
                </a:moveTo>
                <a:cubicBezTo>
                  <a:pt x="2039545" y="122667"/>
                  <a:pt x="2010970" y="124572"/>
                  <a:pt x="1980490" y="122667"/>
                </a:cubicBezTo>
                <a:cubicBezTo>
                  <a:pt x="1950010" y="120762"/>
                  <a:pt x="1927785" y="129017"/>
                  <a:pt x="1899210" y="112507"/>
                </a:cubicBezTo>
                <a:cubicBezTo>
                  <a:pt x="1870635" y="95997"/>
                  <a:pt x="1864285" y="63612"/>
                  <a:pt x="1837615" y="41387"/>
                </a:cubicBezTo>
                <a:cubicBezTo>
                  <a:pt x="1810945" y="19162"/>
                  <a:pt x="1795070" y="2017"/>
                  <a:pt x="1766495" y="112"/>
                </a:cubicBezTo>
                <a:cubicBezTo>
                  <a:pt x="1737920" y="-1793"/>
                  <a:pt x="1723315" y="21067"/>
                  <a:pt x="1694740" y="31227"/>
                </a:cubicBezTo>
                <a:cubicBezTo>
                  <a:pt x="1666165" y="41387"/>
                  <a:pt x="1648385" y="33132"/>
                  <a:pt x="1623620" y="51547"/>
                </a:cubicBezTo>
                <a:cubicBezTo>
                  <a:pt x="1598855" y="69962"/>
                  <a:pt x="1582345" y="94092"/>
                  <a:pt x="1572185" y="122667"/>
                </a:cubicBezTo>
                <a:cubicBezTo>
                  <a:pt x="1562025" y="151242"/>
                  <a:pt x="1574090" y="165847"/>
                  <a:pt x="1572185" y="194422"/>
                </a:cubicBezTo>
                <a:cubicBezTo>
                  <a:pt x="1570280" y="222997"/>
                  <a:pt x="1565835" y="236967"/>
                  <a:pt x="1562025" y="265542"/>
                </a:cubicBezTo>
                <a:cubicBezTo>
                  <a:pt x="1558215" y="294117"/>
                  <a:pt x="1563930" y="308722"/>
                  <a:pt x="1551865" y="337297"/>
                </a:cubicBezTo>
                <a:cubicBezTo>
                  <a:pt x="1539800" y="365872"/>
                  <a:pt x="1523290" y="379842"/>
                  <a:pt x="1501065" y="408417"/>
                </a:cubicBezTo>
                <a:cubicBezTo>
                  <a:pt x="1478840" y="436992"/>
                  <a:pt x="1468045" y="459852"/>
                  <a:pt x="1439470" y="480172"/>
                </a:cubicBezTo>
                <a:cubicBezTo>
                  <a:pt x="1410895" y="500492"/>
                  <a:pt x="1388670" y="500492"/>
                  <a:pt x="1358190" y="510652"/>
                </a:cubicBezTo>
                <a:cubicBezTo>
                  <a:pt x="1327710" y="520812"/>
                  <a:pt x="1315010" y="534782"/>
                  <a:pt x="1286435" y="530972"/>
                </a:cubicBezTo>
                <a:cubicBezTo>
                  <a:pt x="1257860" y="527162"/>
                  <a:pt x="1243890" y="504302"/>
                  <a:pt x="1215315" y="490332"/>
                </a:cubicBezTo>
                <a:cubicBezTo>
                  <a:pt x="1186740" y="476362"/>
                  <a:pt x="1172135" y="463662"/>
                  <a:pt x="1143560" y="459852"/>
                </a:cubicBezTo>
                <a:cubicBezTo>
                  <a:pt x="1114985" y="456042"/>
                  <a:pt x="1101015" y="459852"/>
                  <a:pt x="1072440" y="470012"/>
                </a:cubicBezTo>
                <a:cubicBezTo>
                  <a:pt x="1043865" y="480172"/>
                  <a:pt x="1029260" y="494142"/>
                  <a:pt x="1000685" y="510652"/>
                </a:cubicBezTo>
                <a:cubicBezTo>
                  <a:pt x="972110" y="527162"/>
                  <a:pt x="958140" y="543037"/>
                  <a:pt x="929565" y="551292"/>
                </a:cubicBezTo>
                <a:cubicBezTo>
                  <a:pt x="900990" y="559547"/>
                  <a:pt x="886385" y="553197"/>
                  <a:pt x="857810" y="551292"/>
                </a:cubicBezTo>
                <a:cubicBezTo>
                  <a:pt x="829235" y="549387"/>
                  <a:pt x="793040" y="557642"/>
                  <a:pt x="786690" y="541132"/>
                </a:cubicBezTo>
                <a:cubicBezTo>
                  <a:pt x="780340" y="524622"/>
                  <a:pt x="817170" y="498587"/>
                  <a:pt x="827330" y="470012"/>
                </a:cubicBezTo>
                <a:cubicBezTo>
                  <a:pt x="837490" y="441437"/>
                  <a:pt x="849555" y="418577"/>
                  <a:pt x="837490" y="398257"/>
                </a:cubicBezTo>
                <a:cubicBezTo>
                  <a:pt x="825425" y="377937"/>
                  <a:pt x="794945" y="376032"/>
                  <a:pt x="766370" y="367777"/>
                </a:cubicBezTo>
                <a:cubicBezTo>
                  <a:pt x="737795" y="359522"/>
                  <a:pt x="723190" y="359522"/>
                  <a:pt x="694615" y="357617"/>
                </a:cubicBezTo>
                <a:cubicBezTo>
                  <a:pt x="666040" y="355712"/>
                  <a:pt x="652070" y="347457"/>
                  <a:pt x="623495" y="357617"/>
                </a:cubicBezTo>
                <a:cubicBezTo>
                  <a:pt x="594920" y="367777"/>
                  <a:pt x="582220" y="391907"/>
                  <a:pt x="551740" y="408417"/>
                </a:cubicBezTo>
                <a:cubicBezTo>
                  <a:pt x="521260" y="424927"/>
                  <a:pt x="500940" y="429372"/>
                  <a:pt x="470460" y="439532"/>
                </a:cubicBezTo>
                <a:cubicBezTo>
                  <a:pt x="439980" y="449692"/>
                  <a:pt x="427280" y="453502"/>
                  <a:pt x="398705" y="459852"/>
                </a:cubicBezTo>
                <a:cubicBezTo>
                  <a:pt x="370130" y="466202"/>
                  <a:pt x="356160" y="468107"/>
                  <a:pt x="327585" y="470012"/>
                </a:cubicBezTo>
                <a:cubicBezTo>
                  <a:pt x="299010" y="471917"/>
                  <a:pt x="284405" y="470012"/>
                  <a:pt x="255830" y="470012"/>
                </a:cubicBezTo>
                <a:cubicBezTo>
                  <a:pt x="227255" y="470012"/>
                  <a:pt x="213285" y="461757"/>
                  <a:pt x="184710" y="470012"/>
                </a:cubicBezTo>
                <a:cubicBezTo>
                  <a:pt x="156135" y="478267"/>
                  <a:pt x="141530" y="494142"/>
                  <a:pt x="112955" y="510652"/>
                </a:cubicBezTo>
                <a:cubicBezTo>
                  <a:pt x="84380" y="527162"/>
                  <a:pt x="55805" y="529067"/>
                  <a:pt x="41835" y="551292"/>
                </a:cubicBezTo>
                <a:cubicBezTo>
                  <a:pt x="27865" y="573517"/>
                  <a:pt x="39930" y="594472"/>
                  <a:pt x="41835" y="623047"/>
                </a:cubicBezTo>
                <a:cubicBezTo>
                  <a:pt x="43740" y="651622"/>
                  <a:pt x="60250" y="665592"/>
                  <a:pt x="51995" y="694167"/>
                </a:cubicBezTo>
                <a:cubicBezTo>
                  <a:pt x="43740" y="722742"/>
                  <a:pt x="-5790" y="745602"/>
                  <a:pt x="560" y="765922"/>
                </a:cubicBezTo>
                <a:cubicBezTo>
                  <a:pt x="6910" y="786242"/>
                  <a:pt x="51995" y="788147"/>
                  <a:pt x="82475" y="796402"/>
                </a:cubicBezTo>
                <a:cubicBezTo>
                  <a:pt x="112955" y="804657"/>
                  <a:pt x="137085" y="790052"/>
                  <a:pt x="153595" y="806562"/>
                </a:cubicBezTo>
                <a:cubicBezTo>
                  <a:pt x="170105" y="823072"/>
                  <a:pt x="159310" y="849742"/>
                  <a:pt x="163755" y="878317"/>
                </a:cubicBezTo>
                <a:cubicBezTo>
                  <a:pt x="168200" y="906892"/>
                  <a:pt x="158040" y="927212"/>
                  <a:pt x="174550" y="949437"/>
                </a:cubicBezTo>
                <a:cubicBezTo>
                  <a:pt x="191060" y="971662"/>
                  <a:pt x="217095" y="981822"/>
                  <a:pt x="245670" y="990077"/>
                </a:cubicBezTo>
                <a:cubicBezTo>
                  <a:pt x="274245" y="998332"/>
                  <a:pt x="286945" y="990077"/>
                  <a:pt x="317425" y="990077"/>
                </a:cubicBezTo>
                <a:cubicBezTo>
                  <a:pt x="347905" y="990077"/>
                  <a:pt x="368225" y="990077"/>
                  <a:pt x="398705" y="990077"/>
                </a:cubicBezTo>
                <a:cubicBezTo>
                  <a:pt x="429185" y="990077"/>
                  <a:pt x="441885" y="983727"/>
                  <a:pt x="470460" y="990077"/>
                </a:cubicBezTo>
                <a:cubicBezTo>
                  <a:pt x="499035" y="996427"/>
                  <a:pt x="523165" y="1000872"/>
                  <a:pt x="541580" y="1021192"/>
                </a:cubicBezTo>
                <a:cubicBezTo>
                  <a:pt x="559995" y="1041512"/>
                  <a:pt x="558090" y="1063737"/>
                  <a:pt x="561900" y="1092312"/>
                </a:cubicBezTo>
                <a:cubicBezTo>
                  <a:pt x="565710" y="1120887"/>
                  <a:pt x="568250" y="1135492"/>
                  <a:pt x="561900" y="1164067"/>
                </a:cubicBezTo>
                <a:cubicBezTo>
                  <a:pt x="555550" y="1192642"/>
                  <a:pt x="547930" y="1204707"/>
                  <a:pt x="531420" y="1235187"/>
                </a:cubicBezTo>
                <a:cubicBezTo>
                  <a:pt x="514910" y="1265667"/>
                  <a:pt x="499035" y="1286622"/>
                  <a:pt x="480620" y="1317102"/>
                </a:cubicBezTo>
                <a:cubicBezTo>
                  <a:pt x="462205" y="1347582"/>
                  <a:pt x="447600" y="1359647"/>
                  <a:pt x="439345" y="1388222"/>
                </a:cubicBezTo>
                <a:cubicBezTo>
                  <a:pt x="431090" y="1416797"/>
                  <a:pt x="424740" y="1433307"/>
                  <a:pt x="439345" y="1459977"/>
                </a:cubicBezTo>
                <a:cubicBezTo>
                  <a:pt x="453950" y="1486647"/>
                  <a:pt x="482525" y="1514587"/>
                  <a:pt x="511100" y="1520937"/>
                </a:cubicBezTo>
                <a:cubicBezTo>
                  <a:pt x="539675" y="1527287"/>
                  <a:pt x="553645" y="1506967"/>
                  <a:pt x="582220" y="1490457"/>
                </a:cubicBezTo>
                <a:cubicBezTo>
                  <a:pt x="610795" y="1473947"/>
                  <a:pt x="633655" y="1464422"/>
                  <a:pt x="653975" y="1439657"/>
                </a:cubicBezTo>
                <a:cubicBezTo>
                  <a:pt x="674295" y="1414892"/>
                  <a:pt x="674295" y="1396477"/>
                  <a:pt x="684455" y="1367902"/>
                </a:cubicBezTo>
                <a:cubicBezTo>
                  <a:pt x="694615" y="1339327"/>
                  <a:pt x="698425" y="1325357"/>
                  <a:pt x="704775" y="1296782"/>
                </a:cubicBezTo>
                <a:cubicBezTo>
                  <a:pt x="711125" y="1268207"/>
                  <a:pt x="713030" y="1253602"/>
                  <a:pt x="714935" y="1225027"/>
                </a:cubicBezTo>
                <a:cubicBezTo>
                  <a:pt x="716840" y="1196452"/>
                  <a:pt x="700330" y="1178672"/>
                  <a:pt x="714935" y="1153907"/>
                </a:cubicBezTo>
                <a:cubicBezTo>
                  <a:pt x="729540" y="1129142"/>
                  <a:pt x="758115" y="1117077"/>
                  <a:pt x="786690" y="1102472"/>
                </a:cubicBezTo>
                <a:cubicBezTo>
                  <a:pt x="815265" y="1087867"/>
                  <a:pt x="825425" y="1085962"/>
                  <a:pt x="857810" y="1082152"/>
                </a:cubicBezTo>
                <a:cubicBezTo>
                  <a:pt x="890195" y="1078342"/>
                  <a:pt x="917500" y="1084057"/>
                  <a:pt x="949885" y="1082152"/>
                </a:cubicBezTo>
                <a:cubicBezTo>
                  <a:pt x="982270" y="1080247"/>
                  <a:pt x="988620" y="1078342"/>
                  <a:pt x="1021005" y="1071992"/>
                </a:cubicBezTo>
                <a:cubicBezTo>
                  <a:pt x="1053390" y="1065642"/>
                  <a:pt x="1080060" y="1059927"/>
                  <a:pt x="1113080" y="1051672"/>
                </a:cubicBezTo>
                <a:cubicBezTo>
                  <a:pt x="1146100" y="1043417"/>
                  <a:pt x="1156260" y="1039607"/>
                  <a:pt x="1184835" y="1031352"/>
                </a:cubicBezTo>
                <a:cubicBezTo>
                  <a:pt x="1213410" y="1023097"/>
                  <a:pt x="1227380" y="1017382"/>
                  <a:pt x="1255955" y="1011032"/>
                </a:cubicBezTo>
                <a:cubicBezTo>
                  <a:pt x="1284530" y="1004682"/>
                  <a:pt x="1299135" y="1011032"/>
                  <a:pt x="1327710" y="1000872"/>
                </a:cubicBezTo>
                <a:cubicBezTo>
                  <a:pt x="1356285" y="990712"/>
                  <a:pt x="1370255" y="979917"/>
                  <a:pt x="1398830" y="959597"/>
                </a:cubicBezTo>
                <a:cubicBezTo>
                  <a:pt x="1427405" y="939277"/>
                  <a:pt x="1443915" y="925307"/>
                  <a:pt x="1470585" y="898637"/>
                </a:cubicBezTo>
                <a:cubicBezTo>
                  <a:pt x="1497255" y="871967"/>
                  <a:pt x="1504875" y="853552"/>
                  <a:pt x="1531545" y="826882"/>
                </a:cubicBezTo>
                <a:cubicBezTo>
                  <a:pt x="1558215" y="800212"/>
                  <a:pt x="1574725" y="790687"/>
                  <a:pt x="1603300" y="765922"/>
                </a:cubicBezTo>
                <a:cubicBezTo>
                  <a:pt x="1631875" y="741157"/>
                  <a:pt x="1643940" y="724647"/>
                  <a:pt x="1674420" y="704327"/>
                </a:cubicBezTo>
                <a:cubicBezTo>
                  <a:pt x="1704900" y="684007"/>
                  <a:pt x="1725855" y="682102"/>
                  <a:pt x="1756335" y="663687"/>
                </a:cubicBezTo>
                <a:cubicBezTo>
                  <a:pt x="1786815" y="645272"/>
                  <a:pt x="1798880" y="623047"/>
                  <a:pt x="1827455" y="612887"/>
                </a:cubicBezTo>
                <a:cubicBezTo>
                  <a:pt x="1856030" y="602727"/>
                  <a:pt x="1870635" y="604632"/>
                  <a:pt x="1899210" y="612887"/>
                </a:cubicBezTo>
                <a:cubicBezTo>
                  <a:pt x="1927785" y="621142"/>
                  <a:pt x="1941755" y="635112"/>
                  <a:pt x="1970330" y="653527"/>
                </a:cubicBezTo>
                <a:cubicBezTo>
                  <a:pt x="1998905" y="671942"/>
                  <a:pt x="2019860" y="679562"/>
                  <a:pt x="2042085" y="704327"/>
                </a:cubicBezTo>
                <a:cubicBezTo>
                  <a:pt x="2064310" y="729092"/>
                  <a:pt x="2074470" y="747507"/>
                  <a:pt x="2082725" y="776082"/>
                </a:cubicBezTo>
                <a:cubicBezTo>
                  <a:pt x="2090980" y="804657"/>
                  <a:pt x="2074470" y="818627"/>
                  <a:pt x="2082725" y="847202"/>
                </a:cubicBezTo>
                <a:cubicBezTo>
                  <a:pt x="2090980" y="875777"/>
                  <a:pt x="2103045" y="918957"/>
                  <a:pt x="2123365" y="918957"/>
                </a:cubicBezTo>
                <a:cubicBezTo>
                  <a:pt x="2143685" y="918957"/>
                  <a:pt x="2164640" y="875777"/>
                  <a:pt x="2184960" y="847202"/>
                </a:cubicBezTo>
                <a:cubicBezTo>
                  <a:pt x="2205280" y="818627"/>
                  <a:pt x="2215440" y="804657"/>
                  <a:pt x="2225600" y="776082"/>
                </a:cubicBezTo>
                <a:cubicBezTo>
                  <a:pt x="2235760" y="747507"/>
                  <a:pt x="2225600" y="734807"/>
                  <a:pt x="2235760" y="704327"/>
                </a:cubicBezTo>
                <a:cubicBezTo>
                  <a:pt x="2245920" y="673847"/>
                  <a:pt x="2268145" y="653527"/>
                  <a:pt x="2276400" y="623047"/>
                </a:cubicBezTo>
                <a:cubicBezTo>
                  <a:pt x="2284655" y="592567"/>
                  <a:pt x="2268145" y="581772"/>
                  <a:pt x="2276400" y="551292"/>
                </a:cubicBezTo>
                <a:cubicBezTo>
                  <a:pt x="2284655" y="520812"/>
                  <a:pt x="2306880" y="500492"/>
                  <a:pt x="2317040" y="470012"/>
                </a:cubicBezTo>
                <a:cubicBezTo>
                  <a:pt x="2327200" y="439532"/>
                  <a:pt x="2325930" y="426832"/>
                  <a:pt x="2327835" y="398257"/>
                </a:cubicBezTo>
                <a:cubicBezTo>
                  <a:pt x="2329740" y="369682"/>
                  <a:pt x="2342440" y="343647"/>
                  <a:pt x="2327835" y="327137"/>
                </a:cubicBezTo>
                <a:cubicBezTo>
                  <a:pt x="2313230" y="310627"/>
                  <a:pt x="2284655" y="313167"/>
                  <a:pt x="2256080" y="316977"/>
                </a:cubicBezTo>
                <a:cubicBezTo>
                  <a:pt x="2227505" y="320787"/>
                  <a:pt x="2215440" y="341107"/>
                  <a:pt x="2184960" y="347457"/>
                </a:cubicBezTo>
                <a:cubicBezTo>
                  <a:pt x="2154480" y="353807"/>
                  <a:pt x="2133525" y="359522"/>
                  <a:pt x="2103045" y="347457"/>
                </a:cubicBezTo>
                <a:cubicBezTo>
                  <a:pt x="2072565" y="335392"/>
                  <a:pt x="2052245" y="312532"/>
                  <a:pt x="2031925" y="285862"/>
                </a:cubicBezTo>
                <a:cubicBezTo>
                  <a:pt x="2011605" y="259192"/>
                  <a:pt x="2007160" y="243317"/>
                  <a:pt x="2000810" y="214742"/>
                </a:cubicBezTo>
                <a:cubicBezTo>
                  <a:pt x="1994460" y="186167"/>
                  <a:pt x="2000175" y="155687"/>
                  <a:pt x="2000810" y="142987"/>
                </a:cubicBez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sp>
        <p:nvSpPr>
          <p:cNvPr id="10" name="Rectangle 8"/>
          <p:cNvSpPr/>
          <p:nvPr/>
        </p:nvSpPr>
        <p:spPr>
          <a:xfrm>
            <a:off x="5502275" y="4984750"/>
            <a:ext cx="998538" cy="5842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zh-CN" altLang="en-US" sz="3200" b="1" dirty="0">
                <a:latin typeface="方正粗黑宋简体" panose="02000000000000000000" charset="-122"/>
                <a:ea typeface="方正粗黑宋简体" panose="02000000000000000000" charset="-122"/>
              </a:rPr>
              <a:t>南部</a:t>
            </a:r>
            <a:endParaRPr lang="zh-CN" altLang="en-US" sz="3200" b="1" dirty="0"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59402" name="文本框 122881"/>
          <p:cNvSpPr txBox="1"/>
          <p:nvPr/>
        </p:nvSpPr>
        <p:spPr>
          <a:xfrm>
            <a:off x="-7937" y="36513"/>
            <a:ext cx="6159500" cy="64452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ctr"/>
            <a:r>
              <a:rPr lang="zh-CN" altLang="en-US" sz="3600" b="1" dirty="0">
                <a:latin typeface="方正粗黑宋简体" panose="02000000000000000000" charset="-122"/>
                <a:ea typeface="方正粗黑宋简体" panose="02000000000000000000" charset="-122"/>
              </a:rPr>
              <a:t>总结：我国少数民族的分布。</a:t>
            </a:r>
            <a:endParaRPr lang="zh-CN" altLang="en-US" sz="3600" b="1" dirty="0"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 rot="1260000">
            <a:off x="1774825" y="4559300"/>
            <a:ext cx="2151063" cy="1198563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3600" b="1" dirty="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  <a:sym typeface="宋体" panose="02010600030101010101" pitchFamily="2" charset="-122"/>
              </a:rPr>
              <a:t>藏</a:t>
            </a:r>
            <a:r>
              <a:rPr lang="en-US" altLang="zh-CN" sz="3600" b="1" dirty="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  <a:sym typeface="宋体" panose="02010600030101010101" pitchFamily="2" charset="-122"/>
              </a:rPr>
              <a:t>.</a:t>
            </a:r>
            <a:r>
              <a:rPr lang="zh-CN" altLang="en-US" sz="3600" b="1" dirty="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  <a:sym typeface="宋体" panose="02010600030101010101" pitchFamily="2" charset="-122"/>
              </a:rPr>
              <a:t>傣</a:t>
            </a:r>
            <a:r>
              <a:rPr lang="en-US" altLang="zh-CN" sz="3600" b="1" dirty="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  <a:sym typeface="宋体" panose="02010600030101010101" pitchFamily="2" charset="-122"/>
              </a:rPr>
              <a:t>.</a:t>
            </a:r>
            <a:r>
              <a:rPr lang="zh-CN" altLang="en-US" sz="3600" b="1" dirty="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  <a:sym typeface="宋体" panose="02010600030101010101" pitchFamily="2" charset="-122"/>
              </a:rPr>
              <a:t>彝</a:t>
            </a:r>
            <a:r>
              <a:rPr lang="en-US" altLang="zh-CN" sz="3600" b="1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  <a:sym typeface="宋体" panose="02010600030101010101" pitchFamily="2" charset="-122"/>
              </a:rPr>
              <a:t>.</a:t>
            </a:r>
            <a:r>
              <a:rPr lang="zh-CN" altLang="en-US" sz="3600" b="1" dirty="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  <a:sym typeface="宋体" panose="02010600030101010101" pitchFamily="2" charset="-122"/>
              </a:rPr>
              <a:t>苗</a:t>
            </a:r>
            <a:r>
              <a:rPr lang="en-US" altLang="zh-CN" sz="3600" b="1" dirty="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  <a:sym typeface="宋体" panose="02010600030101010101" pitchFamily="2" charset="-122"/>
              </a:rPr>
              <a:t>.</a:t>
            </a:r>
            <a:r>
              <a:rPr lang="zh-CN" altLang="en-US" sz="3600" b="1" dirty="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  <a:sym typeface="宋体" panose="02010600030101010101" pitchFamily="2" charset="-122"/>
              </a:rPr>
              <a:t>土家</a:t>
            </a:r>
            <a:r>
              <a:rPr lang="en-US" altLang="zh-CN" sz="3600" b="1" dirty="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  <a:sym typeface="宋体" panose="02010600030101010101" pitchFamily="2" charset="-122"/>
              </a:rPr>
              <a:t>.</a:t>
            </a:r>
            <a:endParaRPr lang="en-US" altLang="zh-CN" sz="3600" b="1" dirty="0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  <a:sym typeface="宋体" panose="0201060003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 rot="1080000">
            <a:off x="6680200" y="930275"/>
            <a:ext cx="1905000" cy="5842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3200" b="1" dirty="0">
                <a:solidFill>
                  <a:srgbClr val="CC00CC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朝鲜</a:t>
            </a:r>
            <a:r>
              <a:rPr lang="en-US" altLang="zh-CN" sz="3200" b="1" dirty="0">
                <a:solidFill>
                  <a:srgbClr val="CC00CC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.</a:t>
            </a:r>
            <a:r>
              <a:rPr lang="zh-CN" altLang="en-US" sz="3200" b="1" dirty="0">
                <a:solidFill>
                  <a:srgbClr val="CC00CC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满</a:t>
            </a:r>
            <a:r>
              <a:rPr lang="en-US" altLang="zh-CN" sz="3200" b="1">
                <a:solidFill>
                  <a:srgbClr val="CC00CC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.</a:t>
            </a:r>
            <a:endParaRPr lang="en-US" altLang="zh-CN" sz="3200" b="1">
              <a:solidFill>
                <a:srgbClr val="CC00CC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 rot="-1560000">
            <a:off x="1100138" y="1117600"/>
            <a:ext cx="2557462" cy="107632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3200" b="1" dirty="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  <a:sym typeface="宋体" panose="02010600030101010101" pitchFamily="2" charset="-122"/>
              </a:rPr>
              <a:t>维吾尔</a:t>
            </a:r>
            <a:r>
              <a:rPr lang="en-US" altLang="zh-CN" sz="3200" b="1" dirty="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  <a:sym typeface="宋体" panose="02010600030101010101" pitchFamily="2" charset="-122"/>
              </a:rPr>
              <a:t>.</a:t>
            </a:r>
            <a:r>
              <a:rPr lang="zh-CN" altLang="en-US" sz="3200" b="1" dirty="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  <a:sym typeface="宋体" panose="02010600030101010101" pitchFamily="2" charset="-122"/>
              </a:rPr>
              <a:t>回</a:t>
            </a:r>
            <a:r>
              <a:rPr lang="en-US" altLang="zh-CN" sz="3200" b="1" dirty="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  <a:sym typeface="宋体" panose="02010600030101010101" pitchFamily="2" charset="-122"/>
              </a:rPr>
              <a:t>.</a:t>
            </a:r>
            <a:r>
              <a:rPr lang="zh-CN" altLang="en-US" sz="3200" b="1" dirty="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  <a:sym typeface="宋体" panose="02010600030101010101" pitchFamily="2" charset="-122"/>
              </a:rPr>
              <a:t>藏</a:t>
            </a:r>
            <a:r>
              <a:rPr lang="en-US" altLang="zh-CN" sz="3200" b="1" dirty="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  <a:sym typeface="宋体" panose="02010600030101010101" pitchFamily="2" charset="-122"/>
              </a:rPr>
              <a:t>.</a:t>
            </a:r>
            <a:r>
              <a:rPr lang="zh-CN" altLang="en-US" sz="3200" b="1" dirty="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  <a:sym typeface="宋体" panose="02010600030101010101" pitchFamily="2" charset="-122"/>
              </a:rPr>
              <a:t>蒙古</a:t>
            </a:r>
            <a:r>
              <a:rPr lang="en-US" altLang="zh-CN" sz="3200" b="1" dirty="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  <a:sym typeface="宋体" panose="02010600030101010101" pitchFamily="2" charset="-122"/>
              </a:rPr>
              <a:t>.</a:t>
            </a:r>
            <a:r>
              <a:rPr lang="zh-CN" altLang="en-US" sz="3200" b="1" dirty="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  <a:sym typeface="宋体" panose="02010600030101010101" pitchFamily="2" charset="-122"/>
              </a:rPr>
              <a:t>哈萨克</a:t>
            </a:r>
            <a:r>
              <a:rPr lang="en-US" altLang="zh-CN" sz="3200" b="1" dirty="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  <a:sym typeface="宋体" panose="02010600030101010101" pitchFamily="2" charset="-122"/>
              </a:rPr>
              <a:t>.</a:t>
            </a:r>
            <a:endParaRPr lang="en-US" altLang="zh-CN" sz="3200" b="1" dirty="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  <a:sym typeface="宋体" panose="02010600030101010101" pitchFamily="2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 rot="-480000">
            <a:off x="5795963" y="5673725"/>
            <a:ext cx="2557462" cy="582613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3200" b="1" dirty="0">
                <a:latin typeface="方正粗黑宋简体" panose="02000000000000000000" charset="-122"/>
                <a:ea typeface="方正粗黑宋简体" panose="02000000000000000000" charset="-122"/>
                <a:sym typeface="宋体" panose="02010600030101010101" pitchFamily="2" charset="-122"/>
              </a:rPr>
              <a:t>壮</a:t>
            </a:r>
            <a:r>
              <a:rPr lang="en-US" altLang="zh-CN" sz="3200" b="1" dirty="0">
                <a:latin typeface="方正粗黑宋简体" panose="02000000000000000000" charset="-122"/>
                <a:ea typeface="方正粗黑宋简体" panose="02000000000000000000" charset="-122"/>
                <a:sym typeface="宋体" panose="02010600030101010101" pitchFamily="2" charset="-122"/>
              </a:rPr>
              <a:t>.</a:t>
            </a:r>
            <a:r>
              <a:rPr lang="zh-CN" altLang="en-US" sz="3200" b="1" dirty="0">
                <a:latin typeface="方正粗黑宋简体" panose="02000000000000000000" charset="-122"/>
                <a:ea typeface="方正粗黑宋简体" panose="02000000000000000000" charset="-122"/>
                <a:sym typeface="宋体" panose="02010600030101010101" pitchFamily="2" charset="-122"/>
              </a:rPr>
              <a:t>黎</a:t>
            </a:r>
            <a:r>
              <a:rPr lang="en-US" altLang="zh-CN" sz="3200" b="1" dirty="0">
                <a:latin typeface="方正粗黑宋简体" panose="02000000000000000000" charset="-122"/>
                <a:ea typeface="方正粗黑宋简体" panose="02000000000000000000" charset="-122"/>
                <a:sym typeface="宋体" panose="02010600030101010101" pitchFamily="2" charset="-122"/>
              </a:rPr>
              <a:t>.</a:t>
            </a:r>
            <a:r>
              <a:rPr lang="zh-CN" altLang="zh-CN" sz="3200" b="1" dirty="0">
                <a:latin typeface="方正粗黑宋简体" panose="02000000000000000000" charset="-122"/>
                <a:ea typeface="方正粗黑宋简体" panose="02000000000000000000" charset="-122"/>
                <a:sym typeface="宋体" panose="02010600030101010101" pitchFamily="2" charset="-122"/>
              </a:rPr>
              <a:t>高山</a:t>
            </a:r>
            <a:endParaRPr lang="zh-CN" altLang="zh-CN" sz="3200" b="1" dirty="0">
              <a:latin typeface="方正粗黑宋简体" panose="02000000000000000000" charset="-122"/>
              <a:ea typeface="方正粗黑宋简体" panose="02000000000000000000" charset="-122"/>
              <a:sym typeface="宋体" panose="02010600030101010101" pitchFamily="2" charset="-122"/>
            </a:endParaRPr>
          </a:p>
        </p:txBody>
      </p:sp>
      <p:sp>
        <p:nvSpPr>
          <p:cNvPr id="18" name="任意多边形 17"/>
          <p:cNvSpPr/>
          <p:nvPr/>
        </p:nvSpPr>
        <p:spPr>
          <a:xfrm>
            <a:off x="6543675" y="1109663"/>
            <a:ext cx="1519238" cy="2012950"/>
          </a:xfrm>
          <a:custGeom>
            <a:avLst/>
            <a:gdLst>
              <a:gd name="connisteX0" fmla="*/ 176699 w 1519865"/>
              <a:gd name="connsiteY0" fmla="*/ 12223 h 2012532"/>
              <a:gd name="connisteX1" fmla="*/ 145584 w 1519865"/>
              <a:gd name="connsiteY1" fmla="*/ 83343 h 2012532"/>
              <a:gd name="connisteX2" fmla="*/ 145584 w 1519865"/>
              <a:gd name="connsiteY2" fmla="*/ 155098 h 2012532"/>
              <a:gd name="connisteX3" fmla="*/ 217339 w 1519865"/>
              <a:gd name="connsiteY3" fmla="*/ 175418 h 2012532"/>
              <a:gd name="connisteX4" fmla="*/ 268139 w 1519865"/>
              <a:gd name="connsiteY4" fmla="*/ 246538 h 2012532"/>
              <a:gd name="connisteX5" fmla="*/ 339894 w 1519865"/>
              <a:gd name="connsiteY5" fmla="*/ 277018 h 2012532"/>
              <a:gd name="connisteX6" fmla="*/ 411014 w 1519865"/>
              <a:gd name="connsiteY6" fmla="*/ 287178 h 2012532"/>
              <a:gd name="connisteX7" fmla="*/ 482769 w 1519865"/>
              <a:gd name="connsiteY7" fmla="*/ 287178 h 2012532"/>
              <a:gd name="connisteX8" fmla="*/ 513249 w 1519865"/>
              <a:gd name="connsiteY8" fmla="*/ 358933 h 2012532"/>
              <a:gd name="connisteX9" fmla="*/ 513249 w 1519865"/>
              <a:gd name="connsiteY9" fmla="*/ 430053 h 2012532"/>
              <a:gd name="connisteX10" fmla="*/ 513249 w 1519865"/>
              <a:gd name="connsiteY10" fmla="*/ 501808 h 2012532"/>
              <a:gd name="connisteX11" fmla="*/ 503089 w 1519865"/>
              <a:gd name="connsiteY11" fmla="*/ 572928 h 2012532"/>
              <a:gd name="connisteX12" fmla="*/ 462449 w 1519865"/>
              <a:gd name="connsiteY12" fmla="*/ 644683 h 2012532"/>
              <a:gd name="connisteX13" fmla="*/ 390694 w 1519865"/>
              <a:gd name="connsiteY13" fmla="*/ 695483 h 2012532"/>
              <a:gd name="connisteX14" fmla="*/ 350054 w 1519865"/>
              <a:gd name="connsiteY14" fmla="*/ 767238 h 2012532"/>
              <a:gd name="connisteX15" fmla="*/ 329734 w 1519865"/>
              <a:gd name="connsiteY15" fmla="*/ 838358 h 2012532"/>
              <a:gd name="connisteX16" fmla="*/ 329734 w 1519865"/>
              <a:gd name="connsiteY16" fmla="*/ 920273 h 2012532"/>
              <a:gd name="connisteX17" fmla="*/ 319574 w 1519865"/>
              <a:gd name="connsiteY17" fmla="*/ 991393 h 2012532"/>
              <a:gd name="connisteX18" fmla="*/ 319574 w 1519865"/>
              <a:gd name="connsiteY18" fmla="*/ 1063148 h 2012532"/>
              <a:gd name="connisteX19" fmla="*/ 380534 w 1519865"/>
              <a:gd name="connsiteY19" fmla="*/ 1134268 h 2012532"/>
              <a:gd name="connisteX20" fmla="*/ 411014 w 1519865"/>
              <a:gd name="connsiteY20" fmla="*/ 1206023 h 2012532"/>
              <a:gd name="connisteX21" fmla="*/ 441494 w 1519865"/>
              <a:gd name="connsiteY21" fmla="*/ 1277143 h 2012532"/>
              <a:gd name="connisteX22" fmla="*/ 441494 w 1519865"/>
              <a:gd name="connsiteY22" fmla="*/ 1348898 h 2012532"/>
              <a:gd name="connisteX23" fmla="*/ 421174 w 1519865"/>
              <a:gd name="connsiteY23" fmla="*/ 1420018 h 2012532"/>
              <a:gd name="connisteX24" fmla="*/ 350054 w 1519865"/>
              <a:gd name="connsiteY24" fmla="*/ 1430178 h 2012532"/>
              <a:gd name="connisteX25" fmla="*/ 278299 w 1519865"/>
              <a:gd name="connsiteY25" fmla="*/ 1440973 h 2012532"/>
              <a:gd name="connisteX26" fmla="*/ 207179 w 1519865"/>
              <a:gd name="connsiteY26" fmla="*/ 1491773 h 2012532"/>
              <a:gd name="connisteX27" fmla="*/ 145584 w 1519865"/>
              <a:gd name="connsiteY27" fmla="*/ 1562893 h 2012532"/>
              <a:gd name="connisteX28" fmla="*/ 104944 w 1519865"/>
              <a:gd name="connsiteY28" fmla="*/ 1634648 h 2012532"/>
              <a:gd name="connisteX29" fmla="*/ 54144 w 1519865"/>
              <a:gd name="connsiteY29" fmla="*/ 1705768 h 2012532"/>
              <a:gd name="connisteX30" fmla="*/ 23664 w 1519865"/>
              <a:gd name="connsiteY30" fmla="*/ 1777523 h 2012532"/>
              <a:gd name="connisteX31" fmla="*/ 2709 w 1519865"/>
              <a:gd name="connsiteY31" fmla="*/ 1848643 h 2012532"/>
              <a:gd name="connisteX32" fmla="*/ 74464 w 1519865"/>
              <a:gd name="connsiteY32" fmla="*/ 1910238 h 2012532"/>
              <a:gd name="connisteX33" fmla="*/ 145584 w 1519865"/>
              <a:gd name="connsiteY33" fmla="*/ 1900078 h 2012532"/>
              <a:gd name="connisteX34" fmla="*/ 217339 w 1519865"/>
              <a:gd name="connsiteY34" fmla="*/ 1828323 h 2012532"/>
              <a:gd name="connisteX35" fmla="*/ 288459 w 1519865"/>
              <a:gd name="connsiteY35" fmla="*/ 1767363 h 2012532"/>
              <a:gd name="connisteX36" fmla="*/ 360214 w 1519865"/>
              <a:gd name="connsiteY36" fmla="*/ 1726723 h 2012532"/>
              <a:gd name="connisteX37" fmla="*/ 400854 w 1519865"/>
              <a:gd name="connsiteY37" fmla="*/ 1797843 h 2012532"/>
              <a:gd name="connisteX38" fmla="*/ 380534 w 1519865"/>
              <a:gd name="connsiteY38" fmla="*/ 1869598 h 2012532"/>
              <a:gd name="connisteX39" fmla="*/ 360214 w 1519865"/>
              <a:gd name="connsiteY39" fmla="*/ 1940718 h 2012532"/>
              <a:gd name="connisteX40" fmla="*/ 350054 w 1519865"/>
              <a:gd name="connsiteY40" fmla="*/ 2012473 h 2012532"/>
              <a:gd name="connisteX41" fmla="*/ 400854 w 1519865"/>
              <a:gd name="connsiteY41" fmla="*/ 1930558 h 2012532"/>
              <a:gd name="connisteX42" fmla="*/ 472609 w 1519865"/>
              <a:gd name="connsiteY42" fmla="*/ 1869598 h 2012532"/>
              <a:gd name="connisteX43" fmla="*/ 543729 w 1519865"/>
              <a:gd name="connsiteY43" fmla="*/ 1818163 h 2012532"/>
              <a:gd name="connisteX44" fmla="*/ 625644 w 1519865"/>
              <a:gd name="connsiteY44" fmla="*/ 1808003 h 2012532"/>
              <a:gd name="connisteX45" fmla="*/ 696764 w 1519865"/>
              <a:gd name="connsiteY45" fmla="*/ 1797843 h 2012532"/>
              <a:gd name="connisteX46" fmla="*/ 768519 w 1519865"/>
              <a:gd name="connsiteY46" fmla="*/ 1777523 h 2012532"/>
              <a:gd name="connisteX47" fmla="*/ 839639 w 1519865"/>
              <a:gd name="connsiteY47" fmla="*/ 1726723 h 2012532"/>
              <a:gd name="connisteX48" fmla="*/ 901234 w 1519865"/>
              <a:gd name="connsiteY48" fmla="*/ 1654968 h 2012532"/>
              <a:gd name="connisteX49" fmla="*/ 931714 w 1519865"/>
              <a:gd name="connsiteY49" fmla="*/ 1583848 h 2012532"/>
              <a:gd name="connisteX50" fmla="*/ 1012994 w 1519865"/>
              <a:gd name="connsiteY50" fmla="*/ 1512093 h 2012532"/>
              <a:gd name="connisteX51" fmla="*/ 1084749 w 1519865"/>
              <a:gd name="connsiteY51" fmla="*/ 1461293 h 2012532"/>
              <a:gd name="connisteX52" fmla="*/ 1155869 w 1519865"/>
              <a:gd name="connsiteY52" fmla="*/ 1399698 h 2012532"/>
              <a:gd name="connisteX53" fmla="*/ 1227624 w 1519865"/>
              <a:gd name="connsiteY53" fmla="*/ 1338738 h 2012532"/>
              <a:gd name="connisteX54" fmla="*/ 1288584 w 1519865"/>
              <a:gd name="connsiteY54" fmla="*/ 1256823 h 2012532"/>
              <a:gd name="connisteX55" fmla="*/ 1308904 w 1519865"/>
              <a:gd name="connsiteY55" fmla="*/ 1185703 h 2012532"/>
              <a:gd name="connisteX56" fmla="*/ 1308904 w 1519865"/>
              <a:gd name="connsiteY56" fmla="*/ 1113948 h 2012532"/>
              <a:gd name="connisteX57" fmla="*/ 1308904 w 1519865"/>
              <a:gd name="connsiteY57" fmla="*/ 1042828 h 2012532"/>
              <a:gd name="connisteX58" fmla="*/ 1380659 w 1519865"/>
              <a:gd name="connsiteY58" fmla="*/ 991393 h 2012532"/>
              <a:gd name="connisteX59" fmla="*/ 1451779 w 1519865"/>
              <a:gd name="connsiteY59" fmla="*/ 991393 h 2012532"/>
              <a:gd name="connisteX60" fmla="*/ 1493054 w 1519865"/>
              <a:gd name="connsiteY60" fmla="*/ 920273 h 2012532"/>
              <a:gd name="connisteX61" fmla="*/ 1513374 w 1519865"/>
              <a:gd name="connsiteY61" fmla="*/ 848518 h 2012532"/>
              <a:gd name="connisteX62" fmla="*/ 1513374 w 1519865"/>
              <a:gd name="connsiteY62" fmla="*/ 777398 h 2012532"/>
              <a:gd name="connisteX63" fmla="*/ 1513374 w 1519865"/>
              <a:gd name="connsiteY63" fmla="*/ 705643 h 2012532"/>
              <a:gd name="connisteX64" fmla="*/ 1513374 w 1519865"/>
              <a:gd name="connsiteY64" fmla="*/ 624363 h 2012532"/>
              <a:gd name="connisteX65" fmla="*/ 1513374 w 1519865"/>
              <a:gd name="connsiteY65" fmla="*/ 552608 h 2012532"/>
              <a:gd name="connisteX66" fmla="*/ 1513374 w 1519865"/>
              <a:gd name="connsiteY66" fmla="*/ 481488 h 2012532"/>
              <a:gd name="connisteX67" fmla="*/ 1513374 w 1519865"/>
              <a:gd name="connsiteY67" fmla="*/ 409733 h 2012532"/>
              <a:gd name="connisteX68" fmla="*/ 1441619 w 1519865"/>
              <a:gd name="connsiteY68" fmla="*/ 430053 h 2012532"/>
              <a:gd name="connisteX69" fmla="*/ 1360339 w 1519865"/>
              <a:gd name="connsiteY69" fmla="*/ 481488 h 2012532"/>
              <a:gd name="connisteX70" fmla="*/ 1298744 w 1519865"/>
              <a:gd name="connsiteY70" fmla="*/ 552608 h 2012532"/>
              <a:gd name="connisteX71" fmla="*/ 1217464 w 1519865"/>
              <a:gd name="connsiteY71" fmla="*/ 624363 h 2012532"/>
              <a:gd name="connisteX72" fmla="*/ 1145709 w 1519865"/>
              <a:gd name="connsiteY72" fmla="*/ 665003 h 2012532"/>
              <a:gd name="connisteX73" fmla="*/ 1074589 w 1519865"/>
              <a:gd name="connsiteY73" fmla="*/ 726598 h 2012532"/>
              <a:gd name="connisteX74" fmla="*/ 1074589 w 1519865"/>
              <a:gd name="connsiteY74" fmla="*/ 644683 h 2012532"/>
              <a:gd name="connisteX75" fmla="*/ 1074589 w 1519865"/>
              <a:gd name="connsiteY75" fmla="*/ 572928 h 2012532"/>
              <a:gd name="connisteX76" fmla="*/ 1002834 w 1519865"/>
              <a:gd name="connsiteY76" fmla="*/ 511968 h 2012532"/>
              <a:gd name="connisteX77" fmla="*/ 931714 w 1519865"/>
              <a:gd name="connsiteY77" fmla="*/ 511968 h 2012532"/>
              <a:gd name="connisteX78" fmla="*/ 859959 w 1519865"/>
              <a:gd name="connsiteY78" fmla="*/ 471328 h 2012532"/>
              <a:gd name="connisteX79" fmla="*/ 819319 w 1519865"/>
              <a:gd name="connsiteY79" fmla="*/ 399573 h 2012532"/>
              <a:gd name="connisteX80" fmla="*/ 758359 w 1519865"/>
              <a:gd name="connsiteY80" fmla="*/ 328453 h 2012532"/>
              <a:gd name="connisteX81" fmla="*/ 686604 w 1519865"/>
              <a:gd name="connsiteY81" fmla="*/ 297973 h 2012532"/>
              <a:gd name="connisteX82" fmla="*/ 625644 w 1519865"/>
              <a:gd name="connsiteY82" fmla="*/ 226218 h 2012532"/>
              <a:gd name="connisteX83" fmla="*/ 584369 w 1519865"/>
              <a:gd name="connsiteY83" fmla="*/ 155098 h 2012532"/>
              <a:gd name="connisteX84" fmla="*/ 533569 w 1519865"/>
              <a:gd name="connsiteY84" fmla="*/ 83343 h 2012532"/>
              <a:gd name="connisteX85" fmla="*/ 462449 w 1519865"/>
              <a:gd name="connsiteY85" fmla="*/ 32543 h 2012532"/>
              <a:gd name="connisteX86" fmla="*/ 390694 w 1519865"/>
              <a:gd name="connsiteY86" fmla="*/ 22383 h 2012532"/>
              <a:gd name="connisteX87" fmla="*/ 319574 w 1519865"/>
              <a:gd name="connsiteY87" fmla="*/ 12223 h 2012532"/>
              <a:gd name="connisteX88" fmla="*/ 227499 w 1519865"/>
              <a:gd name="connsiteY88" fmla="*/ 1428 h 2012532"/>
              <a:gd name="connisteX89" fmla="*/ 155744 w 1519865"/>
              <a:gd name="connsiteY89" fmla="*/ 1428 h 2012532"/>
              <a:gd name="connisteX90" fmla="*/ 176699 w 1519865"/>
              <a:gd name="connsiteY90" fmla="*/ 12223 h 2012532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  <a:cxn ang="0">
                <a:pos x="connisteX18" y="connsiteY18"/>
              </a:cxn>
              <a:cxn ang="0">
                <a:pos x="connisteX19" y="connsiteY19"/>
              </a:cxn>
              <a:cxn ang="0">
                <a:pos x="connisteX20" y="connsiteY20"/>
              </a:cxn>
              <a:cxn ang="0">
                <a:pos x="connisteX21" y="connsiteY21"/>
              </a:cxn>
              <a:cxn ang="0">
                <a:pos x="connisteX22" y="connsiteY22"/>
              </a:cxn>
              <a:cxn ang="0">
                <a:pos x="connisteX23" y="connsiteY23"/>
              </a:cxn>
              <a:cxn ang="0">
                <a:pos x="connisteX24" y="connsiteY24"/>
              </a:cxn>
              <a:cxn ang="0">
                <a:pos x="connisteX25" y="connsiteY25"/>
              </a:cxn>
              <a:cxn ang="0">
                <a:pos x="connisteX26" y="connsiteY26"/>
              </a:cxn>
              <a:cxn ang="0">
                <a:pos x="connisteX27" y="connsiteY27"/>
              </a:cxn>
              <a:cxn ang="0">
                <a:pos x="connisteX28" y="connsiteY28"/>
              </a:cxn>
              <a:cxn ang="0">
                <a:pos x="connisteX29" y="connsiteY29"/>
              </a:cxn>
              <a:cxn ang="0">
                <a:pos x="connisteX30" y="connsiteY30"/>
              </a:cxn>
              <a:cxn ang="0">
                <a:pos x="connisteX31" y="connsiteY31"/>
              </a:cxn>
              <a:cxn ang="0">
                <a:pos x="connisteX32" y="connsiteY32"/>
              </a:cxn>
              <a:cxn ang="0">
                <a:pos x="connisteX33" y="connsiteY33"/>
              </a:cxn>
              <a:cxn ang="0">
                <a:pos x="connisteX34" y="connsiteY34"/>
              </a:cxn>
              <a:cxn ang="0">
                <a:pos x="connisteX35" y="connsiteY35"/>
              </a:cxn>
              <a:cxn ang="0">
                <a:pos x="connisteX36" y="connsiteY36"/>
              </a:cxn>
              <a:cxn ang="0">
                <a:pos x="connisteX37" y="connsiteY37"/>
              </a:cxn>
              <a:cxn ang="0">
                <a:pos x="connisteX38" y="connsiteY38"/>
              </a:cxn>
              <a:cxn ang="0">
                <a:pos x="connisteX39" y="connsiteY39"/>
              </a:cxn>
              <a:cxn ang="0">
                <a:pos x="connisteX40" y="connsiteY40"/>
              </a:cxn>
              <a:cxn ang="0">
                <a:pos x="connisteX41" y="connsiteY41"/>
              </a:cxn>
              <a:cxn ang="0">
                <a:pos x="connisteX42" y="connsiteY42"/>
              </a:cxn>
              <a:cxn ang="0">
                <a:pos x="connisteX43" y="connsiteY43"/>
              </a:cxn>
              <a:cxn ang="0">
                <a:pos x="connisteX44" y="connsiteY44"/>
              </a:cxn>
              <a:cxn ang="0">
                <a:pos x="connisteX45" y="connsiteY45"/>
              </a:cxn>
              <a:cxn ang="0">
                <a:pos x="connisteX46" y="connsiteY46"/>
              </a:cxn>
              <a:cxn ang="0">
                <a:pos x="connisteX47" y="connsiteY47"/>
              </a:cxn>
              <a:cxn ang="0">
                <a:pos x="connisteX48" y="connsiteY48"/>
              </a:cxn>
              <a:cxn ang="0">
                <a:pos x="connisteX49" y="connsiteY49"/>
              </a:cxn>
              <a:cxn ang="0">
                <a:pos x="connisteX50" y="connsiteY50"/>
              </a:cxn>
              <a:cxn ang="0">
                <a:pos x="connisteX51" y="connsiteY51"/>
              </a:cxn>
              <a:cxn ang="0">
                <a:pos x="connisteX52" y="connsiteY52"/>
              </a:cxn>
              <a:cxn ang="0">
                <a:pos x="connisteX53" y="connsiteY53"/>
              </a:cxn>
              <a:cxn ang="0">
                <a:pos x="connisteX54" y="connsiteY54"/>
              </a:cxn>
              <a:cxn ang="0">
                <a:pos x="connisteX55" y="connsiteY55"/>
              </a:cxn>
              <a:cxn ang="0">
                <a:pos x="connisteX56" y="connsiteY56"/>
              </a:cxn>
              <a:cxn ang="0">
                <a:pos x="connisteX57" y="connsiteY57"/>
              </a:cxn>
              <a:cxn ang="0">
                <a:pos x="connisteX58" y="connsiteY58"/>
              </a:cxn>
              <a:cxn ang="0">
                <a:pos x="connisteX59" y="connsiteY59"/>
              </a:cxn>
              <a:cxn ang="0">
                <a:pos x="connisteX60" y="connsiteY60"/>
              </a:cxn>
              <a:cxn ang="0">
                <a:pos x="connisteX61" y="connsiteY61"/>
              </a:cxn>
              <a:cxn ang="0">
                <a:pos x="connisteX62" y="connsiteY62"/>
              </a:cxn>
              <a:cxn ang="0">
                <a:pos x="connisteX63" y="connsiteY63"/>
              </a:cxn>
              <a:cxn ang="0">
                <a:pos x="connisteX64" y="connsiteY64"/>
              </a:cxn>
              <a:cxn ang="0">
                <a:pos x="connisteX65" y="connsiteY65"/>
              </a:cxn>
              <a:cxn ang="0">
                <a:pos x="connisteX66" y="connsiteY66"/>
              </a:cxn>
              <a:cxn ang="0">
                <a:pos x="connisteX67" y="connsiteY67"/>
              </a:cxn>
              <a:cxn ang="0">
                <a:pos x="connisteX68" y="connsiteY68"/>
              </a:cxn>
              <a:cxn ang="0">
                <a:pos x="connisteX69" y="connsiteY69"/>
              </a:cxn>
              <a:cxn ang="0">
                <a:pos x="connisteX70" y="connsiteY70"/>
              </a:cxn>
              <a:cxn ang="0">
                <a:pos x="connisteX71" y="connsiteY71"/>
              </a:cxn>
              <a:cxn ang="0">
                <a:pos x="connisteX72" y="connsiteY72"/>
              </a:cxn>
              <a:cxn ang="0">
                <a:pos x="connisteX73" y="connsiteY73"/>
              </a:cxn>
              <a:cxn ang="0">
                <a:pos x="connisteX74" y="connsiteY74"/>
              </a:cxn>
              <a:cxn ang="0">
                <a:pos x="connisteX75" y="connsiteY75"/>
              </a:cxn>
              <a:cxn ang="0">
                <a:pos x="connisteX76" y="connsiteY76"/>
              </a:cxn>
              <a:cxn ang="0">
                <a:pos x="connisteX77" y="connsiteY77"/>
              </a:cxn>
              <a:cxn ang="0">
                <a:pos x="connisteX78" y="connsiteY78"/>
              </a:cxn>
              <a:cxn ang="0">
                <a:pos x="connisteX79" y="connsiteY79"/>
              </a:cxn>
              <a:cxn ang="0">
                <a:pos x="connisteX80" y="connsiteY80"/>
              </a:cxn>
              <a:cxn ang="0">
                <a:pos x="connisteX81" y="connsiteY81"/>
              </a:cxn>
              <a:cxn ang="0">
                <a:pos x="connisteX82" y="connsiteY82"/>
              </a:cxn>
              <a:cxn ang="0">
                <a:pos x="connisteX83" y="connsiteY83"/>
              </a:cxn>
              <a:cxn ang="0">
                <a:pos x="connisteX84" y="connsiteY84"/>
              </a:cxn>
              <a:cxn ang="0">
                <a:pos x="connisteX85" y="connsiteY85"/>
              </a:cxn>
              <a:cxn ang="0">
                <a:pos x="connisteX86" y="connsiteY86"/>
              </a:cxn>
              <a:cxn ang="0">
                <a:pos x="connisteX87" y="connsiteY87"/>
              </a:cxn>
              <a:cxn ang="0">
                <a:pos x="connisteX88" y="connsiteY88"/>
              </a:cxn>
              <a:cxn ang="0">
                <a:pos x="connisteX89" y="connsiteY89"/>
              </a:cxn>
              <a:cxn ang="0">
                <a:pos x="connisteX90" y="connsiteY90"/>
              </a:cxn>
            </a:cxnLst>
            <a:rect l="l" t="t" r="r" b="b"/>
            <a:pathLst>
              <a:path w="1519866" h="2012532">
                <a:moveTo>
                  <a:pt x="176700" y="12224"/>
                </a:moveTo>
                <a:cubicBezTo>
                  <a:pt x="174795" y="28734"/>
                  <a:pt x="151935" y="54769"/>
                  <a:pt x="145585" y="83344"/>
                </a:cubicBezTo>
                <a:cubicBezTo>
                  <a:pt x="139235" y="111919"/>
                  <a:pt x="130980" y="136684"/>
                  <a:pt x="145585" y="155099"/>
                </a:cubicBezTo>
                <a:cubicBezTo>
                  <a:pt x="160190" y="173514"/>
                  <a:pt x="192575" y="157004"/>
                  <a:pt x="217340" y="175419"/>
                </a:cubicBezTo>
                <a:cubicBezTo>
                  <a:pt x="242105" y="193834"/>
                  <a:pt x="243375" y="226219"/>
                  <a:pt x="268140" y="246539"/>
                </a:cubicBezTo>
                <a:cubicBezTo>
                  <a:pt x="292905" y="266859"/>
                  <a:pt x="311320" y="268764"/>
                  <a:pt x="339895" y="277019"/>
                </a:cubicBezTo>
                <a:cubicBezTo>
                  <a:pt x="368470" y="285274"/>
                  <a:pt x="382440" y="285274"/>
                  <a:pt x="411015" y="287179"/>
                </a:cubicBezTo>
                <a:cubicBezTo>
                  <a:pt x="439590" y="289084"/>
                  <a:pt x="462450" y="272574"/>
                  <a:pt x="482770" y="287179"/>
                </a:cubicBezTo>
                <a:cubicBezTo>
                  <a:pt x="503090" y="301784"/>
                  <a:pt x="506900" y="330359"/>
                  <a:pt x="513250" y="358934"/>
                </a:cubicBezTo>
                <a:cubicBezTo>
                  <a:pt x="519600" y="387509"/>
                  <a:pt x="513250" y="401479"/>
                  <a:pt x="513250" y="430054"/>
                </a:cubicBezTo>
                <a:cubicBezTo>
                  <a:pt x="513250" y="458629"/>
                  <a:pt x="515155" y="473234"/>
                  <a:pt x="513250" y="501809"/>
                </a:cubicBezTo>
                <a:cubicBezTo>
                  <a:pt x="511345" y="530384"/>
                  <a:pt x="513250" y="544354"/>
                  <a:pt x="503090" y="572929"/>
                </a:cubicBezTo>
                <a:cubicBezTo>
                  <a:pt x="492930" y="601504"/>
                  <a:pt x="484675" y="619919"/>
                  <a:pt x="462450" y="644684"/>
                </a:cubicBezTo>
                <a:cubicBezTo>
                  <a:pt x="440225" y="669449"/>
                  <a:pt x="412920" y="670719"/>
                  <a:pt x="390695" y="695484"/>
                </a:cubicBezTo>
                <a:cubicBezTo>
                  <a:pt x="368470" y="720249"/>
                  <a:pt x="362120" y="738664"/>
                  <a:pt x="350055" y="767239"/>
                </a:cubicBezTo>
                <a:cubicBezTo>
                  <a:pt x="337990" y="795814"/>
                  <a:pt x="333545" y="807879"/>
                  <a:pt x="329735" y="838359"/>
                </a:cubicBezTo>
                <a:cubicBezTo>
                  <a:pt x="325925" y="868839"/>
                  <a:pt x="331640" y="889794"/>
                  <a:pt x="329735" y="920274"/>
                </a:cubicBezTo>
                <a:cubicBezTo>
                  <a:pt x="327830" y="950754"/>
                  <a:pt x="321480" y="962819"/>
                  <a:pt x="319575" y="991394"/>
                </a:cubicBezTo>
                <a:cubicBezTo>
                  <a:pt x="317670" y="1019969"/>
                  <a:pt x="307510" y="1034574"/>
                  <a:pt x="319575" y="1063149"/>
                </a:cubicBezTo>
                <a:cubicBezTo>
                  <a:pt x="331640" y="1091724"/>
                  <a:pt x="362120" y="1105694"/>
                  <a:pt x="380535" y="1134269"/>
                </a:cubicBezTo>
                <a:cubicBezTo>
                  <a:pt x="398950" y="1162844"/>
                  <a:pt x="398950" y="1177449"/>
                  <a:pt x="411015" y="1206024"/>
                </a:cubicBezTo>
                <a:cubicBezTo>
                  <a:pt x="423080" y="1234599"/>
                  <a:pt x="435145" y="1248569"/>
                  <a:pt x="441495" y="1277144"/>
                </a:cubicBezTo>
                <a:cubicBezTo>
                  <a:pt x="447845" y="1305719"/>
                  <a:pt x="445305" y="1320324"/>
                  <a:pt x="441495" y="1348899"/>
                </a:cubicBezTo>
                <a:cubicBezTo>
                  <a:pt x="437685" y="1377474"/>
                  <a:pt x="439590" y="1403509"/>
                  <a:pt x="421175" y="1420019"/>
                </a:cubicBezTo>
                <a:cubicBezTo>
                  <a:pt x="402760" y="1436529"/>
                  <a:pt x="378630" y="1425734"/>
                  <a:pt x="350055" y="1430179"/>
                </a:cubicBezTo>
                <a:cubicBezTo>
                  <a:pt x="321480" y="1434624"/>
                  <a:pt x="306875" y="1428909"/>
                  <a:pt x="278300" y="1440974"/>
                </a:cubicBezTo>
                <a:cubicBezTo>
                  <a:pt x="249725" y="1453039"/>
                  <a:pt x="233850" y="1467644"/>
                  <a:pt x="207180" y="1491774"/>
                </a:cubicBezTo>
                <a:cubicBezTo>
                  <a:pt x="180510" y="1515904"/>
                  <a:pt x="165905" y="1534319"/>
                  <a:pt x="145585" y="1562894"/>
                </a:cubicBezTo>
                <a:cubicBezTo>
                  <a:pt x="125265" y="1591469"/>
                  <a:pt x="123360" y="1606074"/>
                  <a:pt x="104945" y="1634649"/>
                </a:cubicBezTo>
                <a:cubicBezTo>
                  <a:pt x="86530" y="1663224"/>
                  <a:pt x="70655" y="1677194"/>
                  <a:pt x="54145" y="1705769"/>
                </a:cubicBezTo>
                <a:cubicBezTo>
                  <a:pt x="37635" y="1734344"/>
                  <a:pt x="33825" y="1748949"/>
                  <a:pt x="23665" y="1777524"/>
                </a:cubicBezTo>
                <a:cubicBezTo>
                  <a:pt x="13505" y="1806099"/>
                  <a:pt x="-7450" y="1821974"/>
                  <a:pt x="2710" y="1848644"/>
                </a:cubicBezTo>
                <a:cubicBezTo>
                  <a:pt x="12870" y="1875314"/>
                  <a:pt x="45890" y="1900079"/>
                  <a:pt x="74465" y="1910239"/>
                </a:cubicBezTo>
                <a:cubicBezTo>
                  <a:pt x="103040" y="1920399"/>
                  <a:pt x="117010" y="1916589"/>
                  <a:pt x="145585" y="1900079"/>
                </a:cubicBezTo>
                <a:cubicBezTo>
                  <a:pt x="174160" y="1883569"/>
                  <a:pt x="188765" y="1854994"/>
                  <a:pt x="217340" y="1828324"/>
                </a:cubicBezTo>
                <a:cubicBezTo>
                  <a:pt x="245915" y="1801654"/>
                  <a:pt x="259885" y="1787684"/>
                  <a:pt x="288460" y="1767364"/>
                </a:cubicBezTo>
                <a:cubicBezTo>
                  <a:pt x="317035" y="1747044"/>
                  <a:pt x="337990" y="1720374"/>
                  <a:pt x="360215" y="1726724"/>
                </a:cubicBezTo>
                <a:cubicBezTo>
                  <a:pt x="382440" y="1733074"/>
                  <a:pt x="397045" y="1769269"/>
                  <a:pt x="400855" y="1797844"/>
                </a:cubicBezTo>
                <a:cubicBezTo>
                  <a:pt x="404665" y="1826419"/>
                  <a:pt x="388790" y="1841024"/>
                  <a:pt x="380535" y="1869599"/>
                </a:cubicBezTo>
                <a:cubicBezTo>
                  <a:pt x="372280" y="1898174"/>
                  <a:pt x="366565" y="1912144"/>
                  <a:pt x="360215" y="1940719"/>
                </a:cubicBezTo>
                <a:cubicBezTo>
                  <a:pt x="353865" y="1969294"/>
                  <a:pt x="341800" y="2014379"/>
                  <a:pt x="350055" y="2012474"/>
                </a:cubicBezTo>
                <a:cubicBezTo>
                  <a:pt x="358310" y="2010569"/>
                  <a:pt x="376090" y="1959134"/>
                  <a:pt x="400855" y="1930559"/>
                </a:cubicBezTo>
                <a:cubicBezTo>
                  <a:pt x="425620" y="1901984"/>
                  <a:pt x="444035" y="1891824"/>
                  <a:pt x="472610" y="1869599"/>
                </a:cubicBezTo>
                <a:cubicBezTo>
                  <a:pt x="501185" y="1847374"/>
                  <a:pt x="513250" y="1830229"/>
                  <a:pt x="543730" y="1818164"/>
                </a:cubicBezTo>
                <a:cubicBezTo>
                  <a:pt x="574210" y="1806099"/>
                  <a:pt x="595165" y="1811814"/>
                  <a:pt x="625645" y="1808004"/>
                </a:cubicBezTo>
                <a:cubicBezTo>
                  <a:pt x="656125" y="1804194"/>
                  <a:pt x="668190" y="1804194"/>
                  <a:pt x="696765" y="1797844"/>
                </a:cubicBezTo>
                <a:cubicBezTo>
                  <a:pt x="725340" y="1791494"/>
                  <a:pt x="739945" y="1791494"/>
                  <a:pt x="768520" y="1777524"/>
                </a:cubicBezTo>
                <a:cubicBezTo>
                  <a:pt x="797095" y="1763554"/>
                  <a:pt x="812970" y="1751489"/>
                  <a:pt x="839640" y="1726724"/>
                </a:cubicBezTo>
                <a:cubicBezTo>
                  <a:pt x="866310" y="1701959"/>
                  <a:pt x="882820" y="1683544"/>
                  <a:pt x="901235" y="1654969"/>
                </a:cubicBezTo>
                <a:cubicBezTo>
                  <a:pt x="919650" y="1626394"/>
                  <a:pt x="909490" y="1612424"/>
                  <a:pt x="931715" y="1583849"/>
                </a:cubicBezTo>
                <a:cubicBezTo>
                  <a:pt x="953940" y="1555274"/>
                  <a:pt x="982515" y="1536859"/>
                  <a:pt x="1012995" y="1512094"/>
                </a:cubicBezTo>
                <a:cubicBezTo>
                  <a:pt x="1043475" y="1487329"/>
                  <a:pt x="1056175" y="1483519"/>
                  <a:pt x="1084750" y="1461294"/>
                </a:cubicBezTo>
                <a:cubicBezTo>
                  <a:pt x="1113325" y="1439069"/>
                  <a:pt x="1127295" y="1424464"/>
                  <a:pt x="1155870" y="1399699"/>
                </a:cubicBezTo>
                <a:cubicBezTo>
                  <a:pt x="1184445" y="1374934"/>
                  <a:pt x="1200955" y="1367314"/>
                  <a:pt x="1227625" y="1338739"/>
                </a:cubicBezTo>
                <a:cubicBezTo>
                  <a:pt x="1254295" y="1310164"/>
                  <a:pt x="1272075" y="1287304"/>
                  <a:pt x="1288585" y="1256824"/>
                </a:cubicBezTo>
                <a:cubicBezTo>
                  <a:pt x="1305095" y="1226344"/>
                  <a:pt x="1305095" y="1214279"/>
                  <a:pt x="1308905" y="1185704"/>
                </a:cubicBezTo>
                <a:cubicBezTo>
                  <a:pt x="1312715" y="1157129"/>
                  <a:pt x="1308905" y="1142524"/>
                  <a:pt x="1308905" y="1113949"/>
                </a:cubicBezTo>
                <a:cubicBezTo>
                  <a:pt x="1308905" y="1085374"/>
                  <a:pt x="1294300" y="1067594"/>
                  <a:pt x="1308905" y="1042829"/>
                </a:cubicBezTo>
                <a:cubicBezTo>
                  <a:pt x="1323510" y="1018064"/>
                  <a:pt x="1352085" y="1001554"/>
                  <a:pt x="1380660" y="991394"/>
                </a:cubicBezTo>
                <a:cubicBezTo>
                  <a:pt x="1409235" y="981234"/>
                  <a:pt x="1429555" y="1005364"/>
                  <a:pt x="1451780" y="991394"/>
                </a:cubicBezTo>
                <a:cubicBezTo>
                  <a:pt x="1474005" y="977424"/>
                  <a:pt x="1480990" y="948849"/>
                  <a:pt x="1493055" y="920274"/>
                </a:cubicBezTo>
                <a:cubicBezTo>
                  <a:pt x="1505120" y="891699"/>
                  <a:pt x="1509565" y="877094"/>
                  <a:pt x="1513375" y="848519"/>
                </a:cubicBezTo>
                <a:cubicBezTo>
                  <a:pt x="1517185" y="819944"/>
                  <a:pt x="1513375" y="805974"/>
                  <a:pt x="1513375" y="777399"/>
                </a:cubicBezTo>
                <a:cubicBezTo>
                  <a:pt x="1513375" y="748824"/>
                  <a:pt x="1513375" y="736124"/>
                  <a:pt x="1513375" y="705644"/>
                </a:cubicBezTo>
                <a:cubicBezTo>
                  <a:pt x="1513375" y="675164"/>
                  <a:pt x="1513375" y="654844"/>
                  <a:pt x="1513375" y="624364"/>
                </a:cubicBezTo>
                <a:cubicBezTo>
                  <a:pt x="1513375" y="593884"/>
                  <a:pt x="1513375" y="581184"/>
                  <a:pt x="1513375" y="552609"/>
                </a:cubicBezTo>
                <a:cubicBezTo>
                  <a:pt x="1513375" y="524034"/>
                  <a:pt x="1513375" y="510064"/>
                  <a:pt x="1513375" y="481489"/>
                </a:cubicBezTo>
                <a:cubicBezTo>
                  <a:pt x="1513375" y="452914"/>
                  <a:pt x="1527980" y="419894"/>
                  <a:pt x="1513375" y="409734"/>
                </a:cubicBezTo>
                <a:cubicBezTo>
                  <a:pt x="1498770" y="399574"/>
                  <a:pt x="1472100" y="415449"/>
                  <a:pt x="1441620" y="430054"/>
                </a:cubicBezTo>
                <a:cubicBezTo>
                  <a:pt x="1411140" y="444659"/>
                  <a:pt x="1388915" y="456724"/>
                  <a:pt x="1360340" y="481489"/>
                </a:cubicBezTo>
                <a:cubicBezTo>
                  <a:pt x="1331765" y="506254"/>
                  <a:pt x="1327320" y="524034"/>
                  <a:pt x="1298745" y="552609"/>
                </a:cubicBezTo>
                <a:cubicBezTo>
                  <a:pt x="1270170" y="581184"/>
                  <a:pt x="1247945" y="602139"/>
                  <a:pt x="1217465" y="624364"/>
                </a:cubicBezTo>
                <a:cubicBezTo>
                  <a:pt x="1186985" y="646589"/>
                  <a:pt x="1174285" y="644684"/>
                  <a:pt x="1145710" y="665004"/>
                </a:cubicBezTo>
                <a:cubicBezTo>
                  <a:pt x="1117135" y="685324"/>
                  <a:pt x="1088560" y="730409"/>
                  <a:pt x="1074590" y="726599"/>
                </a:cubicBezTo>
                <a:cubicBezTo>
                  <a:pt x="1060620" y="722789"/>
                  <a:pt x="1074590" y="675164"/>
                  <a:pt x="1074590" y="644684"/>
                </a:cubicBezTo>
                <a:cubicBezTo>
                  <a:pt x="1074590" y="614204"/>
                  <a:pt x="1089195" y="599599"/>
                  <a:pt x="1074590" y="572929"/>
                </a:cubicBezTo>
                <a:cubicBezTo>
                  <a:pt x="1059985" y="546259"/>
                  <a:pt x="1031410" y="524034"/>
                  <a:pt x="1002835" y="511969"/>
                </a:cubicBezTo>
                <a:cubicBezTo>
                  <a:pt x="974260" y="499904"/>
                  <a:pt x="960290" y="520224"/>
                  <a:pt x="931715" y="511969"/>
                </a:cubicBezTo>
                <a:cubicBezTo>
                  <a:pt x="903140" y="503714"/>
                  <a:pt x="882185" y="493554"/>
                  <a:pt x="859960" y="471329"/>
                </a:cubicBezTo>
                <a:cubicBezTo>
                  <a:pt x="837735" y="449104"/>
                  <a:pt x="839640" y="428149"/>
                  <a:pt x="819320" y="399574"/>
                </a:cubicBezTo>
                <a:cubicBezTo>
                  <a:pt x="799000" y="370999"/>
                  <a:pt x="785030" y="348774"/>
                  <a:pt x="758360" y="328454"/>
                </a:cubicBezTo>
                <a:cubicBezTo>
                  <a:pt x="731690" y="308134"/>
                  <a:pt x="713275" y="318294"/>
                  <a:pt x="686605" y="297974"/>
                </a:cubicBezTo>
                <a:cubicBezTo>
                  <a:pt x="659935" y="277654"/>
                  <a:pt x="645965" y="254794"/>
                  <a:pt x="625645" y="226219"/>
                </a:cubicBezTo>
                <a:cubicBezTo>
                  <a:pt x="605325" y="197644"/>
                  <a:pt x="602785" y="183674"/>
                  <a:pt x="584370" y="155099"/>
                </a:cubicBezTo>
                <a:cubicBezTo>
                  <a:pt x="565955" y="126524"/>
                  <a:pt x="557700" y="108109"/>
                  <a:pt x="533570" y="83344"/>
                </a:cubicBezTo>
                <a:cubicBezTo>
                  <a:pt x="509440" y="58579"/>
                  <a:pt x="491025" y="44609"/>
                  <a:pt x="462450" y="32544"/>
                </a:cubicBezTo>
                <a:cubicBezTo>
                  <a:pt x="433875" y="20479"/>
                  <a:pt x="419270" y="26194"/>
                  <a:pt x="390695" y="22384"/>
                </a:cubicBezTo>
                <a:cubicBezTo>
                  <a:pt x="362120" y="18574"/>
                  <a:pt x="351960" y="16669"/>
                  <a:pt x="319575" y="12224"/>
                </a:cubicBezTo>
                <a:cubicBezTo>
                  <a:pt x="287190" y="7779"/>
                  <a:pt x="260520" y="3334"/>
                  <a:pt x="227500" y="1429"/>
                </a:cubicBezTo>
                <a:cubicBezTo>
                  <a:pt x="194480" y="-476"/>
                  <a:pt x="165905" y="-476"/>
                  <a:pt x="155745" y="1429"/>
                </a:cubicBezTo>
                <a:cubicBezTo>
                  <a:pt x="145585" y="3334"/>
                  <a:pt x="178605" y="-4286"/>
                  <a:pt x="176700" y="12224"/>
                </a:cubicBezTo>
                <a:close/>
              </a:path>
            </a:pathLst>
          </a:custGeom>
          <a:noFill/>
          <a:ln w="76200">
            <a:solidFill>
              <a:srgbClr val="CC00CC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sp>
        <p:nvSpPr>
          <p:cNvPr id="6" name="文本框 5"/>
          <p:cNvSpPr txBox="1"/>
          <p:nvPr/>
        </p:nvSpPr>
        <p:spPr>
          <a:xfrm>
            <a:off x="3616960" y="622935"/>
            <a:ext cx="3489325" cy="1198563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7200" b="1" dirty="0">
                <a:latin typeface="方正粗黑宋简体" panose="02000000000000000000" charset="-122"/>
                <a:ea typeface="方正粗黑宋简体" panose="02000000000000000000" charset="-122"/>
              </a:rPr>
              <a:t>大散居</a:t>
            </a:r>
            <a:endParaRPr lang="zh-CN" altLang="en-US" sz="7200" b="1" dirty="0"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505835" y="1867535"/>
            <a:ext cx="4017963" cy="120015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7200" b="1" dirty="0">
                <a:latin typeface="方正粗黑宋简体" panose="02000000000000000000" charset="-122"/>
                <a:ea typeface="方正粗黑宋简体" panose="02000000000000000000" charset="-122"/>
              </a:rPr>
              <a:t>小聚居</a:t>
            </a:r>
            <a:endParaRPr lang="zh-CN" altLang="en-US" sz="7200" b="1" dirty="0"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443923" y="2970848"/>
            <a:ext cx="4667250" cy="1198562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7200" b="1" dirty="0">
                <a:latin typeface="方正粗黑宋简体" panose="02000000000000000000" charset="-122"/>
                <a:ea typeface="方正粗黑宋简体" panose="02000000000000000000" charset="-122"/>
              </a:rPr>
              <a:t>交错杂居</a:t>
            </a:r>
            <a:endParaRPr lang="zh-CN" altLang="en-US" sz="7200" b="1" dirty="0"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3252" grpId="0"/>
      <p:bldP spid="53254" grpId="0"/>
      <p:bldP spid="53256" grpId="0"/>
      <p:bldP spid="10" grpId="0"/>
      <p:bldP spid="7" grpId="0"/>
      <p:bldP spid="8" grpId="0"/>
      <p:bldP spid="9" grpId="0"/>
      <p:bldP spid="17" grpId="0"/>
      <p:bldP spid="6" grpId="0"/>
      <p:bldP spid="11" grpId="0"/>
      <p:bldP spid="12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9393" name="Picture 7" descr="中国民族的分布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6850" y="476250"/>
            <a:ext cx="8750300" cy="61912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任意多边形 1"/>
          <p:cNvSpPr/>
          <p:nvPr/>
        </p:nvSpPr>
        <p:spPr>
          <a:xfrm>
            <a:off x="1922463" y="3168650"/>
            <a:ext cx="806450" cy="53975"/>
          </a:xfrm>
          <a:custGeom>
            <a:avLst/>
            <a:gdLst>
              <a:gd name="connisteX0" fmla="*/ 0 w 806450"/>
              <a:gd name="connsiteY0" fmla="*/ 53410 h 53410"/>
              <a:gd name="connisteX1" fmla="*/ 71755 w 806450"/>
              <a:gd name="connsiteY1" fmla="*/ 22930 h 53410"/>
              <a:gd name="connisteX2" fmla="*/ 142875 w 806450"/>
              <a:gd name="connsiteY2" fmla="*/ 1975 h 53410"/>
              <a:gd name="connisteX3" fmla="*/ 224790 w 806450"/>
              <a:gd name="connsiteY3" fmla="*/ 1975 h 53410"/>
              <a:gd name="connisteX4" fmla="*/ 306070 w 806450"/>
              <a:gd name="connsiteY4" fmla="*/ 1975 h 53410"/>
              <a:gd name="connisteX5" fmla="*/ 377825 w 806450"/>
              <a:gd name="connsiteY5" fmla="*/ 1975 h 53410"/>
              <a:gd name="connisteX6" fmla="*/ 448945 w 806450"/>
              <a:gd name="connsiteY6" fmla="*/ 12135 h 53410"/>
              <a:gd name="connisteX7" fmla="*/ 520700 w 806450"/>
              <a:gd name="connsiteY7" fmla="*/ 12135 h 53410"/>
              <a:gd name="connisteX8" fmla="*/ 591820 w 806450"/>
              <a:gd name="connsiteY8" fmla="*/ 12135 h 53410"/>
              <a:gd name="connisteX9" fmla="*/ 663575 w 806450"/>
              <a:gd name="connsiteY9" fmla="*/ 12135 h 53410"/>
              <a:gd name="connisteX10" fmla="*/ 734695 w 806450"/>
              <a:gd name="connsiteY10" fmla="*/ 33090 h 53410"/>
              <a:gd name="connisteX11" fmla="*/ 806450 w 806450"/>
              <a:gd name="connsiteY11" fmla="*/ 43250 h 5341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806450" h="53411">
                <a:moveTo>
                  <a:pt x="0" y="53411"/>
                </a:moveTo>
                <a:cubicBezTo>
                  <a:pt x="12700" y="47696"/>
                  <a:pt x="43180" y="33091"/>
                  <a:pt x="71755" y="22931"/>
                </a:cubicBezTo>
                <a:cubicBezTo>
                  <a:pt x="100330" y="12771"/>
                  <a:pt x="112395" y="6421"/>
                  <a:pt x="142875" y="1976"/>
                </a:cubicBezTo>
                <a:cubicBezTo>
                  <a:pt x="173355" y="-2469"/>
                  <a:pt x="192405" y="1976"/>
                  <a:pt x="224790" y="1976"/>
                </a:cubicBezTo>
                <a:cubicBezTo>
                  <a:pt x="257175" y="1976"/>
                  <a:pt x="275590" y="1976"/>
                  <a:pt x="306070" y="1976"/>
                </a:cubicBezTo>
                <a:cubicBezTo>
                  <a:pt x="336550" y="1976"/>
                  <a:pt x="349250" y="71"/>
                  <a:pt x="377825" y="1976"/>
                </a:cubicBezTo>
                <a:cubicBezTo>
                  <a:pt x="406400" y="3881"/>
                  <a:pt x="420370" y="10231"/>
                  <a:pt x="448945" y="12136"/>
                </a:cubicBezTo>
                <a:cubicBezTo>
                  <a:pt x="477520" y="14041"/>
                  <a:pt x="492125" y="12136"/>
                  <a:pt x="520700" y="12136"/>
                </a:cubicBezTo>
                <a:cubicBezTo>
                  <a:pt x="549275" y="12136"/>
                  <a:pt x="563245" y="12136"/>
                  <a:pt x="591820" y="12136"/>
                </a:cubicBezTo>
                <a:cubicBezTo>
                  <a:pt x="620395" y="12136"/>
                  <a:pt x="635000" y="7691"/>
                  <a:pt x="663575" y="12136"/>
                </a:cubicBezTo>
                <a:cubicBezTo>
                  <a:pt x="692150" y="16581"/>
                  <a:pt x="706120" y="26741"/>
                  <a:pt x="734695" y="33091"/>
                </a:cubicBezTo>
                <a:cubicBezTo>
                  <a:pt x="763270" y="39441"/>
                  <a:pt x="793750" y="41346"/>
                  <a:pt x="806450" y="43251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sp>
        <p:nvSpPr>
          <p:cNvPr id="4" name="任意多边形 3"/>
          <p:cNvSpPr/>
          <p:nvPr/>
        </p:nvSpPr>
        <p:spPr>
          <a:xfrm>
            <a:off x="1922463" y="3179763"/>
            <a:ext cx="3678238" cy="2403475"/>
          </a:xfrm>
          <a:custGeom>
            <a:avLst/>
            <a:gdLst>
              <a:gd name="connisteX0" fmla="*/ 153470 w 3678246"/>
              <a:gd name="connsiteY0" fmla="*/ 53214 h 2404105"/>
              <a:gd name="connisteX1" fmla="*/ 225225 w 3678246"/>
              <a:gd name="connsiteY1" fmla="*/ 104014 h 2404105"/>
              <a:gd name="connisteX2" fmla="*/ 296345 w 3678246"/>
              <a:gd name="connsiteY2" fmla="*/ 83694 h 2404105"/>
              <a:gd name="connisteX3" fmla="*/ 378260 w 3678246"/>
              <a:gd name="connsiteY3" fmla="*/ 12574 h 2404105"/>
              <a:gd name="connisteX4" fmla="*/ 459540 w 3678246"/>
              <a:gd name="connsiteY4" fmla="*/ 1779 h 2404105"/>
              <a:gd name="connisteX5" fmla="*/ 531295 w 3678246"/>
              <a:gd name="connsiteY5" fmla="*/ 22734 h 2404105"/>
              <a:gd name="connisteX6" fmla="*/ 602415 w 3678246"/>
              <a:gd name="connsiteY6" fmla="*/ 22734 h 2404105"/>
              <a:gd name="connisteX7" fmla="*/ 674170 w 3678246"/>
              <a:gd name="connsiteY7" fmla="*/ 53214 h 2404105"/>
              <a:gd name="connisteX8" fmla="*/ 765610 w 3678246"/>
              <a:gd name="connsiteY8" fmla="*/ 93854 h 2404105"/>
              <a:gd name="connisteX9" fmla="*/ 837365 w 3678246"/>
              <a:gd name="connsiteY9" fmla="*/ 124334 h 2404105"/>
              <a:gd name="connisteX10" fmla="*/ 908485 w 3678246"/>
              <a:gd name="connsiteY10" fmla="*/ 144654 h 2404105"/>
              <a:gd name="connisteX11" fmla="*/ 980240 w 3678246"/>
              <a:gd name="connsiteY11" fmla="*/ 144654 h 2404105"/>
              <a:gd name="connisteX12" fmla="*/ 1051360 w 3678246"/>
              <a:gd name="connsiteY12" fmla="*/ 134494 h 2404105"/>
              <a:gd name="connisteX13" fmla="*/ 1123115 w 3678246"/>
              <a:gd name="connsiteY13" fmla="*/ 114174 h 2404105"/>
              <a:gd name="connisteX14" fmla="*/ 1194235 w 3678246"/>
              <a:gd name="connsiteY14" fmla="*/ 93854 h 2404105"/>
              <a:gd name="connisteX15" fmla="*/ 1265990 w 3678246"/>
              <a:gd name="connsiteY15" fmla="*/ 83694 h 2404105"/>
              <a:gd name="connisteX16" fmla="*/ 1337110 w 3678246"/>
              <a:gd name="connsiteY16" fmla="*/ 83694 h 2404105"/>
              <a:gd name="connisteX17" fmla="*/ 1388545 w 3678246"/>
              <a:gd name="connsiteY17" fmla="*/ 155449 h 2404105"/>
              <a:gd name="connisteX18" fmla="*/ 1388545 w 3678246"/>
              <a:gd name="connsiteY18" fmla="*/ 226569 h 2404105"/>
              <a:gd name="connisteX19" fmla="*/ 1408865 w 3678246"/>
              <a:gd name="connsiteY19" fmla="*/ 298324 h 2404105"/>
              <a:gd name="connisteX20" fmla="*/ 1419025 w 3678246"/>
              <a:gd name="connsiteY20" fmla="*/ 379604 h 2404105"/>
              <a:gd name="connisteX21" fmla="*/ 1459665 w 3678246"/>
              <a:gd name="connsiteY21" fmla="*/ 451359 h 2404105"/>
              <a:gd name="connisteX22" fmla="*/ 1531420 w 3678246"/>
              <a:gd name="connsiteY22" fmla="*/ 502159 h 2404105"/>
              <a:gd name="connisteX23" fmla="*/ 1612700 w 3678246"/>
              <a:gd name="connsiteY23" fmla="*/ 563119 h 2404105"/>
              <a:gd name="connisteX24" fmla="*/ 1684455 w 3678246"/>
              <a:gd name="connsiteY24" fmla="*/ 584074 h 2404105"/>
              <a:gd name="connisteX25" fmla="*/ 1755575 w 3678246"/>
              <a:gd name="connsiteY25" fmla="*/ 645034 h 2404105"/>
              <a:gd name="connisteX26" fmla="*/ 1827330 w 3678246"/>
              <a:gd name="connsiteY26" fmla="*/ 685674 h 2404105"/>
              <a:gd name="connisteX27" fmla="*/ 1898450 w 3678246"/>
              <a:gd name="connsiteY27" fmla="*/ 726949 h 2404105"/>
              <a:gd name="connisteX28" fmla="*/ 1980365 w 3678246"/>
              <a:gd name="connsiteY28" fmla="*/ 787909 h 2404105"/>
              <a:gd name="connisteX29" fmla="*/ 2051485 w 3678246"/>
              <a:gd name="connsiteY29" fmla="*/ 808229 h 2404105"/>
              <a:gd name="connisteX30" fmla="*/ 2123240 w 3678246"/>
              <a:gd name="connsiteY30" fmla="*/ 818389 h 2404105"/>
              <a:gd name="connisteX31" fmla="*/ 2194360 w 3678246"/>
              <a:gd name="connsiteY31" fmla="*/ 818389 h 2404105"/>
              <a:gd name="connisteX32" fmla="*/ 2245795 w 3678246"/>
              <a:gd name="connsiteY32" fmla="*/ 747269 h 2404105"/>
              <a:gd name="connisteX33" fmla="*/ 2266115 w 3678246"/>
              <a:gd name="connsiteY33" fmla="*/ 675514 h 2404105"/>
              <a:gd name="connisteX34" fmla="*/ 2306755 w 3678246"/>
              <a:gd name="connsiteY34" fmla="*/ 604394 h 2404105"/>
              <a:gd name="connisteX35" fmla="*/ 2378510 w 3678246"/>
              <a:gd name="connsiteY35" fmla="*/ 604394 h 2404105"/>
              <a:gd name="connisteX36" fmla="*/ 2449630 w 3678246"/>
              <a:gd name="connsiteY36" fmla="*/ 685674 h 2404105"/>
              <a:gd name="connisteX37" fmla="*/ 2521385 w 3678246"/>
              <a:gd name="connsiteY37" fmla="*/ 757429 h 2404105"/>
              <a:gd name="connisteX38" fmla="*/ 2592505 w 3678246"/>
              <a:gd name="connsiteY38" fmla="*/ 777749 h 2404105"/>
              <a:gd name="connisteX39" fmla="*/ 2674420 w 3678246"/>
              <a:gd name="connsiteY39" fmla="*/ 777749 h 2404105"/>
              <a:gd name="connisteX40" fmla="*/ 2745540 w 3678246"/>
              <a:gd name="connsiteY40" fmla="*/ 726949 h 2404105"/>
              <a:gd name="connisteX41" fmla="*/ 2817295 w 3678246"/>
              <a:gd name="connsiteY41" fmla="*/ 665354 h 2404105"/>
              <a:gd name="connisteX42" fmla="*/ 2888415 w 3678246"/>
              <a:gd name="connsiteY42" fmla="*/ 645034 h 2404105"/>
              <a:gd name="connisteX43" fmla="*/ 2960170 w 3678246"/>
              <a:gd name="connsiteY43" fmla="*/ 675514 h 2404105"/>
              <a:gd name="connisteX44" fmla="*/ 3031290 w 3678246"/>
              <a:gd name="connsiteY44" fmla="*/ 695834 h 2404105"/>
              <a:gd name="connisteX45" fmla="*/ 3103045 w 3678246"/>
              <a:gd name="connsiteY45" fmla="*/ 726949 h 2404105"/>
              <a:gd name="connisteX46" fmla="*/ 3143685 w 3678246"/>
              <a:gd name="connsiteY46" fmla="*/ 798069 h 2404105"/>
              <a:gd name="connisteX47" fmla="*/ 3215440 w 3678246"/>
              <a:gd name="connsiteY47" fmla="*/ 798069 h 2404105"/>
              <a:gd name="connisteX48" fmla="*/ 3286560 w 3678246"/>
              <a:gd name="connsiteY48" fmla="*/ 798069 h 2404105"/>
              <a:gd name="connisteX49" fmla="*/ 3368475 w 3678246"/>
              <a:gd name="connsiteY49" fmla="*/ 808229 h 2404105"/>
              <a:gd name="connisteX50" fmla="*/ 3439595 w 3678246"/>
              <a:gd name="connsiteY50" fmla="*/ 828549 h 2404105"/>
              <a:gd name="connisteX51" fmla="*/ 3511350 w 3678246"/>
              <a:gd name="connsiteY51" fmla="*/ 879984 h 2404105"/>
              <a:gd name="connisteX52" fmla="*/ 3582470 w 3678246"/>
              <a:gd name="connsiteY52" fmla="*/ 920624 h 2404105"/>
              <a:gd name="connisteX53" fmla="*/ 3654225 w 3678246"/>
              <a:gd name="connsiteY53" fmla="*/ 971424 h 2404105"/>
              <a:gd name="connisteX54" fmla="*/ 3674545 w 3678246"/>
              <a:gd name="connsiteY54" fmla="*/ 1053339 h 2404105"/>
              <a:gd name="connisteX55" fmla="*/ 3602790 w 3678246"/>
              <a:gd name="connsiteY55" fmla="*/ 1104139 h 2404105"/>
              <a:gd name="connisteX56" fmla="*/ 3541830 w 3678246"/>
              <a:gd name="connsiteY56" fmla="*/ 1175894 h 2404105"/>
              <a:gd name="connisteX57" fmla="*/ 3582470 w 3678246"/>
              <a:gd name="connsiteY57" fmla="*/ 1247014 h 2404105"/>
              <a:gd name="connisteX58" fmla="*/ 3592630 w 3678246"/>
              <a:gd name="connsiteY58" fmla="*/ 1318769 h 2404105"/>
              <a:gd name="connisteX59" fmla="*/ 3612950 w 3678246"/>
              <a:gd name="connsiteY59" fmla="*/ 1400049 h 2404105"/>
              <a:gd name="connisteX60" fmla="*/ 3612950 w 3678246"/>
              <a:gd name="connsiteY60" fmla="*/ 1481964 h 2404105"/>
              <a:gd name="connisteX61" fmla="*/ 3551990 w 3678246"/>
              <a:gd name="connsiteY61" fmla="*/ 1553084 h 2404105"/>
              <a:gd name="connisteX62" fmla="*/ 3490395 w 3678246"/>
              <a:gd name="connsiteY62" fmla="*/ 1624839 h 2404105"/>
              <a:gd name="connisteX63" fmla="*/ 3480235 w 3678246"/>
              <a:gd name="connsiteY63" fmla="*/ 1706119 h 2404105"/>
              <a:gd name="connisteX64" fmla="*/ 3480235 w 3678246"/>
              <a:gd name="connsiteY64" fmla="*/ 1777874 h 2404105"/>
              <a:gd name="connisteX65" fmla="*/ 3409115 w 3678246"/>
              <a:gd name="connsiteY65" fmla="*/ 1808354 h 2404105"/>
              <a:gd name="connisteX66" fmla="*/ 3337360 w 3678246"/>
              <a:gd name="connsiteY66" fmla="*/ 1767714 h 2404105"/>
              <a:gd name="connisteX67" fmla="*/ 3266240 w 3678246"/>
              <a:gd name="connsiteY67" fmla="*/ 1767714 h 2404105"/>
              <a:gd name="connisteX68" fmla="*/ 3184325 w 3678246"/>
              <a:gd name="connsiteY68" fmla="*/ 1767714 h 2404105"/>
              <a:gd name="connisteX69" fmla="*/ 3113205 w 3678246"/>
              <a:gd name="connsiteY69" fmla="*/ 1767714 h 2404105"/>
              <a:gd name="connisteX70" fmla="*/ 3041450 w 3678246"/>
              <a:gd name="connsiteY70" fmla="*/ 1838834 h 2404105"/>
              <a:gd name="connisteX71" fmla="*/ 3041450 w 3678246"/>
              <a:gd name="connsiteY71" fmla="*/ 1920749 h 2404105"/>
              <a:gd name="connisteX72" fmla="*/ 3082725 w 3678246"/>
              <a:gd name="connsiteY72" fmla="*/ 1991869 h 2404105"/>
              <a:gd name="connisteX73" fmla="*/ 3153845 w 3678246"/>
              <a:gd name="connsiteY73" fmla="*/ 2012824 h 2404105"/>
              <a:gd name="connisteX74" fmla="*/ 3082725 w 3678246"/>
              <a:gd name="connsiteY74" fmla="*/ 2083944 h 2404105"/>
              <a:gd name="connisteX75" fmla="*/ 3010970 w 3678246"/>
              <a:gd name="connsiteY75" fmla="*/ 2124584 h 2404105"/>
              <a:gd name="connisteX76" fmla="*/ 2939850 w 3678246"/>
              <a:gd name="connsiteY76" fmla="*/ 2155699 h 2404105"/>
              <a:gd name="connisteX77" fmla="*/ 2868095 w 3678246"/>
              <a:gd name="connsiteY77" fmla="*/ 2176019 h 2404105"/>
              <a:gd name="connisteX78" fmla="*/ 2796975 w 3678246"/>
              <a:gd name="connsiteY78" fmla="*/ 2186179 h 2404105"/>
              <a:gd name="connisteX79" fmla="*/ 2725220 w 3678246"/>
              <a:gd name="connsiteY79" fmla="*/ 2155699 h 2404105"/>
              <a:gd name="connisteX80" fmla="*/ 2654100 w 3678246"/>
              <a:gd name="connsiteY80" fmla="*/ 2186179 h 2404105"/>
              <a:gd name="connisteX81" fmla="*/ 2582345 w 3678246"/>
              <a:gd name="connsiteY81" fmla="*/ 2247139 h 2404105"/>
              <a:gd name="connisteX82" fmla="*/ 2582345 w 3678246"/>
              <a:gd name="connsiteY82" fmla="*/ 2318894 h 2404105"/>
              <a:gd name="connisteX83" fmla="*/ 2572185 w 3678246"/>
              <a:gd name="connsiteY83" fmla="*/ 2390014 h 2404105"/>
              <a:gd name="connisteX84" fmla="*/ 2501065 w 3678246"/>
              <a:gd name="connsiteY84" fmla="*/ 2400174 h 2404105"/>
              <a:gd name="connisteX85" fmla="*/ 2408990 w 3678246"/>
              <a:gd name="connsiteY85" fmla="*/ 2359534 h 2404105"/>
              <a:gd name="connisteX86" fmla="*/ 2337235 w 3678246"/>
              <a:gd name="connsiteY86" fmla="*/ 2329054 h 2404105"/>
              <a:gd name="connisteX87" fmla="*/ 2337235 w 3678246"/>
              <a:gd name="connsiteY87" fmla="*/ 2247139 h 2404105"/>
              <a:gd name="connisteX88" fmla="*/ 2337235 w 3678246"/>
              <a:gd name="connsiteY88" fmla="*/ 2176019 h 2404105"/>
              <a:gd name="connisteX89" fmla="*/ 2337235 w 3678246"/>
              <a:gd name="connsiteY89" fmla="*/ 2104264 h 2404105"/>
              <a:gd name="connisteX90" fmla="*/ 2306755 w 3678246"/>
              <a:gd name="connsiteY90" fmla="*/ 2033144 h 2404105"/>
              <a:gd name="connisteX91" fmla="*/ 2255955 w 3678246"/>
              <a:gd name="connsiteY91" fmla="*/ 1951229 h 2404105"/>
              <a:gd name="connisteX92" fmla="*/ 2184200 w 3678246"/>
              <a:gd name="connsiteY92" fmla="*/ 1930909 h 2404105"/>
              <a:gd name="connisteX93" fmla="*/ 2102920 w 3678246"/>
              <a:gd name="connsiteY93" fmla="*/ 1930909 h 2404105"/>
              <a:gd name="connisteX94" fmla="*/ 2021005 w 3678246"/>
              <a:gd name="connsiteY94" fmla="*/ 1930909 h 2404105"/>
              <a:gd name="connisteX95" fmla="*/ 2041325 w 3678246"/>
              <a:gd name="connsiteY95" fmla="*/ 1848994 h 2404105"/>
              <a:gd name="connisteX96" fmla="*/ 2113080 w 3678246"/>
              <a:gd name="connsiteY96" fmla="*/ 1808354 h 2404105"/>
              <a:gd name="connisteX97" fmla="*/ 2184200 w 3678246"/>
              <a:gd name="connsiteY97" fmla="*/ 1767714 h 2404105"/>
              <a:gd name="connisteX98" fmla="*/ 2235635 w 3678246"/>
              <a:gd name="connsiteY98" fmla="*/ 1695959 h 2404105"/>
              <a:gd name="connisteX99" fmla="*/ 2266115 w 3678246"/>
              <a:gd name="connsiteY99" fmla="*/ 1624839 h 2404105"/>
              <a:gd name="connisteX100" fmla="*/ 2276275 w 3678246"/>
              <a:gd name="connsiteY100" fmla="*/ 1542924 h 2404105"/>
              <a:gd name="connisteX101" fmla="*/ 2276275 w 3678246"/>
              <a:gd name="connsiteY101" fmla="*/ 1461644 h 2404105"/>
              <a:gd name="connisteX102" fmla="*/ 2235635 w 3678246"/>
              <a:gd name="connsiteY102" fmla="*/ 1389889 h 2404105"/>
              <a:gd name="connisteX103" fmla="*/ 2163880 w 3678246"/>
              <a:gd name="connsiteY103" fmla="*/ 1349249 h 2404105"/>
              <a:gd name="connisteX104" fmla="*/ 2092760 w 3678246"/>
              <a:gd name="connsiteY104" fmla="*/ 1339089 h 2404105"/>
              <a:gd name="connisteX105" fmla="*/ 2000685 w 3678246"/>
              <a:gd name="connsiteY105" fmla="*/ 1359409 h 2404105"/>
              <a:gd name="connisteX106" fmla="*/ 1908610 w 3678246"/>
              <a:gd name="connsiteY106" fmla="*/ 1379729 h 2404105"/>
              <a:gd name="connisteX107" fmla="*/ 1837490 w 3678246"/>
              <a:gd name="connsiteY107" fmla="*/ 1400049 h 2404105"/>
              <a:gd name="connisteX108" fmla="*/ 1755575 w 3678246"/>
              <a:gd name="connsiteY108" fmla="*/ 1430529 h 2404105"/>
              <a:gd name="connisteX109" fmla="*/ 1684455 w 3678246"/>
              <a:gd name="connsiteY109" fmla="*/ 1451484 h 2404105"/>
              <a:gd name="connisteX110" fmla="*/ 1612700 w 3678246"/>
              <a:gd name="connsiteY110" fmla="*/ 1440689 h 2404105"/>
              <a:gd name="connisteX111" fmla="*/ 1572060 w 3678246"/>
              <a:gd name="connsiteY111" fmla="*/ 1359409 h 2404105"/>
              <a:gd name="connisteX112" fmla="*/ 1541580 w 3678246"/>
              <a:gd name="connsiteY112" fmla="*/ 1287654 h 2404105"/>
              <a:gd name="connisteX113" fmla="*/ 1459665 w 3678246"/>
              <a:gd name="connsiteY113" fmla="*/ 1236854 h 2404105"/>
              <a:gd name="connisteX114" fmla="*/ 1388545 w 3678246"/>
              <a:gd name="connsiteY114" fmla="*/ 1206374 h 2404105"/>
              <a:gd name="connisteX115" fmla="*/ 1316790 w 3678246"/>
              <a:gd name="connsiteY115" fmla="*/ 1196214 h 2404105"/>
              <a:gd name="connisteX116" fmla="*/ 1245670 w 3678246"/>
              <a:gd name="connsiteY116" fmla="*/ 1186054 h 2404105"/>
              <a:gd name="connisteX117" fmla="*/ 1173915 w 3678246"/>
              <a:gd name="connsiteY117" fmla="*/ 1186054 h 2404105"/>
              <a:gd name="connisteX118" fmla="*/ 1102795 w 3678246"/>
              <a:gd name="connsiteY118" fmla="*/ 1216534 h 2404105"/>
              <a:gd name="connisteX119" fmla="*/ 1031040 w 3678246"/>
              <a:gd name="connsiteY119" fmla="*/ 1267334 h 2404105"/>
              <a:gd name="connisteX120" fmla="*/ 990400 w 3678246"/>
              <a:gd name="connsiteY120" fmla="*/ 1196214 h 2404105"/>
              <a:gd name="connisteX121" fmla="*/ 939600 w 3678246"/>
              <a:gd name="connsiteY121" fmla="*/ 1124459 h 2404105"/>
              <a:gd name="connisteX122" fmla="*/ 867845 w 3678246"/>
              <a:gd name="connsiteY122" fmla="*/ 1114299 h 2404105"/>
              <a:gd name="connisteX123" fmla="*/ 786565 w 3678246"/>
              <a:gd name="connsiteY123" fmla="*/ 1083819 h 2404105"/>
              <a:gd name="connisteX124" fmla="*/ 714810 w 3678246"/>
              <a:gd name="connsiteY124" fmla="*/ 1063499 h 2404105"/>
              <a:gd name="connisteX125" fmla="*/ 653850 w 3678246"/>
              <a:gd name="connsiteY125" fmla="*/ 981584 h 2404105"/>
              <a:gd name="connisteX126" fmla="*/ 602415 w 3678246"/>
              <a:gd name="connsiteY126" fmla="*/ 910464 h 2404105"/>
              <a:gd name="connisteX127" fmla="*/ 561775 w 3678246"/>
              <a:gd name="connsiteY127" fmla="*/ 838709 h 2404105"/>
              <a:gd name="connisteX128" fmla="*/ 490020 w 3678246"/>
              <a:gd name="connsiteY128" fmla="*/ 777749 h 2404105"/>
              <a:gd name="connisteX129" fmla="*/ 408740 w 3678246"/>
              <a:gd name="connsiteY129" fmla="*/ 737109 h 2404105"/>
              <a:gd name="connisteX130" fmla="*/ 326825 w 3678246"/>
              <a:gd name="connsiteY130" fmla="*/ 705994 h 2404105"/>
              <a:gd name="connisteX131" fmla="*/ 255705 w 3678246"/>
              <a:gd name="connsiteY131" fmla="*/ 685674 h 2404105"/>
              <a:gd name="connisteX132" fmla="*/ 183950 w 3678246"/>
              <a:gd name="connsiteY132" fmla="*/ 655194 h 2404105"/>
              <a:gd name="connisteX133" fmla="*/ 122990 w 3678246"/>
              <a:gd name="connsiteY133" fmla="*/ 573279 h 2404105"/>
              <a:gd name="connisteX134" fmla="*/ 51235 w 3678246"/>
              <a:gd name="connsiteY134" fmla="*/ 502159 h 2404105"/>
              <a:gd name="connisteX135" fmla="*/ 435 w 3678246"/>
              <a:gd name="connsiteY135" fmla="*/ 420244 h 2404105"/>
              <a:gd name="connisteX136" fmla="*/ 72190 w 3678246"/>
              <a:gd name="connsiteY136" fmla="*/ 359284 h 2404105"/>
              <a:gd name="connisteX137" fmla="*/ 143310 w 3678246"/>
              <a:gd name="connsiteY137" fmla="*/ 298324 h 2404105"/>
              <a:gd name="connisteX138" fmla="*/ 163630 w 3678246"/>
              <a:gd name="connsiteY138" fmla="*/ 226569 h 2404105"/>
              <a:gd name="connisteX139" fmla="*/ 173790 w 3678246"/>
              <a:gd name="connsiteY139" fmla="*/ 155449 h 240410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  <a:cxn ang="0">
                <a:pos x="connisteX18" y="connsiteY18"/>
              </a:cxn>
              <a:cxn ang="0">
                <a:pos x="connisteX19" y="connsiteY19"/>
              </a:cxn>
              <a:cxn ang="0">
                <a:pos x="connisteX20" y="connsiteY20"/>
              </a:cxn>
              <a:cxn ang="0">
                <a:pos x="connisteX21" y="connsiteY21"/>
              </a:cxn>
              <a:cxn ang="0">
                <a:pos x="connisteX22" y="connsiteY22"/>
              </a:cxn>
              <a:cxn ang="0">
                <a:pos x="connisteX23" y="connsiteY23"/>
              </a:cxn>
              <a:cxn ang="0">
                <a:pos x="connisteX24" y="connsiteY24"/>
              </a:cxn>
              <a:cxn ang="0">
                <a:pos x="connisteX25" y="connsiteY25"/>
              </a:cxn>
              <a:cxn ang="0">
                <a:pos x="connisteX26" y="connsiteY26"/>
              </a:cxn>
              <a:cxn ang="0">
                <a:pos x="connisteX27" y="connsiteY27"/>
              </a:cxn>
              <a:cxn ang="0">
                <a:pos x="connisteX28" y="connsiteY28"/>
              </a:cxn>
              <a:cxn ang="0">
                <a:pos x="connisteX29" y="connsiteY29"/>
              </a:cxn>
              <a:cxn ang="0">
                <a:pos x="connisteX30" y="connsiteY30"/>
              </a:cxn>
              <a:cxn ang="0">
                <a:pos x="connisteX31" y="connsiteY31"/>
              </a:cxn>
              <a:cxn ang="0">
                <a:pos x="connisteX32" y="connsiteY32"/>
              </a:cxn>
              <a:cxn ang="0">
                <a:pos x="connisteX33" y="connsiteY33"/>
              </a:cxn>
              <a:cxn ang="0">
                <a:pos x="connisteX34" y="connsiteY34"/>
              </a:cxn>
              <a:cxn ang="0">
                <a:pos x="connisteX35" y="connsiteY35"/>
              </a:cxn>
              <a:cxn ang="0">
                <a:pos x="connisteX36" y="connsiteY36"/>
              </a:cxn>
              <a:cxn ang="0">
                <a:pos x="connisteX37" y="connsiteY37"/>
              </a:cxn>
              <a:cxn ang="0">
                <a:pos x="connisteX38" y="connsiteY38"/>
              </a:cxn>
              <a:cxn ang="0">
                <a:pos x="connisteX39" y="connsiteY39"/>
              </a:cxn>
              <a:cxn ang="0">
                <a:pos x="connisteX40" y="connsiteY40"/>
              </a:cxn>
              <a:cxn ang="0">
                <a:pos x="connisteX41" y="connsiteY41"/>
              </a:cxn>
              <a:cxn ang="0">
                <a:pos x="connisteX42" y="connsiteY42"/>
              </a:cxn>
              <a:cxn ang="0">
                <a:pos x="connisteX43" y="connsiteY43"/>
              </a:cxn>
              <a:cxn ang="0">
                <a:pos x="connisteX44" y="connsiteY44"/>
              </a:cxn>
              <a:cxn ang="0">
                <a:pos x="connisteX45" y="connsiteY45"/>
              </a:cxn>
              <a:cxn ang="0">
                <a:pos x="connisteX46" y="connsiteY46"/>
              </a:cxn>
              <a:cxn ang="0">
                <a:pos x="connisteX47" y="connsiteY47"/>
              </a:cxn>
              <a:cxn ang="0">
                <a:pos x="connisteX48" y="connsiteY48"/>
              </a:cxn>
              <a:cxn ang="0">
                <a:pos x="connisteX49" y="connsiteY49"/>
              </a:cxn>
              <a:cxn ang="0">
                <a:pos x="connisteX50" y="connsiteY50"/>
              </a:cxn>
              <a:cxn ang="0">
                <a:pos x="connisteX51" y="connsiteY51"/>
              </a:cxn>
              <a:cxn ang="0">
                <a:pos x="connisteX52" y="connsiteY52"/>
              </a:cxn>
              <a:cxn ang="0">
                <a:pos x="connisteX53" y="connsiteY53"/>
              </a:cxn>
              <a:cxn ang="0">
                <a:pos x="connisteX54" y="connsiteY54"/>
              </a:cxn>
              <a:cxn ang="0">
                <a:pos x="connisteX55" y="connsiteY55"/>
              </a:cxn>
              <a:cxn ang="0">
                <a:pos x="connisteX56" y="connsiteY56"/>
              </a:cxn>
              <a:cxn ang="0">
                <a:pos x="connisteX57" y="connsiteY57"/>
              </a:cxn>
              <a:cxn ang="0">
                <a:pos x="connisteX58" y="connsiteY58"/>
              </a:cxn>
              <a:cxn ang="0">
                <a:pos x="connisteX59" y="connsiteY59"/>
              </a:cxn>
              <a:cxn ang="0">
                <a:pos x="connisteX60" y="connsiteY60"/>
              </a:cxn>
              <a:cxn ang="0">
                <a:pos x="connisteX61" y="connsiteY61"/>
              </a:cxn>
              <a:cxn ang="0">
                <a:pos x="connisteX62" y="connsiteY62"/>
              </a:cxn>
              <a:cxn ang="0">
                <a:pos x="connisteX63" y="connsiteY63"/>
              </a:cxn>
              <a:cxn ang="0">
                <a:pos x="connisteX64" y="connsiteY64"/>
              </a:cxn>
              <a:cxn ang="0">
                <a:pos x="connisteX65" y="connsiteY65"/>
              </a:cxn>
              <a:cxn ang="0">
                <a:pos x="connisteX66" y="connsiteY66"/>
              </a:cxn>
              <a:cxn ang="0">
                <a:pos x="connisteX67" y="connsiteY67"/>
              </a:cxn>
              <a:cxn ang="0">
                <a:pos x="connisteX68" y="connsiteY68"/>
              </a:cxn>
              <a:cxn ang="0">
                <a:pos x="connisteX69" y="connsiteY69"/>
              </a:cxn>
              <a:cxn ang="0">
                <a:pos x="connisteX70" y="connsiteY70"/>
              </a:cxn>
              <a:cxn ang="0">
                <a:pos x="connisteX71" y="connsiteY71"/>
              </a:cxn>
              <a:cxn ang="0">
                <a:pos x="connisteX72" y="connsiteY72"/>
              </a:cxn>
              <a:cxn ang="0">
                <a:pos x="connisteX73" y="connsiteY73"/>
              </a:cxn>
              <a:cxn ang="0">
                <a:pos x="connisteX74" y="connsiteY74"/>
              </a:cxn>
              <a:cxn ang="0">
                <a:pos x="connisteX75" y="connsiteY75"/>
              </a:cxn>
              <a:cxn ang="0">
                <a:pos x="connisteX76" y="connsiteY76"/>
              </a:cxn>
              <a:cxn ang="0">
                <a:pos x="connisteX77" y="connsiteY77"/>
              </a:cxn>
              <a:cxn ang="0">
                <a:pos x="connisteX78" y="connsiteY78"/>
              </a:cxn>
              <a:cxn ang="0">
                <a:pos x="connisteX79" y="connsiteY79"/>
              </a:cxn>
              <a:cxn ang="0">
                <a:pos x="connisteX80" y="connsiteY80"/>
              </a:cxn>
              <a:cxn ang="0">
                <a:pos x="connisteX81" y="connsiteY81"/>
              </a:cxn>
              <a:cxn ang="0">
                <a:pos x="connisteX82" y="connsiteY82"/>
              </a:cxn>
              <a:cxn ang="0">
                <a:pos x="connisteX83" y="connsiteY83"/>
              </a:cxn>
              <a:cxn ang="0">
                <a:pos x="connisteX84" y="connsiteY84"/>
              </a:cxn>
              <a:cxn ang="0">
                <a:pos x="connisteX85" y="connsiteY85"/>
              </a:cxn>
              <a:cxn ang="0">
                <a:pos x="connisteX86" y="connsiteY86"/>
              </a:cxn>
              <a:cxn ang="0">
                <a:pos x="connisteX87" y="connsiteY87"/>
              </a:cxn>
              <a:cxn ang="0">
                <a:pos x="connisteX88" y="connsiteY88"/>
              </a:cxn>
              <a:cxn ang="0">
                <a:pos x="connisteX89" y="connsiteY89"/>
              </a:cxn>
              <a:cxn ang="0">
                <a:pos x="connisteX90" y="connsiteY90"/>
              </a:cxn>
              <a:cxn ang="0">
                <a:pos x="connisteX91" y="connsiteY91"/>
              </a:cxn>
              <a:cxn ang="0">
                <a:pos x="connisteX92" y="connsiteY92"/>
              </a:cxn>
              <a:cxn ang="0">
                <a:pos x="connisteX93" y="connsiteY93"/>
              </a:cxn>
              <a:cxn ang="0">
                <a:pos x="connisteX94" y="connsiteY94"/>
              </a:cxn>
              <a:cxn ang="0">
                <a:pos x="connisteX95" y="connsiteY95"/>
              </a:cxn>
              <a:cxn ang="0">
                <a:pos x="connisteX96" y="connsiteY96"/>
              </a:cxn>
              <a:cxn ang="0">
                <a:pos x="connisteX97" y="connsiteY97"/>
              </a:cxn>
              <a:cxn ang="0">
                <a:pos x="connisteX98" y="connsiteY98"/>
              </a:cxn>
              <a:cxn ang="0">
                <a:pos x="connisteX99" y="connsiteY99"/>
              </a:cxn>
              <a:cxn ang="0">
                <a:pos x="connisteX100" y="connsiteY100"/>
              </a:cxn>
              <a:cxn ang="0">
                <a:pos x="connisteX101" y="connsiteY101"/>
              </a:cxn>
              <a:cxn ang="0">
                <a:pos x="connisteX102" y="connsiteY102"/>
              </a:cxn>
              <a:cxn ang="0">
                <a:pos x="connisteX103" y="connsiteY103"/>
              </a:cxn>
              <a:cxn ang="0">
                <a:pos x="connisteX104" y="connsiteY104"/>
              </a:cxn>
              <a:cxn ang="0">
                <a:pos x="connisteX105" y="connsiteY105"/>
              </a:cxn>
              <a:cxn ang="0">
                <a:pos x="connisteX106" y="connsiteY106"/>
              </a:cxn>
              <a:cxn ang="0">
                <a:pos x="connisteX107" y="connsiteY107"/>
              </a:cxn>
              <a:cxn ang="0">
                <a:pos x="connisteX108" y="connsiteY108"/>
              </a:cxn>
              <a:cxn ang="0">
                <a:pos x="connisteX109" y="connsiteY109"/>
              </a:cxn>
              <a:cxn ang="0">
                <a:pos x="connisteX110" y="connsiteY110"/>
              </a:cxn>
              <a:cxn ang="0">
                <a:pos x="connisteX111" y="connsiteY111"/>
              </a:cxn>
              <a:cxn ang="0">
                <a:pos x="connisteX112" y="connsiteY112"/>
              </a:cxn>
              <a:cxn ang="0">
                <a:pos x="connisteX113" y="connsiteY113"/>
              </a:cxn>
              <a:cxn ang="0">
                <a:pos x="connisteX114" y="connsiteY114"/>
              </a:cxn>
              <a:cxn ang="0">
                <a:pos x="connisteX115" y="connsiteY115"/>
              </a:cxn>
              <a:cxn ang="0">
                <a:pos x="connisteX116" y="connsiteY116"/>
              </a:cxn>
              <a:cxn ang="0">
                <a:pos x="connisteX117" y="connsiteY117"/>
              </a:cxn>
              <a:cxn ang="0">
                <a:pos x="connisteX118" y="connsiteY118"/>
              </a:cxn>
              <a:cxn ang="0">
                <a:pos x="connisteX119" y="connsiteY119"/>
              </a:cxn>
              <a:cxn ang="0">
                <a:pos x="connisteX120" y="connsiteY120"/>
              </a:cxn>
              <a:cxn ang="0">
                <a:pos x="connisteX121" y="connsiteY121"/>
              </a:cxn>
              <a:cxn ang="0">
                <a:pos x="connisteX122" y="connsiteY122"/>
              </a:cxn>
              <a:cxn ang="0">
                <a:pos x="connisteX123" y="connsiteY123"/>
              </a:cxn>
              <a:cxn ang="0">
                <a:pos x="connisteX124" y="connsiteY124"/>
              </a:cxn>
              <a:cxn ang="0">
                <a:pos x="connisteX125" y="connsiteY125"/>
              </a:cxn>
              <a:cxn ang="0">
                <a:pos x="connisteX126" y="connsiteY126"/>
              </a:cxn>
              <a:cxn ang="0">
                <a:pos x="connisteX127" y="connsiteY127"/>
              </a:cxn>
              <a:cxn ang="0">
                <a:pos x="connisteX128" y="connsiteY128"/>
              </a:cxn>
              <a:cxn ang="0">
                <a:pos x="connisteX129" y="connsiteY129"/>
              </a:cxn>
              <a:cxn ang="0">
                <a:pos x="connisteX130" y="connsiteY130"/>
              </a:cxn>
              <a:cxn ang="0">
                <a:pos x="connisteX131" y="connsiteY131"/>
              </a:cxn>
              <a:cxn ang="0">
                <a:pos x="connisteX132" y="connsiteY132"/>
              </a:cxn>
              <a:cxn ang="0">
                <a:pos x="connisteX133" y="connsiteY133"/>
              </a:cxn>
              <a:cxn ang="0">
                <a:pos x="connisteX134" y="connsiteY134"/>
              </a:cxn>
              <a:cxn ang="0">
                <a:pos x="connisteX135" y="connsiteY135"/>
              </a:cxn>
              <a:cxn ang="0">
                <a:pos x="connisteX136" y="connsiteY136"/>
              </a:cxn>
              <a:cxn ang="0">
                <a:pos x="connisteX137" y="connsiteY137"/>
              </a:cxn>
              <a:cxn ang="0">
                <a:pos x="connisteX138" y="connsiteY138"/>
              </a:cxn>
              <a:cxn ang="0">
                <a:pos x="connisteX139" y="connsiteY139"/>
              </a:cxn>
            </a:cxnLst>
            <a:rect l="l" t="t" r="r" b="b"/>
            <a:pathLst>
              <a:path w="3678246" h="2404106">
                <a:moveTo>
                  <a:pt x="153470" y="53215"/>
                </a:moveTo>
                <a:cubicBezTo>
                  <a:pt x="166170" y="64010"/>
                  <a:pt x="196650" y="97665"/>
                  <a:pt x="225225" y="104015"/>
                </a:cubicBezTo>
                <a:cubicBezTo>
                  <a:pt x="253800" y="110365"/>
                  <a:pt x="265865" y="102110"/>
                  <a:pt x="296345" y="83695"/>
                </a:cubicBezTo>
                <a:cubicBezTo>
                  <a:pt x="326825" y="65280"/>
                  <a:pt x="345875" y="29085"/>
                  <a:pt x="378260" y="12575"/>
                </a:cubicBezTo>
                <a:cubicBezTo>
                  <a:pt x="410645" y="-3935"/>
                  <a:pt x="429060" y="-125"/>
                  <a:pt x="459540" y="1780"/>
                </a:cubicBezTo>
                <a:cubicBezTo>
                  <a:pt x="490020" y="3685"/>
                  <a:pt x="502720" y="18290"/>
                  <a:pt x="531295" y="22735"/>
                </a:cubicBezTo>
                <a:cubicBezTo>
                  <a:pt x="559870" y="27180"/>
                  <a:pt x="573840" y="16385"/>
                  <a:pt x="602415" y="22735"/>
                </a:cubicBezTo>
                <a:cubicBezTo>
                  <a:pt x="630990" y="29085"/>
                  <a:pt x="641785" y="39245"/>
                  <a:pt x="674170" y="53215"/>
                </a:cubicBezTo>
                <a:cubicBezTo>
                  <a:pt x="706555" y="67185"/>
                  <a:pt x="733225" y="79885"/>
                  <a:pt x="765610" y="93855"/>
                </a:cubicBezTo>
                <a:cubicBezTo>
                  <a:pt x="797995" y="107825"/>
                  <a:pt x="808790" y="114175"/>
                  <a:pt x="837365" y="124335"/>
                </a:cubicBezTo>
                <a:cubicBezTo>
                  <a:pt x="865940" y="134495"/>
                  <a:pt x="879910" y="140845"/>
                  <a:pt x="908485" y="144655"/>
                </a:cubicBezTo>
                <a:cubicBezTo>
                  <a:pt x="937060" y="148465"/>
                  <a:pt x="951665" y="146560"/>
                  <a:pt x="980240" y="144655"/>
                </a:cubicBezTo>
                <a:cubicBezTo>
                  <a:pt x="1008815" y="142750"/>
                  <a:pt x="1022785" y="140845"/>
                  <a:pt x="1051360" y="134495"/>
                </a:cubicBezTo>
                <a:cubicBezTo>
                  <a:pt x="1079935" y="128145"/>
                  <a:pt x="1094540" y="122430"/>
                  <a:pt x="1123115" y="114175"/>
                </a:cubicBezTo>
                <a:cubicBezTo>
                  <a:pt x="1151690" y="105920"/>
                  <a:pt x="1165660" y="100205"/>
                  <a:pt x="1194235" y="93855"/>
                </a:cubicBezTo>
                <a:cubicBezTo>
                  <a:pt x="1222810" y="87505"/>
                  <a:pt x="1237415" y="85600"/>
                  <a:pt x="1265990" y="83695"/>
                </a:cubicBezTo>
                <a:cubicBezTo>
                  <a:pt x="1294565" y="81790"/>
                  <a:pt x="1312345" y="69090"/>
                  <a:pt x="1337110" y="83695"/>
                </a:cubicBezTo>
                <a:cubicBezTo>
                  <a:pt x="1361875" y="98300"/>
                  <a:pt x="1378385" y="126875"/>
                  <a:pt x="1388545" y="155450"/>
                </a:cubicBezTo>
                <a:cubicBezTo>
                  <a:pt x="1398705" y="184025"/>
                  <a:pt x="1384735" y="197995"/>
                  <a:pt x="1388545" y="226570"/>
                </a:cubicBezTo>
                <a:cubicBezTo>
                  <a:pt x="1392355" y="255145"/>
                  <a:pt x="1402515" y="267845"/>
                  <a:pt x="1408865" y="298325"/>
                </a:cubicBezTo>
                <a:cubicBezTo>
                  <a:pt x="1415215" y="328805"/>
                  <a:pt x="1408865" y="349125"/>
                  <a:pt x="1419025" y="379605"/>
                </a:cubicBezTo>
                <a:cubicBezTo>
                  <a:pt x="1429185" y="410085"/>
                  <a:pt x="1437440" y="426595"/>
                  <a:pt x="1459665" y="451360"/>
                </a:cubicBezTo>
                <a:cubicBezTo>
                  <a:pt x="1481890" y="476125"/>
                  <a:pt x="1500940" y="479935"/>
                  <a:pt x="1531420" y="502160"/>
                </a:cubicBezTo>
                <a:cubicBezTo>
                  <a:pt x="1561900" y="524385"/>
                  <a:pt x="1582220" y="546610"/>
                  <a:pt x="1612700" y="563120"/>
                </a:cubicBezTo>
                <a:cubicBezTo>
                  <a:pt x="1643180" y="579630"/>
                  <a:pt x="1655880" y="567565"/>
                  <a:pt x="1684455" y="584075"/>
                </a:cubicBezTo>
                <a:cubicBezTo>
                  <a:pt x="1713030" y="600585"/>
                  <a:pt x="1727000" y="624715"/>
                  <a:pt x="1755575" y="645035"/>
                </a:cubicBezTo>
                <a:cubicBezTo>
                  <a:pt x="1784150" y="665355"/>
                  <a:pt x="1798755" y="669165"/>
                  <a:pt x="1827330" y="685675"/>
                </a:cubicBezTo>
                <a:cubicBezTo>
                  <a:pt x="1855905" y="702185"/>
                  <a:pt x="1867970" y="706630"/>
                  <a:pt x="1898450" y="726950"/>
                </a:cubicBezTo>
                <a:cubicBezTo>
                  <a:pt x="1928930" y="747270"/>
                  <a:pt x="1949885" y="771400"/>
                  <a:pt x="1980365" y="787910"/>
                </a:cubicBezTo>
                <a:cubicBezTo>
                  <a:pt x="2010845" y="804420"/>
                  <a:pt x="2022910" y="801880"/>
                  <a:pt x="2051485" y="808230"/>
                </a:cubicBezTo>
                <a:cubicBezTo>
                  <a:pt x="2080060" y="814580"/>
                  <a:pt x="2094665" y="816485"/>
                  <a:pt x="2123240" y="818390"/>
                </a:cubicBezTo>
                <a:cubicBezTo>
                  <a:pt x="2151815" y="820295"/>
                  <a:pt x="2169595" y="832360"/>
                  <a:pt x="2194360" y="818390"/>
                </a:cubicBezTo>
                <a:cubicBezTo>
                  <a:pt x="2219125" y="804420"/>
                  <a:pt x="2231190" y="775845"/>
                  <a:pt x="2245795" y="747270"/>
                </a:cubicBezTo>
                <a:cubicBezTo>
                  <a:pt x="2260400" y="718695"/>
                  <a:pt x="2254050" y="704090"/>
                  <a:pt x="2266115" y="675515"/>
                </a:cubicBezTo>
                <a:cubicBezTo>
                  <a:pt x="2278180" y="646940"/>
                  <a:pt x="2284530" y="618365"/>
                  <a:pt x="2306755" y="604395"/>
                </a:cubicBezTo>
                <a:cubicBezTo>
                  <a:pt x="2328980" y="590425"/>
                  <a:pt x="2349935" y="587885"/>
                  <a:pt x="2378510" y="604395"/>
                </a:cubicBezTo>
                <a:cubicBezTo>
                  <a:pt x="2407085" y="620905"/>
                  <a:pt x="2421055" y="655195"/>
                  <a:pt x="2449630" y="685675"/>
                </a:cubicBezTo>
                <a:cubicBezTo>
                  <a:pt x="2478205" y="716155"/>
                  <a:pt x="2492810" y="739015"/>
                  <a:pt x="2521385" y="757430"/>
                </a:cubicBezTo>
                <a:cubicBezTo>
                  <a:pt x="2549960" y="775845"/>
                  <a:pt x="2562025" y="773940"/>
                  <a:pt x="2592505" y="777750"/>
                </a:cubicBezTo>
                <a:cubicBezTo>
                  <a:pt x="2622985" y="781560"/>
                  <a:pt x="2643940" y="787910"/>
                  <a:pt x="2674420" y="777750"/>
                </a:cubicBezTo>
                <a:cubicBezTo>
                  <a:pt x="2704900" y="767590"/>
                  <a:pt x="2716965" y="749175"/>
                  <a:pt x="2745540" y="726950"/>
                </a:cubicBezTo>
                <a:cubicBezTo>
                  <a:pt x="2774115" y="704725"/>
                  <a:pt x="2788720" y="681865"/>
                  <a:pt x="2817295" y="665355"/>
                </a:cubicBezTo>
                <a:cubicBezTo>
                  <a:pt x="2845870" y="648845"/>
                  <a:pt x="2859840" y="643130"/>
                  <a:pt x="2888415" y="645035"/>
                </a:cubicBezTo>
                <a:cubicBezTo>
                  <a:pt x="2916990" y="646940"/>
                  <a:pt x="2931595" y="665355"/>
                  <a:pt x="2960170" y="675515"/>
                </a:cubicBezTo>
                <a:cubicBezTo>
                  <a:pt x="2988745" y="685675"/>
                  <a:pt x="3002715" y="685675"/>
                  <a:pt x="3031290" y="695835"/>
                </a:cubicBezTo>
                <a:cubicBezTo>
                  <a:pt x="3059865" y="705995"/>
                  <a:pt x="3080820" y="706630"/>
                  <a:pt x="3103045" y="726950"/>
                </a:cubicBezTo>
                <a:cubicBezTo>
                  <a:pt x="3125270" y="747270"/>
                  <a:pt x="3121460" y="784100"/>
                  <a:pt x="3143685" y="798070"/>
                </a:cubicBezTo>
                <a:cubicBezTo>
                  <a:pt x="3165910" y="812040"/>
                  <a:pt x="3186865" y="798070"/>
                  <a:pt x="3215440" y="798070"/>
                </a:cubicBezTo>
                <a:cubicBezTo>
                  <a:pt x="3244015" y="798070"/>
                  <a:pt x="3256080" y="796165"/>
                  <a:pt x="3286560" y="798070"/>
                </a:cubicBezTo>
                <a:cubicBezTo>
                  <a:pt x="3317040" y="799975"/>
                  <a:pt x="3337995" y="801880"/>
                  <a:pt x="3368475" y="808230"/>
                </a:cubicBezTo>
                <a:cubicBezTo>
                  <a:pt x="3398955" y="814580"/>
                  <a:pt x="3411020" y="813945"/>
                  <a:pt x="3439595" y="828550"/>
                </a:cubicBezTo>
                <a:cubicBezTo>
                  <a:pt x="3468170" y="843155"/>
                  <a:pt x="3482775" y="861570"/>
                  <a:pt x="3511350" y="879985"/>
                </a:cubicBezTo>
                <a:cubicBezTo>
                  <a:pt x="3539925" y="898400"/>
                  <a:pt x="3553895" y="902210"/>
                  <a:pt x="3582470" y="920625"/>
                </a:cubicBezTo>
                <a:cubicBezTo>
                  <a:pt x="3611045" y="939040"/>
                  <a:pt x="3635810" y="944755"/>
                  <a:pt x="3654225" y="971425"/>
                </a:cubicBezTo>
                <a:cubicBezTo>
                  <a:pt x="3672640" y="998095"/>
                  <a:pt x="3684705" y="1026670"/>
                  <a:pt x="3674545" y="1053340"/>
                </a:cubicBezTo>
                <a:cubicBezTo>
                  <a:pt x="3664385" y="1080010"/>
                  <a:pt x="3629460" y="1079375"/>
                  <a:pt x="3602790" y="1104140"/>
                </a:cubicBezTo>
                <a:cubicBezTo>
                  <a:pt x="3576120" y="1128905"/>
                  <a:pt x="3545640" y="1147320"/>
                  <a:pt x="3541830" y="1175895"/>
                </a:cubicBezTo>
                <a:cubicBezTo>
                  <a:pt x="3538020" y="1204470"/>
                  <a:pt x="3572310" y="1218440"/>
                  <a:pt x="3582470" y="1247015"/>
                </a:cubicBezTo>
                <a:cubicBezTo>
                  <a:pt x="3592630" y="1275590"/>
                  <a:pt x="3586280" y="1288290"/>
                  <a:pt x="3592630" y="1318770"/>
                </a:cubicBezTo>
                <a:cubicBezTo>
                  <a:pt x="3598980" y="1349250"/>
                  <a:pt x="3609140" y="1367665"/>
                  <a:pt x="3612950" y="1400050"/>
                </a:cubicBezTo>
                <a:cubicBezTo>
                  <a:pt x="3616760" y="1432435"/>
                  <a:pt x="3625015" y="1451485"/>
                  <a:pt x="3612950" y="1481965"/>
                </a:cubicBezTo>
                <a:cubicBezTo>
                  <a:pt x="3600885" y="1512445"/>
                  <a:pt x="3576755" y="1524510"/>
                  <a:pt x="3551990" y="1553085"/>
                </a:cubicBezTo>
                <a:cubicBezTo>
                  <a:pt x="3527225" y="1581660"/>
                  <a:pt x="3505000" y="1594360"/>
                  <a:pt x="3490395" y="1624840"/>
                </a:cubicBezTo>
                <a:cubicBezTo>
                  <a:pt x="3475790" y="1655320"/>
                  <a:pt x="3482140" y="1675640"/>
                  <a:pt x="3480235" y="1706120"/>
                </a:cubicBezTo>
                <a:cubicBezTo>
                  <a:pt x="3478330" y="1736600"/>
                  <a:pt x="3494205" y="1757555"/>
                  <a:pt x="3480235" y="1777875"/>
                </a:cubicBezTo>
                <a:cubicBezTo>
                  <a:pt x="3466265" y="1798195"/>
                  <a:pt x="3437690" y="1810260"/>
                  <a:pt x="3409115" y="1808355"/>
                </a:cubicBezTo>
                <a:cubicBezTo>
                  <a:pt x="3380540" y="1806450"/>
                  <a:pt x="3365935" y="1775970"/>
                  <a:pt x="3337360" y="1767715"/>
                </a:cubicBezTo>
                <a:cubicBezTo>
                  <a:pt x="3308785" y="1759460"/>
                  <a:pt x="3296720" y="1767715"/>
                  <a:pt x="3266240" y="1767715"/>
                </a:cubicBezTo>
                <a:cubicBezTo>
                  <a:pt x="3235760" y="1767715"/>
                  <a:pt x="3214805" y="1767715"/>
                  <a:pt x="3184325" y="1767715"/>
                </a:cubicBezTo>
                <a:cubicBezTo>
                  <a:pt x="3153845" y="1767715"/>
                  <a:pt x="3141780" y="1753745"/>
                  <a:pt x="3113205" y="1767715"/>
                </a:cubicBezTo>
                <a:cubicBezTo>
                  <a:pt x="3084630" y="1781685"/>
                  <a:pt x="3056055" y="1808355"/>
                  <a:pt x="3041450" y="1838835"/>
                </a:cubicBezTo>
                <a:cubicBezTo>
                  <a:pt x="3026845" y="1869315"/>
                  <a:pt x="3033195" y="1890270"/>
                  <a:pt x="3041450" y="1920750"/>
                </a:cubicBezTo>
                <a:cubicBezTo>
                  <a:pt x="3049705" y="1951230"/>
                  <a:pt x="3060500" y="1973455"/>
                  <a:pt x="3082725" y="1991870"/>
                </a:cubicBezTo>
                <a:cubicBezTo>
                  <a:pt x="3104950" y="2010285"/>
                  <a:pt x="3153845" y="1994410"/>
                  <a:pt x="3153845" y="2012825"/>
                </a:cubicBezTo>
                <a:cubicBezTo>
                  <a:pt x="3153845" y="2031240"/>
                  <a:pt x="3111300" y="2061720"/>
                  <a:pt x="3082725" y="2083945"/>
                </a:cubicBezTo>
                <a:cubicBezTo>
                  <a:pt x="3054150" y="2106170"/>
                  <a:pt x="3039545" y="2109980"/>
                  <a:pt x="3010970" y="2124585"/>
                </a:cubicBezTo>
                <a:cubicBezTo>
                  <a:pt x="2982395" y="2139190"/>
                  <a:pt x="2968425" y="2145540"/>
                  <a:pt x="2939850" y="2155700"/>
                </a:cubicBezTo>
                <a:cubicBezTo>
                  <a:pt x="2911275" y="2165860"/>
                  <a:pt x="2896670" y="2169670"/>
                  <a:pt x="2868095" y="2176020"/>
                </a:cubicBezTo>
                <a:cubicBezTo>
                  <a:pt x="2839520" y="2182370"/>
                  <a:pt x="2825550" y="2189990"/>
                  <a:pt x="2796975" y="2186180"/>
                </a:cubicBezTo>
                <a:cubicBezTo>
                  <a:pt x="2768400" y="2182370"/>
                  <a:pt x="2753795" y="2155700"/>
                  <a:pt x="2725220" y="2155700"/>
                </a:cubicBezTo>
                <a:cubicBezTo>
                  <a:pt x="2696645" y="2155700"/>
                  <a:pt x="2682675" y="2167765"/>
                  <a:pt x="2654100" y="2186180"/>
                </a:cubicBezTo>
                <a:cubicBezTo>
                  <a:pt x="2625525" y="2204595"/>
                  <a:pt x="2596950" y="2220470"/>
                  <a:pt x="2582345" y="2247140"/>
                </a:cubicBezTo>
                <a:cubicBezTo>
                  <a:pt x="2567740" y="2273810"/>
                  <a:pt x="2584250" y="2290320"/>
                  <a:pt x="2582345" y="2318895"/>
                </a:cubicBezTo>
                <a:cubicBezTo>
                  <a:pt x="2580440" y="2347470"/>
                  <a:pt x="2588695" y="2373505"/>
                  <a:pt x="2572185" y="2390015"/>
                </a:cubicBezTo>
                <a:cubicBezTo>
                  <a:pt x="2555675" y="2406525"/>
                  <a:pt x="2533450" y="2406525"/>
                  <a:pt x="2501065" y="2400175"/>
                </a:cubicBezTo>
                <a:cubicBezTo>
                  <a:pt x="2468680" y="2393825"/>
                  <a:pt x="2442010" y="2373505"/>
                  <a:pt x="2408990" y="2359535"/>
                </a:cubicBezTo>
                <a:cubicBezTo>
                  <a:pt x="2375970" y="2345565"/>
                  <a:pt x="2351840" y="2351280"/>
                  <a:pt x="2337235" y="2329055"/>
                </a:cubicBezTo>
                <a:cubicBezTo>
                  <a:pt x="2322630" y="2306830"/>
                  <a:pt x="2337235" y="2277620"/>
                  <a:pt x="2337235" y="2247140"/>
                </a:cubicBezTo>
                <a:cubicBezTo>
                  <a:pt x="2337235" y="2216660"/>
                  <a:pt x="2337235" y="2204595"/>
                  <a:pt x="2337235" y="2176020"/>
                </a:cubicBezTo>
                <a:cubicBezTo>
                  <a:pt x="2337235" y="2147445"/>
                  <a:pt x="2343585" y="2132840"/>
                  <a:pt x="2337235" y="2104265"/>
                </a:cubicBezTo>
                <a:cubicBezTo>
                  <a:pt x="2330885" y="2075690"/>
                  <a:pt x="2323265" y="2063625"/>
                  <a:pt x="2306755" y="2033145"/>
                </a:cubicBezTo>
                <a:cubicBezTo>
                  <a:pt x="2290245" y="2002665"/>
                  <a:pt x="2280720" y="1971550"/>
                  <a:pt x="2255955" y="1951230"/>
                </a:cubicBezTo>
                <a:cubicBezTo>
                  <a:pt x="2231190" y="1930910"/>
                  <a:pt x="2214680" y="1934720"/>
                  <a:pt x="2184200" y="1930910"/>
                </a:cubicBezTo>
                <a:cubicBezTo>
                  <a:pt x="2153720" y="1927100"/>
                  <a:pt x="2135305" y="1930910"/>
                  <a:pt x="2102920" y="1930910"/>
                </a:cubicBezTo>
                <a:cubicBezTo>
                  <a:pt x="2070535" y="1930910"/>
                  <a:pt x="2033070" y="1947420"/>
                  <a:pt x="2021005" y="1930910"/>
                </a:cubicBezTo>
                <a:cubicBezTo>
                  <a:pt x="2008940" y="1914400"/>
                  <a:pt x="2022910" y="1873760"/>
                  <a:pt x="2041325" y="1848995"/>
                </a:cubicBezTo>
                <a:cubicBezTo>
                  <a:pt x="2059740" y="1824230"/>
                  <a:pt x="2084505" y="1824865"/>
                  <a:pt x="2113080" y="1808355"/>
                </a:cubicBezTo>
                <a:cubicBezTo>
                  <a:pt x="2141655" y="1791845"/>
                  <a:pt x="2159435" y="1789940"/>
                  <a:pt x="2184200" y="1767715"/>
                </a:cubicBezTo>
                <a:cubicBezTo>
                  <a:pt x="2208965" y="1745490"/>
                  <a:pt x="2219125" y="1724535"/>
                  <a:pt x="2235635" y="1695960"/>
                </a:cubicBezTo>
                <a:cubicBezTo>
                  <a:pt x="2252145" y="1667385"/>
                  <a:pt x="2257860" y="1655320"/>
                  <a:pt x="2266115" y="1624840"/>
                </a:cubicBezTo>
                <a:cubicBezTo>
                  <a:pt x="2274370" y="1594360"/>
                  <a:pt x="2274370" y="1575310"/>
                  <a:pt x="2276275" y="1542925"/>
                </a:cubicBezTo>
                <a:cubicBezTo>
                  <a:pt x="2278180" y="1510540"/>
                  <a:pt x="2284530" y="1492125"/>
                  <a:pt x="2276275" y="1461645"/>
                </a:cubicBezTo>
                <a:cubicBezTo>
                  <a:pt x="2268020" y="1431165"/>
                  <a:pt x="2257860" y="1412115"/>
                  <a:pt x="2235635" y="1389890"/>
                </a:cubicBezTo>
                <a:cubicBezTo>
                  <a:pt x="2213410" y="1367665"/>
                  <a:pt x="2192455" y="1359410"/>
                  <a:pt x="2163880" y="1349250"/>
                </a:cubicBezTo>
                <a:cubicBezTo>
                  <a:pt x="2135305" y="1339090"/>
                  <a:pt x="2125145" y="1337185"/>
                  <a:pt x="2092760" y="1339090"/>
                </a:cubicBezTo>
                <a:cubicBezTo>
                  <a:pt x="2060375" y="1340995"/>
                  <a:pt x="2037515" y="1351155"/>
                  <a:pt x="2000685" y="1359410"/>
                </a:cubicBezTo>
                <a:cubicBezTo>
                  <a:pt x="1963855" y="1367665"/>
                  <a:pt x="1940995" y="1371475"/>
                  <a:pt x="1908610" y="1379730"/>
                </a:cubicBezTo>
                <a:cubicBezTo>
                  <a:pt x="1876225" y="1387985"/>
                  <a:pt x="1867970" y="1389890"/>
                  <a:pt x="1837490" y="1400050"/>
                </a:cubicBezTo>
                <a:cubicBezTo>
                  <a:pt x="1807010" y="1410210"/>
                  <a:pt x="1786055" y="1420370"/>
                  <a:pt x="1755575" y="1430530"/>
                </a:cubicBezTo>
                <a:cubicBezTo>
                  <a:pt x="1725095" y="1440690"/>
                  <a:pt x="1713030" y="1449580"/>
                  <a:pt x="1684455" y="1451485"/>
                </a:cubicBezTo>
                <a:cubicBezTo>
                  <a:pt x="1655880" y="1453390"/>
                  <a:pt x="1634925" y="1459105"/>
                  <a:pt x="1612700" y="1440690"/>
                </a:cubicBezTo>
                <a:cubicBezTo>
                  <a:pt x="1590475" y="1422275"/>
                  <a:pt x="1586030" y="1389890"/>
                  <a:pt x="1572060" y="1359410"/>
                </a:cubicBezTo>
                <a:cubicBezTo>
                  <a:pt x="1558090" y="1328930"/>
                  <a:pt x="1563805" y="1312420"/>
                  <a:pt x="1541580" y="1287655"/>
                </a:cubicBezTo>
                <a:cubicBezTo>
                  <a:pt x="1519355" y="1262890"/>
                  <a:pt x="1490145" y="1253365"/>
                  <a:pt x="1459665" y="1236855"/>
                </a:cubicBezTo>
                <a:cubicBezTo>
                  <a:pt x="1429185" y="1220345"/>
                  <a:pt x="1417120" y="1214630"/>
                  <a:pt x="1388545" y="1206375"/>
                </a:cubicBezTo>
                <a:cubicBezTo>
                  <a:pt x="1359970" y="1198120"/>
                  <a:pt x="1345365" y="1200025"/>
                  <a:pt x="1316790" y="1196215"/>
                </a:cubicBezTo>
                <a:cubicBezTo>
                  <a:pt x="1288215" y="1192405"/>
                  <a:pt x="1274245" y="1187960"/>
                  <a:pt x="1245670" y="1186055"/>
                </a:cubicBezTo>
                <a:cubicBezTo>
                  <a:pt x="1217095" y="1184150"/>
                  <a:pt x="1202490" y="1179705"/>
                  <a:pt x="1173915" y="1186055"/>
                </a:cubicBezTo>
                <a:cubicBezTo>
                  <a:pt x="1145340" y="1192405"/>
                  <a:pt x="1131370" y="1200025"/>
                  <a:pt x="1102795" y="1216535"/>
                </a:cubicBezTo>
                <a:cubicBezTo>
                  <a:pt x="1074220" y="1233045"/>
                  <a:pt x="1053265" y="1271145"/>
                  <a:pt x="1031040" y="1267335"/>
                </a:cubicBezTo>
                <a:cubicBezTo>
                  <a:pt x="1008815" y="1263525"/>
                  <a:pt x="1008815" y="1224790"/>
                  <a:pt x="990400" y="1196215"/>
                </a:cubicBezTo>
                <a:cubicBezTo>
                  <a:pt x="971985" y="1167640"/>
                  <a:pt x="964365" y="1140970"/>
                  <a:pt x="939600" y="1124460"/>
                </a:cubicBezTo>
                <a:cubicBezTo>
                  <a:pt x="914835" y="1107950"/>
                  <a:pt x="898325" y="1122555"/>
                  <a:pt x="867845" y="1114300"/>
                </a:cubicBezTo>
                <a:cubicBezTo>
                  <a:pt x="837365" y="1106045"/>
                  <a:pt x="817045" y="1093980"/>
                  <a:pt x="786565" y="1083820"/>
                </a:cubicBezTo>
                <a:cubicBezTo>
                  <a:pt x="756085" y="1073660"/>
                  <a:pt x="741480" y="1083820"/>
                  <a:pt x="714810" y="1063500"/>
                </a:cubicBezTo>
                <a:cubicBezTo>
                  <a:pt x="688140" y="1043180"/>
                  <a:pt x="676075" y="1012065"/>
                  <a:pt x="653850" y="981585"/>
                </a:cubicBezTo>
                <a:cubicBezTo>
                  <a:pt x="631625" y="951105"/>
                  <a:pt x="620830" y="939040"/>
                  <a:pt x="602415" y="910465"/>
                </a:cubicBezTo>
                <a:cubicBezTo>
                  <a:pt x="584000" y="881890"/>
                  <a:pt x="584000" y="865380"/>
                  <a:pt x="561775" y="838710"/>
                </a:cubicBezTo>
                <a:cubicBezTo>
                  <a:pt x="539550" y="812040"/>
                  <a:pt x="520500" y="798070"/>
                  <a:pt x="490020" y="777750"/>
                </a:cubicBezTo>
                <a:cubicBezTo>
                  <a:pt x="459540" y="757430"/>
                  <a:pt x="441125" y="751715"/>
                  <a:pt x="408740" y="737110"/>
                </a:cubicBezTo>
                <a:cubicBezTo>
                  <a:pt x="376355" y="722505"/>
                  <a:pt x="357305" y="716155"/>
                  <a:pt x="326825" y="705995"/>
                </a:cubicBezTo>
                <a:cubicBezTo>
                  <a:pt x="296345" y="695835"/>
                  <a:pt x="284280" y="695835"/>
                  <a:pt x="255705" y="685675"/>
                </a:cubicBezTo>
                <a:cubicBezTo>
                  <a:pt x="227130" y="675515"/>
                  <a:pt x="210620" y="677420"/>
                  <a:pt x="183950" y="655195"/>
                </a:cubicBezTo>
                <a:cubicBezTo>
                  <a:pt x="157280" y="632970"/>
                  <a:pt x="149660" y="603760"/>
                  <a:pt x="122990" y="573280"/>
                </a:cubicBezTo>
                <a:cubicBezTo>
                  <a:pt x="96320" y="542800"/>
                  <a:pt x="76000" y="532640"/>
                  <a:pt x="51235" y="502160"/>
                </a:cubicBezTo>
                <a:cubicBezTo>
                  <a:pt x="26470" y="471680"/>
                  <a:pt x="-4010" y="448820"/>
                  <a:pt x="435" y="420245"/>
                </a:cubicBezTo>
                <a:cubicBezTo>
                  <a:pt x="4880" y="391670"/>
                  <a:pt x="43615" y="383415"/>
                  <a:pt x="72190" y="359285"/>
                </a:cubicBezTo>
                <a:cubicBezTo>
                  <a:pt x="100765" y="335155"/>
                  <a:pt x="124895" y="324995"/>
                  <a:pt x="143310" y="298325"/>
                </a:cubicBezTo>
                <a:cubicBezTo>
                  <a:pt x="161725" y="271655"/>
                  <a:pt x="157280" y="255145"/>
                  <a:pt x="163630" y="226570"/>
                </a:cubicBezTo>
                <a:cubicBezTo>
                  <a:pt x="169980" y="197995"/>
                  <a:pt x="171885" y="168150"/>
                  <a:pt x="173790" y="155450"/>
                </a:cubicBezTo>
              </a:path>
            </a:pathLst>
          </a:custGeom>
          <a:noFill/>
          <a:ln w="762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sp>
        <p:nvSpPr>
          <p:cNvPr id="53252" name="Text Box 4"/>
          <p:cNvSpPr txBox="1"/>
          <p:nvPr/>
        </p:nvSpPr>
        <p:spPr>
          <a:xfrm rot="2040000">
            <a:off x="2792413" y="3916363"/>
            <a:ext cx="1895475" cy="830262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4800" b="1" dirty="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西南</a:t>
            </a:r>
            <a:endParaRPr lang="zh-CN" altLang="en-US" sz="4800" b="1" dirty="0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5" name="任意多边形 4"/>
          <p:cNvSpPr/>
          <p:nvPr/>
        </p:nvSpPr>
        <p:spPr>
          <a:xfrm>
            <a:off x="1774825" y="1514475"/>
            <a:ext cx="3992563" cy="2717800"/>
          </a:xfrm>
          <a:custGeom>
            <a:avLst/>
            <a:gdLst>
              <a:gd name="connisteX0" fmla="*/ 3882460 w 3992119"/>
              <a:gd name="connsiteY0" fmla="*/ 2657268 h 2718902"/>
              <a:gd name="connisteX1" fmla="*/ 3821500 w 3992119"/>
              <a:gd name="connsiteY1" fmla="*/ 2586148 h 2718902"/>
              <a:gd name="connisteX2" fmla="*/ 3841820 w 3992119"/>
              <a:gd name="connsiteY2" fmla="*/ 2514393 h 2718902"/>
              <a:gd name="connisteX3" fmla="*/ 3851980 w 3992119"/>
              <a:gd name="connsiteY3" fmla="*/ 2443273 h 2718902"/>
              <a:gd name="connisteX4" fmla="*/ 3912940 w 3992119"/>
              <a:gd name="connsiteY4" fmla="*/ 2371518 h 2718902"/>
              <a:gd name="connisteX5" fmla="*/ 3933895 w 3992119"/>
              <a:gd name="connsiteY5" fmla="*/ 2300398 h 2718902"/>
              <a:gd name="connisteX6" fmla="*/ 3933895 w 3992119"/>
              <a:gd name="connsiteY6" fmla="*/ 2228643 h 2718902"/>
              <a:gd name="connisteX7" fmla="*/ 3933895 w 3992119"/>
              <a:gd name="connsiteY7" fmla="*/ 2157523 h 2718902"/>
              <a:gd name="connisteX8" fmla="*/ 3933895 w 3992119"/>
              <a:gd name="connsiteY8" fmla="*/ 2085768 h 2718902"/>
              <a:gd name="connisteX9" fmla="*/ 3933895 w 3992119"/>
              <a:gd name="connsiteY9" fmla="*/ 2014648 h 2718902"/>
              <a:gd name="connisteX10" fmla="*/ 3933895 w 3992119"/>
              <a:gd name="connsiteY10" fmla="*/ 1942893 h 2718902"/>
              <a:gd name="connisteX11" fmla="*/ 3933895 w 3992119"/>
              <a:gd name="connsiteY11" fmla="*/ 1871773 h 2718902"/>
              <a:gd name="connisteX12" fmla="*/ 3944055 w 3992119"/>
              <a:gd name="connsiteY12" fmla="*/ 1800018 h 2718902"/>
              <a:gd name="connisteX13" fmla="*/ 3964375 w 3992119"/>
              <a:gd name="connsiteY13" fmla="*/ 1728898 h 2718902"/>
              <a:gd name="connisteX14" fmla="*/ 3984695 w 3992119"/>
              <a:gd name="connsiteY14" fmla="*/ 1657143 h 2718902"/>
              <a:gd name="connisteX15" fmla="*/ 3984695 w 3992119"/>
              <a:gd name="connsiteY15" fmla="*/ 1586023 h 2718902"/>
              <a:gd name="connisteX16" fmla="*/ 3912940 w 3992119"/>
              <a:gd name="connsiteY16" fmla="*/ 1626663 h 2718902"/>
              <a:gd name="connisteX17" fmla="*/ 3831660 w 3992119"/>
              <a:gd name="connsiteY17" fmla="*/ 1698418 h 2718902"/>
              <a:gd name="connisteX18" fmla="*/ 3759905 w 3992119"/>
              <a:gd name="connsiteY18" fmla="*/ 1759378 h 2718902"/>
              <a:gd name="connisteX19" fmla="*/ 3688785 w 3992119"/>
              <a:gd name="connsiteY19" fmla="*/ 1810178 h 2718902"/>
              <a:gd name="connisteX20" fmla="*/ 3617030 w 3992119"/>
              <a:gd name="connsiteY20" fmla="*/ 1810178 h 2718902"/>
              <a:gd name="connisteX21" fmla="*/ 3556070 w 3992119"/>
              <a:gd name="connsiteY21" fmla="*/ 1739058 h 2718902"/>
              <a:gd name="connisteX22" fmla="*/ 3535750 w 3992119"/>
              <a:gd name="connsiteY22" fmla="*/ 1667303 h 2718902"/>
              <a:gd name="connisteX23" fmla="*/ 3535750 w 3992119"/>
              <a:gd name="connsiteY23" fmla="*/ 1596183 h 2718902"/>
              <a:gd name="connisteX24" fmla="*/ 3535750 w 3992119"/>
              <a:gd name="connsiteY24" fmla="*/ 1524428 h 2718902"/>
              <a:gd name="connisteX25" fmla="*/ 3535750 w 3992119"/>
              <a:gd name="connsiteY25" fmla="*/ 1453308 h 2718902"/>
              <a:gd name="connisteX26" fmla="*/ 3525590 w 3992119"/>
              <a:gd name="connsiteY26" fmla="*/ 1371393 h 2718902"/>
              <a:gd name="connisteX27" fmla="*/ 3525590 w 3992119"/>
              <a:gd name="connsiteY27" fmla="*/ 1300273 h 2718902"/>
              <a:gd name="connisteX28" fmla="*/ 3443675 w 3992119"/>
              <a:gd name="connsiteY28" fmla="*/ 1238678 h 2718902"/>
              <a:gd name="connisteX29" fmla="*/ 3372555 w 3992119"/>
              <a:gd name="connsiteY29" fmla="*/ 1238678 h 2718902"/>
              <a:gd name="connisteX30" fmla="*/ 3300800 w 3992119"/>
              <a:gd name="connsiteY30" fmla="*/ 1238678 h 2718902"/>
              <a:gd name="connisteX31" fmla="*/ 3229680 w 3992119"/>
              <a:gd name="connsiteY31" fmla="*/ 1238678 h 2718902"/>
              <a:gd name="connisteX32" fmla="*/ 3157925 w 3992119"/>
              <a:gd name="connsiteY32" fmla="*/ 1228518 h 2718902"/>
              <a:gd name="connisteX33" fmla="*/ 3086805 w 3992119"/>
              <a:gd name="connsiteY33" fmla="*/ 1198038 h 2718902"/>
              <a:gd name="connisteX34" fmla="*/ 3004890 w 3992119"/>
              <a:gd name="connsiteY34" fmla="*/ 1167558 h 2718902"/>
              <a:gd name="connisteX35" fmla="*/ 2933770 w 3992119"/>
              <a:gd name="connsiteY35" fmla="*/ 1147238 h 2718902"/>
              <a:gd name="connisteX36" fmla="*/ 2862015 w 3992119"/>
              <a:gd name="connsiteY36" fmla="*/ 1137078 h 2718902"/>
              <a:gd name="connisteX37" fmla="*/ 2790895 w 3992119"/>
              <a:gd name="connsiteY37" fmla="*/ 1116758 h 2718902"/>
              <a:gd name="connisteX38" fmla="*/ 2719140 w 3992119"/>
              <a:gd name="connsiteY38" fmla="*/ 1106598 h 2718902"/>
              <a:gd name="connisteX39" fmla="*/ 2648020 w 3992119"/>
              <a:gd name="connsiteY39" fmla="*/ 1085643 h 2718902"/>
              <a:gd name="connisteX40" fmla="*/ 2576265 w 3992119"/>
              <a:gd name="connsiteY40" fmla="*/ 1065323 h 2718902"/>
              <a:gd name="connisteX41" fmla="*/ 2505145 w 3992119"/>
              <a:gd name="connsiteY41" fmla="*/ 1014523 h 2718902"/>
              <a:gd name="connisteX42" fmla="*/ 2433390 w 3992119"/>
              <a:gd name="connsiteY42" fmla="*/ 994203 h 2718902"/>
              <a:gd name="connisteX43" fmla="*/ 2362270 w 3992119"/>
              <a:gd name="connsiteY43" fmla="*/ 963723 h 2718902"/>
              <a:gd name="connisteX44" fmla="*/ 2290515 w 3992119"/>
              <a:gd name="connsiteY44" fmla="*/ 932608 h 2718902"/>
              <a:gd name="connisteX45" fmla="*/ 2280355 w 3992119"/>
              <a:gd name="connsiteY45" fmla="*/ 861488 h 2718902"/>
              <a:gd name="connisteX46" fmla="*/ 2280355 w 3992119"/>
              <a:gd name="connsiteY46" fmla="*/ 789733 h 2718902"/>
              <a:gd name="connisteX47" fmla="*/ 2280355 w 3992119"/>
              <a:gd name="connsiteY47" fmla="*/ 718613 h 2718902"/>
              <a:gd name="connisteX48" fmla="*/ 2280355 w 3992119"/>
              <a:gd name="connsiteY48" fmla="*/ 646858 h 2718902"/>
              <a:gd name="connisteX49" fmla="*/ 2208600 w 3992119"/>
              <a:gd name="connsiteY49" fmla="*/ 606218 h 2718902"/>
              <a:gd name="connisteX50" fmla="*/ 2127320 w 3992119"/>
              <a:gd name="connsiteY50" fmla="*/ 596058 h 2718902"/>
              <a:gd name="connisteX51" fmla="*/ 2055565 w 3992119"/>
              <a:gd name="connsiteY51" fmla="*/ 585898 h 2718902"/>
              <a:gd name="connisteX52" fmla="*/ 1984445 w 3992119"/>
              <a:gd name="connsiteY52" fmla="*/ 575738 h 2718902"/>
              <a:gd name="connisteX53" fmla="*/ 1984445 w 3992119"/>
              <a:gd name="connsiteY53" fmla="*/ 503983 h 2718902"/>
              <a:gd name="connisteX54" fmla="*/ 2004765 w 3992119"/>
              <a:gd name="connsiteY54" fmla="*/ 432863 h 2718902"/>
              <a:gd name="connisteX55" fmla="*/ 2014925 w 3992119"/>
              <a:gd name="connsiteY55" fmla="*/ 361108 h 2718902"/>
              <a:gd name="connisteX56" fmla="*/ 1974285 w 3992119"/>
              <a:gd name="connsiteY56" fmla="*/ 289988 h 2718902"/>
              <a:gd name="connisteX57" fmla="*/ 1902530 w 3992119"/>
              <a:gd name="connsiteY57" fmla="*/ 228393 h 2718902"/>
              <a:gd name="connisteX58" fmla="*/ 1851730 w 3992119"/>
              <a:gd name="connsiteY58" fmla="*/ 157273 h 2718902"/>
              <a:gd name="connisteX59" fmla="*/ 1821250 w 3992119"/>
              <a:gd name="connsiteY59" fmla="*/ 85518 h 2718902"/>
              <a:gd name="connisteX60" fmla="*/ 1759655 w 3992119"/>
              <a:gd name="connsiteY60" fmla="*/ 4238 h 2718902"/>
              <a:gd name="connisteX61" fmla="*/ 1688535 w 3992119"/>
              <a:gd name="connsiteY61" fmla="*/ 24558 h 2718902"/>
              <a:gd name="connisteX62" fmla="*/ 1616780 w 3992119"/>
              <a:gd name="connsiteY62" fmla="*/ 85518 h 2718902"/>
              <a:gd name="connisteX63" fmla="*/ 1565980 w 3992119"/>
              <a:gd name="connsiteY63" fmla="*/ 157273 h 2718902"/>
              <a:gd name="connisteX64" fmla="*/ 1504385 w 3992119"/>
              <a:gd name="connsiteY64" fmla="*/ 238553 h 2718902"/>
              <a:gd name="connisteX65" fmla="*/ 1433265 w 3992119"/>
              <a:gd name="connsiteY65" fmla="*/ 300148 h 2718902"/>
              <a:gd name="connisteX66" fmla="*/ 1361510 w 3992119"/>
              <a:gd name="connsiteY66" fmla="*/ 228393 h 2718902"/>
              <a:gd name="connisteX67" fmla="*/ 1290390 w 3992119"/>
              <a:gd name="connsiteY67" fmla="*/ 228393 h 2718902"/>
              <a:gd name="connisteX68" fmla="*/ 1219270 w 3992119"/>
              <a:gd name="connsiteY68" fmla="*/ 249348 h 2718902"/>
              <a:gd name="connisteX69" fmla="*/ 1167835 w 3992119"/>
              <a:gd name="connsiteY69" fmla="*/ 320468 h 2718902"/>
              <a:gd name="connisteX70" fmla="*/ 1127195 w 3992119"/>
              <a:gd name="connsiteY70" fmla="*/ 391588 h 2718902"/>
              <a:gd name="connisteX71" fmla="*/ 1055440 w 3992119"/>
              <a:gd name="connsiteY71" fmla="*/ 422703 h 2718902"/>
              <a:gd name="connisteX72" fmla="*/ 984320 w 3992119"/>
              <a:gd name="connsiteY72" fmla="*/ 432863 h 2718902"/>
              <a:gd name="connisteX73" fmla="*/ 902405 w 3992119"/>
              <a:gd name="connsiteY73" fmla="*/ 473503 h 2718902"/>
              <a:gd name="connisteX74" fmla="*/ 871925 w 3992119"/>
              <a:gd name="connsiteY74" fmla="*/ 545258 h 2718902"/>
              <a:gd name="connisteX75" fmla="*/ 871925 w 3992119"/>
              <a:gd name="connsiteY75" fmla="*/ 616378 h 2718902"/>
              <a:gd name="connisteX76" fmla="*/ 861765 w 3992119"/>
              <a:gd name="connsiteY76" fmla="*/ 688133 h 2718902"/>
              <a:gd name="connisteX77" fmla="*/ 810965 w 3992119"/>
              <a:gd name="connsiteY77" fmla="*/ 759253 h 2718902"/>
              <a:gd name="connisteX78" fmla="*/ 739210 w 3992119"/>
              <a:gd name="connsiteY78" fmla="*/ 779573 h 2718902"/>
              <a:gd name="connisteX79" fmla="*/ 668090 w 3992119"/>
              <a:gd name="connsiteY79" fmla="*/ 810053 h 2718902"/>
              <a:gd name="connisteX80" fmla="*/ 596335 w 3992119"/>
              <a:gd name="connsiteY80" fmla="*/ 820213 h 2718902"/>
              <a:gd name="connisteX81" fmla="*/ 525215 w 3992119"/>
              <a:gd name="connsiteY81" fmla="*/ 851328 h 2718902"/>
              <a:gd name="connisteX82" fmla="*/ 453460 w 3992119"/>
              <a:gd name="connsiteY82" fmla="*/ 861488 h 2718902"/>
              <a:gd name="connisteX83" fmla="*/ 382340 w 3992119"/>
              <a:gd name="connsiteY83" fmla="*/ 861488 h 2718902"/>
              <a:gd name="connisteX84" fmla="*/ 300425 w 3992119"/>
              <a:gd name="connsiteY84" fmla="*/ 861488 h 2718902"/>
              <a:gd name="connisteX85" fmla="*/ 219145 w 3992119"/>
              <a:gd name="connsiteY85" fmla="*/ 871648 h 2718902"/>
              <a:gd name="connisteX86" fmla="*/ 137230 w 3992119"/>
              <a:gd name="connsiteY86" fmla="*/ 871648 h 2718902"/>
              <a:gd name="connisteX87" fmla="*/ 55315 w 3992119"/>
              <a:gd name="connsiteY87" fmla="*/ 891968 h 2718902"/>
              <a:gd name="connisteX88" fmla="*/ 4515 w 3992119"/>
              <a:gd name="connsiteY88" fmla="*/ 963723 h 2718902"/>
              <a:gd name="connisteX89" fmla="*/ 4515 w 3992119"/>
              <a:gd name="connsiteY89" fmla="*/ 1045003 h 2718902"/>
              <a:gd name="connisteX90" fmla="*/ 4515 w 3992119"/>
              <a:gd name="connsiteY90" fmla="*/ 1116758 h 2718902"/>
              <a:gd name="connisteX91" fmla="*/ 24835 w 3992119"/>
              <a:gd name="connsiteY91" fmla="*/ 1187878 h 2718902"/>
              <a:gd name="connisteX92" fmla="*/ 76270 w 3992119"/>
              <a:gd name="connsiteY92" fmla="*/ 1259633 h 2718902"/>
              <a:gd name="connisteX93" fmla="*/ 116910 w 3992119"/>
              <a:gd name="connsiteY93" fmla="*/ 1330753 h 2718902"/>
              <a:gd name="connisteX94" fmla="*/ 167710 w 3992119"/>
              <a:gd name="connsiteY94" fmla="*/ 1402508 h 2718902"/>
              <a:gd name="connisteX95" fmla="*/ 219145 w 3992119"/>
              <a:gd name="connsiteY95" fmla="*/ 1473628 h 2718902"/>
              <a:gd name="connisteX96" fmla="*/ 269945 w 3992119"/>
              <a:gd name="connsiteY96" fmla="*/ 1555543 h 2718902"/>
              <a:gd name="connisteX97" fmla="*/ 310585 w 3992119"/>
              <a:gd name="connsiteY97" fmla="*/ 1626663 h 2718902"/>
              <a:gd name="connisteX98" fmla="*/ 330905 w 3992119"/>
              <a:gd name="connsiteY98" fmla="*/ 1698418 h 2718902"/>
              <a:gd name="connisteX99" fmla="*/ 402660 w 3992119"/>
              <a:gd name="connsiteY99" fmla="*/ 1759378 h 2718902"/>
              <a:gd name="connisteX100" fmla="*/ 473780 w 3992119"/>
              <a:gd name="connsiteY100" fmla="*/ 1718738 h 2718902"/>
              <a:gd name="connisteX101" fmla="*/ 545535 w 3992119"/>
              <a:gd name="connsiteY101" fmla="*/ 1698418 h 2718902"/>
              <a:gd name="connisteX102" fmla="*/ 616655 w 3992119"/>
              <a:gd name="connsiteY102" fmla="*/ 1698418 h 2718902"/>
              <a:gd name="connisteX103" fmla="*/ 688410 w 3992119"/>
              <a:gd name="connsiteY103" fmla="*/ 1698418 h 2718902"/>
              <a:gd name="connisteX104" fmla="*/ 759530 w 3992119"/>
              <a:gd name="connsiteY104" fmla="*/ 1698418 h 2718902"/>
              <a:gd name="connisteX105" fmla="*/ 831285 w 3992119"/>
              <a:gd name="connsiteY105" fmla="*/ 1718738 h 2718902"/>
              <a:gd name="connisteX106" fmla="*/ 912565 w 3992119"/>
              <a:gd name="connsiteY106" fmla="*/ 1769538 h 2718902"/>
              <a:gd name="connisteX107" fmla="*/ 984320 w 3992119"/>
              <a:gd name="connsiteY107" fmla="*/ 1810178 h 2718902"/>
              <a:gd name="connisteX108" fmla="*/ 1055440 w 3992119"/>
              <a:gd name="connsiteY108" fmla="*/ 1851453 h 2718902"/>
              <a:gd name="connisteX109" fmla="*/ 1127195 w 3992119"/>
              <a:gd name="connsiteY109" fmla="*/ 1861613 h 2718902"/>
              <a:gd name="connisteX110" fmla="*/ 1198315 w 3992119"/>
              <a:gd name="connsiteY110" fmla="*/ 1861613 h 2718902"/>
              <a:gd name="connisteX111" fmla="*/ 1270070 w 3992119"/>
              <a:gd name="connsiteY111" fmla="*/ 1820973 h 2718902"/>
              <a:gd name="connisteX112" fmla="*/ 1341190 w 3992119"/>
              <a:gd name="connsiteY112" fmla="*/ 1810178 h 2718902"/>
              <a:gd name="connisteX113" fmla="*/ 1412945 w 3992119"/>
              <a:gd name="connsiteY113" fmla="*/ 1769538 h 2718902"/>
              <a:gd name="connisteX114" fmla="*/ 1484065 w 3992119"/>
              <a:gd name="connsiteY114" fmla="*/ 1759378 h 2718902"/>
              <a:gd name="connisteX115" fmla="*/ 1545660 w 3992119"/>
              <a:gd name="connsiteY115" fmla="*/ 1831133 h 2718902"/>
              <a:gd name="connisteX116" fmla="*/ 1596460 w 3992119"/>
              <a:gd name="connsiteY116" fmla="*/ 1902253 h 2718902"/>
              <a:gd name="connisteX117" fmla="*/ 1606620 w 3992119"/>
              <a:gd name="connsiteY117" fmla="*/ 1974008 h 2718902"/>
              <a:gd name="connisteX118" fmla="*/ 1606620 w 3992119"/>
              <a:gd name="connsiteY118" fmla="*/ 2045128 h 2718902"/>
              <a:gd name="connisteX119" fmla="*/ 1678375 w 3992119"/>
              <a:gd name="connsiteY119" fmla="*/ 2106723 h 2718902"/>
              <a:gd name="connisteX120" fmla="*/ 1749495 w 3992119"/>
              <a:gd name="connsiteY120" fmla="*/ 2147363 h 2718902"/>
              <a:gd name="connisteX121" fmla="*/ 1821250 w 3992119"/>
              <a:gd name="connsiteY121" fmla="*/ 2198163 h 2718902"/>
              <a:gd name="connisteX122" fmla="*/ 1892370 w 3992119"/>
              <a:gd name="connsiteY122" fmla="*/ 2259758 h 2718902"/>
              <a:gd name="connisteX123" fmla="*/ 1964125 w 3992119"/>
              <a:gd name="connsiteY123" fmla="*/ 2290238 h 2718902"/>
              <a:gd name="connisteX124" fmla="*/ 2035245 w 3992119"/>
              <a:gd name="connsiteY124" fmla="*/ 2320718 h 2718902"/>
              <a:gd name="connisteX125" fmla="*/ 2107000 w 3992119"/>
              <a:gd name="connsiteY125" fmla="*/ 2392473 h 2718902"/>
              <a:gd name="connisteX126" fmla="*/ 2178120 w 3992119"/>
              <a:gd name="connsiteY126" fmla="*/ 2412793 h 2718902"/>
              <a:gd name="connisteX127" fmla="*/ 2249875 w 3992119"/>
              <a:gd name="connsiteY127" fmla="*/ 2443273 h 2718902"/>
              <a:gd name="connisteX128" fmla="*/ 2320995 w 3992119"/>
              <a:gd name="connsiteY128" fmla="*/ 2483913 h 2718902"/>
              <a:gd name="connisteX129" fmla="*/ 2372430 w 3992119"/>
              <a:gd name="connsiteY129" fmla="*/ 2412793 h 2718902"/>
              <a:gd name="connisteX130" fmla="*/ 2402910 w 3992119"/>
              <a:gd name="connsiteY130" fmla="*/ 2341038 h 2718902"/>
              <a:gd name="connisteX131" fmla="*/ 2474030 w 3992119"/>
              <a:gd name="connsiteY131" fmla="*/ 2330878 h 2718902"/>
              <a:gd name="connisteX132" fmla="*/ 2545785 w 3992119"/>
              <a:gd name="connsiteY132" fmla="*/ 2341038 h 2718902"/>
              <a:gd name="connisteX133" fmla="*/ 2616905 w 3992119"/>
              <a:gd name="connsiteY133" fmla="*/ 2371518 h 2718902"/>
              <a:gd name="connisteX134" fmla="*/ 2688660 w 3992119"/>
              <a:gd name="connsiteY134" fmla="*/ 2433113 h 2718902"/>
              <a:gd name="connisteX135" fmla="*/ 2759780 w 3992119"/>
              <a:gd name="connsiteY135" fmla="*/ 2443273 h 2718902"/>
              <a:gd name="connisteX136" fmla="*/ 2841695 w 3992119"/>
              <a:gd name="connsiteY136" fmla="*/ 2392473 h 2718902"/>
              <a:gd name="connisteX137" fmla="*/ 2912815 w 3992119"/>
              <a:gd name="connsiteY137" fmla="*/ 2371518 h 2718902"/>
              <a:gd name="connisteX138" fmla="*/ 2984570 w 3992119"/>
              <a:gd name="connsiteY138" fmla="*/ 2361358 h 2718902"/>
              <a:gd name="connisteX139" fmla="*/ 3055690 w 3992119"/>
              <a:gd name="connsiteY139" fmla="*/ 2361358 h 2718902"/>
              <a:gd name="connisteX140" fmla="*/ 3127445 w 3992119"/>
              <a:gd name="connsiteY140" fmla="*/ 2402633 h 2718902"/>
              <a:gd name="connisteX141" fmla="*/ 3198565 w 3992119"/>
              <a:gd name="connsiteY141" fmla="*/ 2433113 h 2718902"/>
              <a:gd name="connisteX142" fmla="*/ 3270320 w 3992119"/>
              <a:gd name="connsiteY142" fmla="*/ 2483913 h 2718902"/>
              <a:gd name="connisteX143" fmla="*/ 3341440 w 3992119"/>
              <a:gd name="connsiteY143" fmla="*/ 2504233 h 2718902"/>
              <a:gd name="connisteX144" fmla="*/ 3413195 w 3992119"/>
              <a:gd name="connsiteY144" fmla="*/ 2534713 h 2718902"/>
              <a:gd name="connisteX145" fmla="*/ 3484315 w 3992119"/>
              <a:gd name="connsiteY145" fmla="*/ 2534713 h 2718902"/>
              <a:gd name="connisteX146" fmla="*/ 3556070 w 3992119"/>
              <a:gd name="connsiteY146" fmla="*/ 2534713 h 2718902"/>
              <a:gd name="connisteX147" fmla="*/ 3627190 w 3992119"/>
              <a:gd name="connsiteY147" fmla="*/ 2555668 h 2718902"/>
              <a:gd name="connisteX148" fmla="*/ 3698945 w 3992119"/>
              <a:gd name="connsiteY148" fmla="*/ 2586148 h 2718902"/>
              <a:gd name="connisteX149" fmla="*/ 3770065 w 3992119"/>
              <a:gd name="connsiteY149" fmla="*/ 2626788 h 2718902"/>
              <a:gd name="connisteX150" fmla="*/ 3811340 w 3992119"/>
              <a:gd name="connsiteY150" fmla="*/ 2718863 h 2718902"/>
              <a:gd name="connisteX151" fmla="*/ 3780225 w 3992119"/>
              <a:gd name="connsiteY151" fmla="*/ 2616628 h 2718902"/>
              <a:gd name="connisteX152" fmla="*/ 3780225 w 3992119"/>
              <a:gd name="connsiteY152" fmla="*/ 2494073 h 2718902"/>
              <a:gd name="connisteX153" fmla="*/ 3780225 w 3992119"/>
              <a:gd name="connsiteY153" fmla="*/ 2412793 h 2718902"/>
              <a:gd name="connisteX154" fmla="*/ 3780225 w 3992119"/>
              <a:gd name="connsiteY154" fmla="*/ 2330878 h 2718902"/>
              <a:gd name="connisteX155" fmla="*/ 3780225 w 3992119"/>
              <a:gd name="connsiteY155" fmla="*/ 2238803 h 2718902"/>
              <a:gd name="connisteX156" fmla="*/ 3780225 w 3992119"/>
              <a:gd name="connsiteY156" fmla="*/ 2167683 h 2718902"/>
              <a:gd name="connisteX157" fmla="*/ 3780225 w 3992119"/>
              <a:gd name="connsiteY157" fmla="*/ 2238803 h 2718902"/>
              <a:gd name="connisteX158" fmla="*/ 3801180 w 3992119"/>
              <a:gd name="connsiteY158" fmla="*/ 2310558 h 2718902"/>
              <a:gd name="connisteX159" fmla="*/ 3821500 w 3992119"/>
              <a:gd name="connsiteY159" fmla="*/ 2381678 h 2718902"/>
              <a:gd name="connisteX160" fmla="*/ 3831660 w 3992119"/>
              <a:gd name="connsiteY160" fmla="*/ 2453433 h 2718902"/>
              <a:gd name="connisteX161" fmla="*/ 3902780 w 3992119"/>
              <a:gd name="connsiteY161" fmla="*/ 2443273 h 2718902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  <a:cxn ang="0">
                <a:pos x="connisteX18" y="connsiteY18"/>
              </a:cxn>
              <a:cxn ang="0">
                <a:pos x="connisteX19" y="connsiteY19"/>
              </a:cxn>
              <a:cxn ang="0">
                <a:pos x="connisteX20" y="connsiteY20"/>
              </a:cxn>
              <a:cxn ang="0">
                <a:pos x="connisteX21" y="connsiteY21"/>
              </a:cxn>
              <a:cxn ang="0">
                <a:pos x="connisteX22" y="connsiteY22"/>
              </a:cxn>
              <a:cxn ang="0">
                <a:pos x="connisteX23" y="connsiteY23"/>
              </a:cxn>
              <a:cxn ang="0">
                <a:pos x="connisteX24" y="connsiteY24"/>
              </a:cxn>
              <a:cxn ang="0">
                <a:pos x="connisteX25" y="connsiteY25"/>
              </a:cxn>
              <a:cxn ang="0">
                <a:pos x="connisteX26" y="connsiteY26"/>
              </a:cxn>
              <a:cxn ang="0">
                <a:pos x="connisteX27" y="connsiteY27"/>
              </a:cxn>
              <a:cxn ang="0">
                <a:pos x="connisteX28" y="connsiteY28"/>
              </a:cxn>
              <a:cxn ang="0">
                <a:pos x="connisteX29" y="connsiteY29"/>
              </a:cxn>
              <a:cxn ang="0">
                <a:pos x="connisteX30" y="connsiteY30"/>
              </a:cxn>
              <a:cxn ang="0">
                <a:pos x="connisteX31" y="connsiteY31"/>
              </a:cxn>
              <a:cxn ang="0">
                <a:pos x="connisteX32" y="connsiteY32"/>
              </a:cxn>
              <a:cxn ang="0">
                <a:pos x="connisteX33" y="connsiteY33"/>
              </a:cxn>
              <a:cxn ang="0">
                <a:pos x="connisteX34" y="connsiteY34"/>
              </a:cxn>
              <a:cxn ang="0">
                <a:pos x="connisteX35" y="connsiteY35"/>
              </a:cxn>
              <a:cxn ang="0">
                <a:pos x="connisteX36" y="connsiteY36"/>
              </a:cxn>
              <a:cxn ang="0">
                <a:pos x="connisteX37" y="connsiteY37"/>
              </a:cxn>
              <a:cxn ang="0">
                <a:pos x="connisteX38" y="connsiteY38"/>
              </a:cxn>
              <a:cxn ang="0">
                <a:pos x="connisteX39" y="connsiteY39"/>
              </a:cxn>
              <a:cxn ang="0">
                <a:pos x="connisteX40" y="connsiteY40"/>
              </a:cxn>
              <a:cxn ang="0">
                <a:pos x="connisteX41" y="connsiteY41"/>
              </a:cxn>
              <a:cxn ang="0">
                <a:pos x="connisteX42" y="connsiteY42"/>
              </a:cxn>
              <a:cxn ang="0">
                <a:pos x="connisteX43" y="connsiteY43"/>
              </a:cxn>
              <a:cxn ang="0">
                <a:pos x="connisteX44" y="connsiteY44"/>
              </a:cxn>
              <a:cxn ang="0">
                <a:pos x="connisteX45" y="connsiteY45"/>
              </a:cxn>
              <a:cxn ang="0">
                <a:pos x="connisteX46" y="connsiteY46"/>
              </a:cxn>
              <a:cxn ang="0">
                <a:pos x="connisteX47" y="connsiteY47"/>
              </a:cxn>
              <a:cxn ang="0">
                <a:pos x="connisteX48" y="connsiteY48"/>
              </a:cxn>
              <a:cxn ang="0">
                <a:pos x="connisteX49" y="connsiteY49"/>
              </a:cxn>
              <a:cxn ang="0">
                <a:pos x="connisteX50" y="connsiteY50"/>
              </a:cxn>
              <a:cxn ang="0">
                <a:pos x="connisteX51" y="connsiteY51"/>
              </a:cxn>
              <a:cxn ang="0">
                <a:pos x="connisteX52" y="connsiteY52"/>
              </a:cxn>
              <a:cxn ang="0">
                <a:pos x="connisteX53" y="connsiteY53"/>
              </a:cxn>
              <a:cxn ang="0">
                <a:pos x="connisteX54" y="connsiteY54"/>
              </a:cxn>
              <a:cxn ang="0">
                <a:pos x="connisteX55" y="connsiteY55"/>
              </a:cxn>
              <a:cxn ang="0">
                <a:pos x="connisteX56" y="connsiteY56"/>
              </a:cxn>
              <a:cxn ang="0">
                <a:pos x="connisteX57" y="connsiteY57"/>
              </a:cxn>
              <a:cxn ang="0">
                <a:pos x="connisteX58" y="connsiteY58"/>
              </a:cxn>
              <a:cxn ang="0">
                <a:pos x="connisteX59" y="connsiteY59"/>
              </a:cxn>
              <a:cxn ang="0">
                <a:pos x="connisteX60" y="connsiteY60"/>
              </a:cxn>
              <a:cxn ang="0">
                <a:pos x="connisteX61" y="connsiteY61"/>
              </a:cxn>
              <a:cxn ang="0">
                <a:pos x="connisteX62" y="connsiteY62"/>
              </a:cxn>
              <a:cxn ang="0">
                <a:pos x="connisteX63" y="connsiteY63"/>
              </a:cxn>
              <a:cxn ang="0">
                <a:pos x="connisteX64" y="connsiteY64"/>
              </a:cxn>
              <a:cxn ang="0">
                <a:pos x="connisteX65" y="connsiteY65"/>
              </a:cxn>
              <a:cxn ang="0">
                <a:pos x="connisteX66" y="connsiteY66"/>
              </a:cxn>
              <a:cxn ang="0">
                <a:pos x="connisteX67" y="connsiteY67"/>
              </a:cxn>
              <a:cxn ang="0">
                <a:pos x="connisteX68" y="connsiteY68"/>
              </a:cxn>
              <a:cxn ang="0">
                <a:pos x="connisteX69" y="connsiteY69"/>
              </a:cxn>
              <a:cxn ang="0">
                <a:pos x="connisteX70" y="connsiteY70"/>
              </a:cxn>
              <a:cxn ang="0">
                <a:pos x="connisteX71" y="connsiteY71"/>
              </a:cxn>
              <a:cxn ang="0">
                <a:pos x="connisteX72" y="connsiteY72"/>
              </a:cxn>
              <a:cxn ang="0">
                <a:pos x="connisteX73" y="connsiteY73"/>
              </a:cxn>
              <a:cxn ang="0">
                <a:pos x="connisteX74" y="connsiteY74"/>
              </a:cxn>
              <a:cxn ang="0">
                <a:pos x="connisteX75" y="connsiteY75"/>
              </a:cxn>
              <a:cxn ang="0">
                <a:pos x="connisteX76" y="connsiteY76"/>
              </a:cxn>
              <a:cxn ang="0">
                <a:pos x="connisteX77" y="connsiteY77"/>
              </a:cxn>
              <a:cxn ang="0">
                <a:pos x="connisteX78" y="connsiteY78"/>
              </a:cxn>
              <a:cxn ang="0">
                <a:pos x="connisteX79" y="connsiteY79"/>
              </a:cxn>
              <a:cxn ang="0">
                <a:pos x="connisteX80" y="connsiteY80"/>
              </a:cxn>
              <a:cxn ang="0">
                <a:pos x="connisteX81" y="connsiteY81"/>
              </a:cxn>
              <a:cxn ang="0">
                <a:pos x="connisteX82" y="connsiteY82"/>
              </a:cxn>
              <a:cxn ang="0">
                <a:pos x="connisteX83" y="connsiteY83"/>
              </a:cxn>
              <a:cxn ang="0">
                <a:pos x="connisteX84" y="connsiteY84"/>
              </a:cxn>
              <a:cxn ang="0">
                <a:pos x="connisteX85" y="connsiteY85"/>
              </a:cxn>
              <a:cxn ang="0">
                <a:pos x="connisteX86" y="connsiteY86"/>
              </a:cxn>
              <a:cxn ang="0">
                <a:pos x="connisteX87" y="connsiteY87"/>
              </a:cxn>
              <a:cxn ang="0">
                <a:pos x="connisteX88" y="connsiteY88"/>
              </a:cxn>
              <a:cxn ang="0">
                <a:pos x="connisteX89" y="connsiteY89"/>
              </a:cxn>
              <a:cxn ang="0">
                <a:pos x="connisteX90" y="connsiteY90"/>
              </a:cxn>
              <a:cxn ang="0">
                <a:pos x="connisteX91" y="connsiteY91"/>
              </a:cxn>
              <a:cxn ang="0">
                <a:pos x="connisteX92" y="connsiteY92"/>
              </a:cxn>
              <a:cxn ang="0">
                <a:pos x="connisteX93" y="connsiteY93"/>
              </a:cxn>
              <a:cxn ang="0">
                <a:pos x="connisteX94" y="connsiteY94"/>
              </a:cxn>
              <a:cxn ang="0">
                <a:pos x="connisteX95" y="connsiteY95"/>
              </a:cxn>
              <a:cxn ang="0">
                <a:pos x="connisteX96" y="connsiteY96"/>
              </a:cxn>
              <a:cxn ang="0">
                <a:pos x="connisteX97" y="connsiteY97"/>
              </a:cxn>
              <a:cxn ang="0">
                <a:pos x="connisteX98" y="connsiteY98"/>
              </a:cxn>
              <a:cxn ang="0">
                <a:pos x="connisteX99" y="connsiteY99"/>
              </a:cxn>
              <a:cxn ang="0">
                <a:pos x="connisteX100" y="connsiteY100"/>
              </a:cxn>
              <a:cxn ang="0">
                <a:pos x="connisteX101" y="connsiteY101"/>
              </a:cxn>
              <a:cxn ang="0">
                <a:pos x="connisteX102" y="connsiteY102"/>
              </a:cxn>
              <a:cxn ang="0">
                <a:pos x="connisteX103" y="connsiteY103"/>
              </a:cxn>
              <a:cxn ang="0">
                <a:pos x="connisteX104" y="connsiteY104"/>
              </a:cxn>
              <a:cxn ang="0">
                <a:pos x="connisteX105" y="connsiteY105"/>
              </a:cxn>
              <a:cxn ang="0">
                <a:pos x="connisteX106" y="connsiteY106"/>
              </a:cxn>
              <a:cxn ang="0">
                <a:pos x="connisteX107" y="connsiteY107"/>
              </a:cxn>
              <a:cxn ang="0">
                <a:pos x="connisteX108" y="connsiteY108"/>
              </a:cxn>
              <a:cxn ang="0">
                <a:pos x="connisteX109" y="connsiteY109"/>
              </a:cxn>
              <a:cxn ang="0">
                <a:pos x="connisteX110" y="connsiteY110"/>
              </a:cxn>
              <a:cxn ang="0">
                <a:pos x="connisteX111" y="connsiteY111"/>
              </a:cxn>
              <a:cxn ang="0">
                <a:pos x="connisteX112" y="connsiteY112"/>
              </a:cxn>
              <a:cxn ang="0">
                <a:pos x="connisteX113" y="connsiteY113"/>
              </a:cxn>
              <a:cxn ang="0">
                <a:pos x="connisteX114" y="connsiteY114"/>
              </a:cxn>
              <a:cxn ang="0">
                <a:pos x="connisteX115" y="connsiteY115"/>
              </a:cxn>
              <a:cxn ang="0">
                <a:pos x="connisteX116" y="connsiteY116"/>
              </a:cxn>
              <a:cxn ang="0">
                <a:pos x="connisteX117" y="connsiteY117"/>
              </a:cxn>
              <a:cxn ang="0">
                <a:pos x="connisteX118" y="connsiteY118"/>
              </a:cxn>
              <a:cxn ang="0">
                <a:pos x="connisteX119" y="connsiteY119"/>
              </a:cxn>
              <a:cxn ang="0">
                <a:pos x="connisteX120" y="connsiteY120"/>
              </a:cxn>
              <a:cxn ang="0">
                <a:pos x="connisteX121" y="connsiteY121"/>
              </a:cxn>
              <a:cxn ang="0">
                <a:pos x="connisteX122" y="connsiteY122"/>
              </a:cxn>
              <a:cxn ang="0">
                <a:pos x="connisteX123" y="connsiteY123"/>
              </a:cxn>
              <a:cxn ang="0">
                <a:pos x="connisteX124" y="connsiteY124"/>
              </a:cxn>
              <a:cxn ang="0">
                <a:pos x="connisteX125" y="connsiteY125"/>
              </a:cxn>
              <a:cxn ang="0">
                <a:pos x="connisteX126" y="connsiteY126"/>
              </a:cxn>
              <a:cxn ang="0">
                <a:pos x="connisteX127" y="connsiteY127"/>
              </a:cxn>
              <a:cxn ang="0">
                <a:pos x="connisteX128" y="connsiteY128"/>
              </a:cxn>
              <a:cxn ang="0">
                <a:pos x="connisteX129" y="connsiteY129"/>
              </a:cxn>
              <a:cxn ang="0">
                <a:pos x="connisteX130" y="connsiteY130"/>
              </a:cxn>
              <a:cxn ang="0">
                <a:pos x="connisteX131" y="connsiteY131"/>
              </a:cxn>
              <a:cxn ang="0">
                <a:pos x="connisteX132" y="connsiteY132"/>
              </a:cxn>
              <a:cxn ang="0">
                <a:pos x="connisteX133" y="connsiteY133"/>
              </a:cxn>
              <a:cxn ang="0">
                <a:pos x="connisteX134" y="connsiteY134"/>
              </a:cxn>
              <a:cxn ang="0">
                <a:pos x="connisteX135" y="connsiteY135"/>
              </a:cxn>
              <a:cxn ang="0">
                <a:pos x="connisteX136" y="connsiteY136"/>
              </a:cxn>
              <a:cxn ang="0">
                <a:pos x="connisteX137" y="connsiteY137"/>
              </a:cxn>
              <a:cxn ang="0">
                <a:pos x="connisteX138" y="connsiteY138"/>
              </a:cxn>
              <a:cxn ang="0">
                <a:pos x="connisteX139" y="connsiteY139"/>
              </a:cxn>
              <a:cxn ang="0">
                <a:pos x="connisteX140" y="connsiteY140"/>
              </a:cxn>
              <a:cxn ang="0">
                <a:pos x="connisteX141" y="connsiteY141"/>
              </a:cxn>
              <a:cxn ang="0">
                <a:pos x="connisteX142" y="connsiteY142"/>
              </a:cxn>
              <a:cxn ang="0">
                <a:pos x="connisteX143" y="connsiteY143"/>
              </a:cxn>
              <a:cxn ang="0">
                <a:pos x="connisteX144" y="connsiteY144"/>
              </a:cxn>
              <a:cxn ang="0">
                <a:pos x="connisteX145" y="connsiteY145"/>
              </a:cxn>
              <a:cxn ang="0">
                <a:pos x="connisteX146" y="connsiteY146"/>
              </a:cxn>
              <a:cxn ang="0">
                <a:pos x="connisteX147" y="connsiteY147"/>
              </a:cxn>
              <a:cxn ang="0">
                <a:pos x="connisteX148" y="connsiteY148"/>
              </a:cxn>
              <a:cxn ang="0">
                <a:pos x="connisteX149" y="connsiteY149"/>
              </a:cxn>
              <a:cxn ang="0">
                <a:pos x="connisteX150" y="connsiteY150"/>
              </a:cxn>
              <a:cxn ang="0">
                <a:pos x="connisteX151" y="connsiteY151"/>
              </a:cxn>
              <a:cxn ang="0">
                <a:pos x="connisteX152" y="connsiteY152"/>
              </a:cxn>
              <a:cxn ang="0">
                <a:pos x="connisteX153" y="connsiteY153"/>
              </a:cxn>
              <a:cxn ang="0">
                <a:pos x="connisteX154" y="connsiteY154"/>
              </a:cxn>
              <a:cxn ang="0">
                <a:pos x="connisteX155" y="connsiteY155"/>
              </a:cxn>
              <a:cxn ang="0">
                <a:pos x="connisteX156" y="connsiteY156"/>
              </a:cxn>
              <a:cxn ang="0">
                <a:pos x="connisteX157" y="connsiteY157"/>
              </a:cxn>
              <a:cxn ang="0">
                <a:pos x="connisteX158" y="connsiteY158"/>
              </a:cxn>
              <a:cxn ang="0">
                <a:pos x="connisteX159" y="connsiteY159"/>
              </a:cxn>
              <a:cxn ang="0">
                <a:pos x="connisteX160" y="connsiteY160"/>
              </a:cxn>
              <a:cxn ang="0">
                <a:pos x="connisteX161" y="connsiteY161"/>
              </a:cxn>
            </a:cxnLst>
            <a:rect l="l" t="t" r="r" b="b"/>
            <a:pathLst>
              <a:path w="3992119" h="2718903">
                <a:moveTo>
                  <a:pt x="3882461" y="2657268"/>
                </a:moveTo>
                <a:cubicBezTo>
                  <a:pt x="3869761" y="2644568"/>
                  <a:pt x="3829756" y="2614723"/>
                  <a:pt x="3821501" y="2586148"/>
                </a:cubicBezTo>
                <a:cubicBezTo>
                  <a:pt x="3813246" y="2557573"/>
                  <a:pt x="3835471" y="2542968"/>
                  <a:pt x="3841821" y="2514393"/>
                </a:cubicBezTo>
                <a:cubicBezTo>
                  <a:pt x="3848171" y="2485818"/>
                  <a:pt x="3838011" y="2471848"/>
                  <a:pt x="3851981" y="2443273"/>
                </a:cubicBezTo>
                <a:cubicBezTo>
                  <a:pt x="3865951" y="2414698"/>
                  <a:pt x="3896431" y="2400093"/>
                  <a:pt x="3912941" y="2371518"/>
                </a:cubicBezTo>
                <a:cubicBezTo>
                  <a:pt x="3929451" y="2342943"/>
                  <a:pt x="3929451" y="2328973"/>
                  <a:pt x="3933896" y="2300398"/>
                </a:cubicBezTo>
                <a:cubicBezTo>
                  <a:pt x="3938341" y="2271823"/>
                  <a:pt x="3933896" y="2257218"/>
                  <a:pt x="3933896" y="2228643"/>
                </a:cubicBezTo>
                <a:cubicBezTo>
                  <a:pt x="3933896" y="2200068"/>
                  <a:pt x="3933896" y="2186098"/>
                  <a:pt x="3933896" y="2157523"/>
                </a:cubicBezTo>
                <a:cubicBezTo>
                  <a:pt x="3933896" y="2128948"/>
                  <a:pt x="3933896" y="2114343"/>
                  <a:pt x="3933896" y="2085768"/>
                </a:cubicBezTo>
                <a:cubicBezTo>
                  <a:pt x="3933896" y="2057193"/>
                  <a:pt x="3933896" y="2043223"/>
                  <a:pt x="3933896" y="2014648"/>
                </a:cubicBezTo>
                <a:cubicBezTo>
                  <a:pt x="3933896" y="1986073"/>
                  <a:pt x="3933896" y="1971468"/>
                  <a:pt x="3933896" y="1942893"/>
                </a:cubicBezTo>
                <a:cubicBezTo>
                  <a:pt x="3933896" y="1914318"/>
                  <a:pt x="3931991" y="1900348"/>
                  <a:pt x="3933896" y="1871773"/>
                </a:cubicBezTo>
                <a:cubicBezTo>
                  <a:pt x="3935801" y="1843198"/>
                  <a:pt x="3937706" y="1828593"/>
                  <a:pt x="3944056" y="1800018"/>
                </a:cubicBezTo>
                <a:cubicBezTo>
                  <a:pt x="3950406" y="1771443"/>
                  <a:pt x="3956121" y="1757473"/>
                  <a:pt x="3964376" y="1728898"/>
                </a:cubicBezTo>
                <a:cubicBezTo>
                  <a:pt x="3972631" y="1700323"/>
                  <a:pt x="3980886" y="1685718"/>
                  <a:pt x="3984696" y="1657143"/>
                </a:cubicBezTo>
                <a:cubicBezTo>
                  <a:pt x="3988506" y="1628568"/>
                  <a:pt x="3999301" y="1592373"/>
                  <a:pt x="3984696" y="1586023"/>
                </a:cubicBezTo>
                <a:cubicBezTo>
                  <a:pt x="3970091" y="1579673"/>
                  <a:pt x="3943421" y="1604438"/>
                  <a:pt x="3912941" y="1626663"/>
                </a:cubicBezTo>
                <a:cubicBezTo>
                  <a:pt x="3882461" y="1648888"/>
                  <a:pt x="3862141" y="1671748"/>
                  <a:pt x="3831661" y="1698418"/>
                </a:cubicBezTo>
                <a:cubicBezTo>
                  <a:pt x="3801181" y="1725088"/>
                  <a:pt x="3788481" y="1737153"/>
                  <a:pt x="3759906" y="1759378"/>
                </a:cubicBezTo>
                <a:cubicBezTo>
                  <a:pt x="3731331" y="1781603"/>
                  <a:pt x="3717361" y="1800018"/>
                  <a:pt x="3688786" y="1810178"/>
                </a:cubicBezTo>
                <a:cubicBezTo>
                  <a:pt x="3660211" y="1820338"/>
                  <a:pt x="3643701" y="1824148"/>
                  <a:pt x="3617031" y="1810178"/>
                </a:cubicBezTo>
                <a:cubicBezTo>
                  <a:pt x="3590361" y="1796208"/>
                  <a:pt x="3572581" y="1767633"/>
                  <a:pt x="3556071" y="1739058"/>
                </a:cubicBezTo>
                <a:cubicBezTo>
                  <a:pt x="3539561" y="1710483"/>
                  <a:pt x="3539561" y="1695878"/>
                  <a:pt x="3535751" y="1667303"/>
                </a:cubicBezTo>
                <a:cubicBezTo>
                  <a:pt x="3531941" y="1638728"/>
                  <a:pt x="3535751" y="1624758"/>
                  <a:pt x="3535751" y="1596183"/>
                </a:cubicBezTo>
                <a:cubicBezTo>
                  <a:pt x="3535751" y="1567608"/>
                  <a:pt x="3535751" y="1553003"/>
                  <a:pt x="3535751" y="1524428"/>
                </a:cubicBezTo>
                <a:cubicBezTo>
                  <a:pt x="3535751" y="1495853"/>
                  <a:pt x="3537656" y="1483788"/>
                  <a:pt x="3535751" y="1453308"/>
                </a:cubicBezTo>
                <a:cubicBezTo>
                  <a:pt x="3533846" y="1422828"/>
                  <a:pt x="3527496" y="1401873"/>
                  <a:pt x="3525591" y="1371393"/>
                </a:cubicBezTo>
                <a:cubicBezTo>
                  <a:pt x="3523686" y="1340913"/>
                  <a:pt x="3542101" y="1326943"/>
                  <a:pt x="3525591" y="1300273"/>
                </a:cubicBezTo>
                <a:cubicBezTo>
                  <a:pt x="3509081" y="1273603"/>
                  <a:pt x="3474156" y="1250743"/>
                  <a:pt x="3443676" y="1238678"/>
                </a:cubicBezTo>
                <a:cubicBezTo>
                  <a:pt x="3413196" y="1226613"/>
                  <a:pt x="3401131" y="1238678"/>
                  <a:pt x="3372556" y="1238678"/>
                </a:cubicBezTo>
                <a:cubicBezTo>
                  <a:pt x="3343981" y="1238678"/>
                  <a:pt x="3329376" y="1238678"/>
                  <a:pt x="3300801" y="1238678"/>
                </a:cubicBezTo>
                <a:cubicBezTo>
                  <a:pt x="3272226" y="1238678"/>
                  <a:pt x="3258256" y="1240583"/>
                  <a:pt x="3229681" y="1238678"/>
                </a:cubicBezTo>
                <a:cubicBezTo>
                  <a:pt x="3201106" y="1236773"/>
                  <a:pt x="3186501" y="1236773"/>
                  <a:pt x="3157926" y="1228518"/>
                </a:cubicBezTo>
                <a:cubicBezTo>
                  <a:pt x="3129351" y="1220263"/>
                  <a:pt x="3117286" y="1210103"/>
                  <a:pt x="3086806" y="1198038"/>
                </a:cubicBezTo>
                <a:cubicBezTo>
                  <a:pt x="3056326" y="1185973"/>
                  <a:pt x="3035371" y="1177718"/>
                  <a:pt x="3004891" y="1167558"/>
                </a:cubicBezTo>
                <a:cubicBezTo>
                  <a:pt x="2974411" y="1157398"/>
                  <a:pt x="2962346" y="1153588"/>
                  <a:pt x="2933771" y="1147238"/>
                </a:cubicBezTo>
                <a:cubicBezTo>
                  <a:pt x="2905196" y="1140888"/>
                  <a:pt x="2890591" y="1143428"/>
                  <a:pt x="2862016" y="1137078"/>
                </a:cubicBezTo>
                <a:cubicBezTo>
                  <a:pt x="2833441" y="1130728"/>
                  <a:pt x="2819471" y="1123108"/>
                  <a:pt x="2790896" y="1116758"/>
                </a:cubicBezTo>
                <a:cubicBezTo>
                  <a:pt x="2762321" y="1110408"/>
                  <a:pt x="2747716" y="1112948"/>
                  <a:pt x="2719141" y="1106598"/>
                </a:cubicBezTo>
                <a:cubicBezTo>
                  <a:pt x="2690566" y="1100248"/>
                  <a:pt x="2676596" y="1093898"/>
                  <a:pt x="2648021" y="1085643"/>
                </a:cubicBezTo>
                <a:cubicBezTo>
                  <a:pt x="2619446" y="1077388"/>
                  <a:pt x="2604841" y="1079293"/>
                  <a:pt x="2576266" y="1065323"/>
                </a:cubicBezTo>
                <a:cubicBezTo>
                  <a:pt x="2547691" y="1051353"/>
                  <a:pt x="2533721" y="1028493"/>
                  <a:pt x="2505146" y="1014523"/>
                </a:cubicBezTo>
                <a:cubicBezTo>
                  <a:pt x="2476571" y="1000553"/>
                  <a:pt x="2461966" y="1004363"/>
                  <a:pt x="2433391" y="994203"/>
                </a:cubicBezTo>
                <a:cubicBezTo>
                  <a:pt x="2404816" y="984043"/>
                  <a:pt x="2390846" y="975788"/>
                  <a:pt x="2362271" y="963723"/>
                </a:cubicBezTo>
                <a:cubicBezTo>
                  <a:pt x="2333696" y="951658"/>
                  <a:pt x="2307026" y="952928"/>
                  <a:pt x="2290516" y="932608"/>
                </a:cubicBezTo>
                <a:cubicBezTo>
                  <a:pt x="2274006" y="912288"/>
                  <a:pt x="2282261" y="890063"/>
                  <a:pt x="2280356" y="861488"/>
                </a:cubicBezTo>
                <a:cubicBezTo>
                  <a:pt x="2278451" y="832913"/>
                  <a:pt x="2280356" y="818308"/>
                  <a:pt x="2280356" y="789733"/>
                </a:cubicBezTo>
                <a:cubicBezTo>
                  <a:pt x="2280356" y="761158"/>
                  <a:pt x="2280356" y="747188"/>
                  <a:pt x="2280356" y="718613"/>
                </a:cubicBezTo>
                <a:cubicBezTo>
                  <a:pt x="2280356" y="690038"/>
                  <a:pt x="2294961" y="669083"/>
                  <a:pt x="2280356" y="646858"/>
                </a:cubicBezTo>
                <a:cubicBezTo>
                  <a:pt x="2265751" y="624633"/>
                  <a:pt x="2239081" y="616378"/>
                  <a:pt x="2208601" y="606218"/>
                </a:cubicBezTo>
                <a:cubicBezTo>
                  <a:pt x="2178121" y="596058"/>
                  <a:pt x="2157801" y="599868"/>
                  <a:pt x="2127321" y="596058"/>
                </a:cubicBezTo>
                <a:cubicBezTo>
                  <a:pt x="2096841" y="592248"/>
                  <a:pt x="2084141" y="589708"/>
                  <a:pt x="2055566" y="585898"/>
                </a:cubicBezTo>
                <a:cubicBezTo>
                  <a:pt x="2026991" y="582088"/>
                  <a:pt x="1998416" y="592248"/>
                  <a:pt x="1984446" y="575738"/>
                </a:cubicBezTo>
                <a:cubicBezTo>
                  <a:pt x="1970476" y="559228"/>
                  <a:pt x="1980636" y="532558"/>
                  <a:pt x="1984446" y="503983"/>
                </a:cubicBezTo>
                <a:cubicBezTo>
                  <a:pt x="1988256" y="475408"/>
                  <a:pt x="1998416" y="461438"/>
                  <a:pt x="2004766" y="432863"/>
                </a:cubicBezTo>
                <a:cubicBezTo>
                  <a:pt x="2011116" y="404288"/>
                  <a:pt x="2021276" y="389683"/>
                  <a:pt x="2014926" y="361108"/>
                </a:cubicBezTo>
                <a:cubicBezTo>
                  <a:pt x="2008576" y="332533"/>
                  <a:pt x="1996511" y="316658"/>
                  <a:pt x="1974286" y="289988"/>
                </a:cubicBezTo>
                <a:cubicBezTo>
                  <a:pt x="1952061" y="263318"/>
                  <a:pt x="1927296" y="255063"/>
                  <a:pt x="1902531" y="228393"/>
                </a:cubicBezTo>
                <a:cubicBezTo>
                  <a:pt x="1877766" y="201723"/>
                  <a:pt x="1868241" y="185848"/>
                  <a:pt x="1851731" y="157273"/>
                </a:cubicBezTo>
                <a:cubicBezTo>
                  <a:pt x="1835221" y="128698"/>
                  <a:pt x="1839666" y="115998"/>
                  <a:pt x="1821251" y="85518"/>
                </a:cubicBezTo>
                <a:cubicBezTo>
                  <a:pt x="1802836" y="55038"/>
                  <a:pt x="1786326" y="16303"/>
                  <a:pt x="1759656" y="4238"/>
                </a:cubicBezTo>
                <a:cubicBezTo>
                  <a:pt x="1732986" y="-7827"/>
                  <a:pt x="1717111" y="8048"/>
                  <a:pt x="1688536" y="24558"/>
                </a:cubicBezTo>
                <a:cubicBezTo>
                  <a:pt x="1659961" y="41068"/>
                  <a:pt x="1641546" y="58848"/>
                  <a:pt x="1616781" y="85518"/>
                </a:cubicBezTo>
                <a:cubicBezTo>
                  <a:pt x="1592016" y="112188"/>
                  <a:pt x="1588206" y="126793"/>
                  <a:pt x="1565981" y="157273"/>
                </a:cubicBezTo>
                <a:cubicBezTo>
                  <a:pt x="1543756" y="187753"/>
                  <a:pt x="1531056" y="209978"/>
                  <a:pt x="1504386" y="238553"/>
                </a:cubicBezTo>
                <a:cubicBezTo>
                  <a:pt x="1477716" y="267128"/>
                  <a:pt x="1461841" y="302053"/>
                  <a:pt x="1433266" y="300148"/>
                </a:cubicBezTo>
                <a:cubicBezTo>
                  <a:pt x="1404691" y="298243"/>
                  <a:pt x="1390086" y="242998"/>
                  <a:pt x="1361511" y="228393"/>
                </a:cubicBezTo>
                <a:cubicBezTo>
                  <a:pt x="1332936" y="213788"/>
                  <a:pt x="1318966" y="223948"/>
                  <a:pt x="1290391" y="228393"/>
                </a:cubicBezTo>
                <a:cubicBezTo>
                  <a:pt x="1261816" y="232838"/>
                  <a:pt x="1244036" y="230933"/>
                  <a:pt x="1219271" y="249348"/>
                </a:cubicBezTo>
                <a:cubicBezTo>
                  <a:pt x="1194506" y="267763"/>
                  <a:pt x="1186251" y="291893"/>
                  <a:pt x="1167836" y="320468"/>
                </a:cubicBezTo>
                <a:cubicBezTo>
                  <a:pt x="1149421" y="349043"/>
                  <a:pt x="1149421" y="371268"/>
                  <a:pt x="1127196" y="391588"/>
                </a:cubicBezTo>
                <a:cubicBezTo>
                  <a:pt x="1104971" y="411908"/>
                  <a:pt x="1084016" y="414448"/>
                  <a:pt x="1055441" y="422703"/>
                </a:cubicBezTo>
                <a:cubicBezTo>
                  <a:pt x="1026866" y="430958"/>
                  <a:pt x="1014801" y="422703"/>
                  <a:pt x="984321" y="432863"/>
                </a:cubicBezTo>
                <a:cubicBezTo>
                  <a:pt x="953841" y="443023"/>
                  <a:pt x="924631" y="451278"/>
                  <a:pt x="902406" y="473503"/>
                </a:cubicBezTo>
                <a:cubicBezTo>
                  <a:pt x="880181" y="495728"/>
                  <a:pt x="878276" y="516683"/>
                  <a:pt x="871926" y="545258"/>
                </a:cubicBezTo>
                <a:cubicBezTo>
                  <a:pt x="865576" y="573833"/>
                  <a:pt x="873831" y="587803"/>
                  <a:pt x="871926" y="616378"/>
                </a:cubicBezTo>
                <a:cubicBezTo>
                  <a:pt x="870021" y="644953"/>
                  <a:pt x="873831" y="659558"/>
                  <a:pt x="861766" y="688133"/>
                </a:cubicBezTo>
                <a:cubicBezTo>
                  <a:pt x="849701" y="716708"/>
                  <a:pt x="835731" y="740838"/>
                  <a:pt x="810966" y="759253"/>
                </a:cubicBezTo>
                <a:cubicBezTo>
                  <a:pt x="786201" y="777668"/>
                  <a:pt x="767786" y="769413"/>
                  <a:pt x="739211" y="779573"/>
                </a:cubicBezTo>
                <a:cubicBezTo>
                  <a:pt x="710636" y="789733"/>
                  <a:pt x="696666" y="801798"/>
                  <a:pt x="668091" y="810053"/>
                </a:cubicBezTo>
                <a:cubicBezTo>
                  <a:pt x="639516" y="818308"/>
                  <a:pt x="624911" y="811958"/>
                  <a:pt x="596336" y="820213"/>
                </a:cubicBezTo>
                <a:cubicBezTo>
                  <a:pt x="567761" y="828468"/>
                  <a:pt x="553791" y="843073"/>
                  <a:pt x="525216" y="851328"/>
                </a:cubicBezTo>
                <a:cubicBezTo>
                  <a:pt x="496641" y="859583"/>
                  <a:pt x="482036" y="859583"/>
                  <a:pt x="453461" y="861488"/>
                </a:cubicBezTo>
                <a:cubicBezTo>
                  <a:pt x="424886" y="863393"/>
                  <a:pt x="412821" y="861488"/>
                  <a:pt x="382341" y="861488"/>
                </a:cubicBezTo>
                <a:cubicBezTo>
                  <a:pt x="351861" y="861488"/>
                  <a:pt x="332811" y="859583"/>
                  <a:pt x="300426" y="861488"/>
                </a:cubicBezTo>
                <a:cubicBezTo>
                  <a:pt x="268041" y="863393"/>
                  <a:pt x="251531" y="869743"/>
                  <a:pt x="219146" y="871648"/>
                </a:cubicBezTo>
                <a:cubicBezTo>
                  <a:pt x="186761" y="873553"/>
                  <a:pt x="170251" y="867838"/>
                  <a:pt x="137231" y="871648"/>
                </a:cubicBezTo>
                <a:cubicBezTo>
                  <a:pt x="104211" y="875458"/>
                  <a:pt x="81986" y="873553"/>
                  <a:pt x="55316" y="891968"/>
                </a:cubicBezTo>
                <a:cubicBezTo>
                  <a:pt x="28646" y="910383"/>
                  <a:pt x="14676" y="933243"/>
                  <a:pt x="4516" y="963723"/>
                </a:cubicBezTo>
                <a:cubicBezTo>
                  <a:pt x="-5644" y="994203"/>
                  <a:pt x="4516" y="1014523"/>
                  <a:pt x="4516" y="1045003"/>
                </a:cubicBezTo>
                <a:cubicBezTo>
                  <a:pt x="4516" y="1075483"/>
                  <a:pt x="706" y="1088183"/>
                  <a:pt x="4516" y="1116758"/>
                </a:cubicBezTo>
                <a:cubicBezTo>
                  <a:pt x="8326" y="1145333"/>
                  <a:pt x="10231" y="1159303"/>
                  <a:pt x="24836" y="1187878"/>
                </a:cubicBezTo>
                <a:cubicBezTo>
                  <a:pt x="39441" y="1216453"/>
                  <a:pt x="57856" y="1231058"/>
                  <a:pt x="76271" y="1259633"/>
                </a:cubicBezTo>
                <a:cubicBezTo>
                  <a:pt x="94686" y="1288208"/>
                  <a:pt x="98496" y="1302178"/>
                  <a:pt x="116911" y="1330753"/>
                </a:cubicBezTo>
                <a:cubicBezTo>
                  <a:pt x="135326" y="1359328"/>
                  <a:pt x="147391" y="1373933"/>
                  <a:pt x="167711" y="1402508"/>
                </a:cubicBezTo>
                <a:cubicBezTo>
                  <a:pt x="188031" y="1431083"/>
                  <a:pt x="198826" y="1443148"/>
                  <a:pt x="219146" y="1473628"/>
                </a:cubicBezTo>
                <a:cubicBezTo>
                  <a:pt x="239466" y="1504108"/>
                  <a:pt x="251531" y="1525063"/>
                  <a:pt x="269946" y="1555543"/>
                </a:cubicBezTo>
                <a:cubicBezTo>
                  <a:pt x="288361" y="1586023"/>
                  <a:pt x="298521" y="1598088"/>
                  <a:pt x="310586" y="1626663"/>
                </a:cubicBezTo>
                <a:cubicBezTo>
                  <a:pt x="322651" y="1655238"/>
                  <a:pt x="312491" y="1671748"/>
                  <a:pt x="330906" y="1698418"/>
                </a:cubicBezTo>
                <a:cubicBezTo>
                  <a:pt x="349321" y="1725088"/>
                  <a:pt x="374086" y="1755568"/>
                  <a:pt x="402661" y="1759378"/>
                </a:cubicBezTo>
                <a:cubicBezTo>
                  <a:pt x="431236" y="1763188"/>
                  <a:pt x="445206" y="1730803"/>
                  <a:pt x="473781" y="1718738"/>
                </a:cubicBezTo>
                <a:cubicBezTo>
                  <a:pt x="502356" y="1706673"/>
                  <a:pt x="516961" y="1702228"/>
                  <a:pt x="545536" y="1698418"/>
                </a:cubicBezTo>
                <a:cubicBezTo>
                  <a:pt x="574111" y="1694608"/>
                  <a:pt x="588081" y="1698418"/>
                  <a:pt x="616656" y="1698418"/>
                </a:cubicBezTo>
                <a:cubicBezTo>
                  <a:pt x="645231" y="1698418"/>
                  <a:pt x="659836" y="1698418"/>
                  <a:pt x="688411" y="1698418"/>
                </a:cubicBezTo>
                <a:cubicBezTo>
                  <a:pt x="716986" y="1698418"/>
                  <a:pt x="730956" y="1694608"/>
                  <a:pt x="759531" y="1698418"/>
                </a:cubicBezTo>
                <a:cubicBezTo>
                  <a:pt x="788106" y="1702228"/>
                  <a:pt x="800806" y="1704768"/>
                  <a:pt x="831286" y="1718738"/>
                </a:cubicBezTo>
                <a:cubicBezTo>
                  <a:pt x="861766" y="1732708"/>
                  <a:pt x="882086" y="1751123"/>
                  <a:pt x="912566" y="1769538"/>
                </a:cubicBezTo>
                <a:cubicBezTo>
                  <a:pt x="943046" y="1787953"/>
                  <a:pt x="955746" y="1793668"/>
                  <a:pt x="984321" y="1810178"/>
                </a:cubicBezTo>
                <a:cubicBezTo>
                  <a:pt x="1012896" y="1826688"/>
                  <a:pt x="1026866" y="1841293"/>
                  <a:pt x="1055441" y="1851453"/>
                </a:cubicBezTo>
                <a:cubicBezTo>
                  <a:pt x="1084016" y="1861613"/>
                  <a:pt x="1098621" y="1859708"/>
                  <a:pt x="1127196" y="1861613"/>
                </a:cubicBezTo>
                <a:cubicBezTo>
                  <a:pt x="1155771" y="1863518"/>
                  <a:pt x="1169741" y="1869868"/>
                  <a:pt x="1198316" y="1861613"/>
                </a:cubicBezTo>
                <a:cubicBezTo>
                  <a:pt x="1226891" y="1853358"/>
                  <a:pt x="1241496" y="1831133"/>
                  <a:pt x="1270071" y="1820973"/>
                </a:cubicBezTo>
                <a:cubicBezTo>
                  <a:pt x="1298646" y="1810813"/>
                  <a:pt x="1312616" y="1820338"/>
                  <a:pt x="1341191" y="1810178"/>
                </a:cubicBezTo>
                <a:cubicBezTo>
                  <a:pt x="1369766" y="1800018"/>
                  <a:pt x="1384371" y="1779698"/>
                  <a:pt x="1412946" y="1769538"/>
                </a:cubicBezTo>
                <a:cubicBezTo>
                  <a:pt x="1441521" y="1759378"/>
                  <a:pt x="1457396" y="1747313"/>
                  <a:pt x="1484066" y="1759378"/>
                </a:cubicBezTo>
                <a:cubicBezTo>
                  <a:pt x="1510736" y="1771443"/>
                  <a:pt x="1523436" y="1802558"/>
                  <a:pt x="1545661" y="1831133"/>
                </a:cubicBezTo>
                <a:cubicBezTo>
                  <a:pt x="1567886" y="1859708"/>
                  <a:pt x="1584396" y="1873678"/>
                  <a:pt x="1596461" y="1902253"/>
                </a:cubicBezTo>
                <a:cubicBezTo>
                  <a:pt x="1608526" y="1930828"/>
                  <a:pt x="1604716" y="1945433"/>
                  <a:pt x="1606621" y="1974008"/>
                </a:cubicBezTo>
                <a:cubicBezTo>
                  <a:pt x="1608526" y="2002583"/>
                  <a:pt x="1592016" y="2018458"/>
                  <a:pt x="1606621" y="2045128"/>
                </a:cubicBezTo>
                <a:cubicBezTo>
                  <a:pt x="1621226" y="2071798"/>
                  <a:pt x="1649801" y="2086403"/>
                  <a:pt x="1678376" y="2106723"/>
                </a:cubicBezTo>
                <a:cubicBezTo>
                  <a:pt x="1706951" y="2127043"/>
                  <a:pt x="1720921" y="2128948"/>
                  <a:pt x="1749496" y="2147363"/>
                </a:cubicBezTo>
                <a:cubicBezTo>
                  <a:pt x="1778071" y="2165778"/>
                  <a:pt x="1792676" y="2175938"/>
                  <a:pt x="1821251" y="2198163"/>
                </a:cubicBezTo>
                <a:cubicBezTo>
                  <a:pt x="1849826" y="2220388"/>
                  <a:pt x="1863796" y="2241343"/>
                  <a:pt x="1892371" y="2259758"/>
                </a:cubicBezTo>
                <a:cubicBezTo>
                  <a:pt x="1920946" y="2278173"/>
                  <a:pt x="1935551" y="2278173"/>
                  <a:pt x="1964126" y="2290238"/>
                </a:cubicBezTo>
                <a:cubicBezTo>
                  <a:pt x="1992701" y="2302303"/>
                  <a:pt x="2006671" y="2300398"/>
                  <a:pt x="2035246" y="2320718"/>
                </a:cubicBezTo>
                <a:cubicBezTo>
                  <a:pt x="2063821" y="2341038"/>
                  <a:pt x="2078426" y="2374058"/>
                  <a:pt x="2107001" y="2392473"/>
                </a:cubicBezTo>
                <a:cubicBezTo>
                  <a:pt x="2135576" y="2410888"/>
                  <a:pt x="2149546" y="2402633"/>
                  <a:pt x="2178121" y="2412793"/>
                </a:cubicBezTo>
                <a:cubicBezTo>
                  <a:pt x="2206696" y="2422953"/>
                  <a:pt x="2221301" y="2429303"/>
                  <a:pt x="2249876" y="2443273"/>
                </a:cubicBezTo>
                <a:cubicBezTo>
                  <a:pt x="2278451" y="2457243"/>
                  <a:pt x="2296231" y="2490263"/>
                  <a:pt x="2320996" y="2483913"/>
                </a:cubicBezTo>
                <a:cubicBezTo>
                  <a:pt x="2345761" y="2477563"/>
                  <a:pt x="2355921" y="2441368"/>
                  <a:pt x="2372431" y="2412793"/>
                </a:cubicBezTo>
                <a:cubicBezTo>
                  <a:pt x="2388941" y="2384218"/>
                  <a:pt x="2382591" y="2357548"/>
                  <a:pt x="2402911" y="2341038"/>
                </a:cubicBezTo>
                <a:cubicBezTo>
                  <a:pt x="2423231" y="2324528"/>
                  <a:pt x="2445456" y="2330878"/>
                  <a:pt x="2474031" y="2330878"/>
                </a:cubicBezTo>
                <a:cubicBezTo>
                  <a:pt x="2502606" y="2330878"/>
                  <a:pt x="2517211" y="2332783"/>
                  <a:pt x="2545786" y="2341038"/>
                </a:cubicBezTo>
                <a:cubicBezTo>
                  <a:pt x="2574361" y="2349293"/>
                  <a:pt x="2588331" y="2353103"/>
                  <a:pt x="2616906" y="2371518"/>
                </a:cubicBezTo>
                <a:cubicBezTo>
                  <a:pt x="2645481" y="2389933"/>
                  <a:pt x="2660086" y="2418508"/>
                  <a:pt x="2688661" y="2433113"/>
                </a:cubicBezTo>
                <a:cubicBezTo>
                  <a:pt x="2717236" y="2447718"/>
                  <a:pt x="2729301" y="2451528"/>
                  <a:pt x="2759781" y="2443273"/>
                </a:cubicBezTo>
                <a:cubicBezTo>
                  <a:pt x="2790261" y="2435018"/>
                  <a:pt x="2811216" y="2407078"/>
                  <a:pt x="2841696" y="2392473"/>
                </a:cubicBezTo>
                <a:cubicBezTo>
                  <a:pt x="2872176" y="2377868"/>
                  <a:pt x="2884241" y="2377868"/>
                  <a:pt x="2912816" y="2371518"/>
                </a:cubicBezTo>
                <a:cubicBezTo>
                  <a:pt x="2941391" y="2365168"/>
                  <a:pt x="2955996" y="2363263"/>
                  <a:pt x="2984571" y="2361358"/>
                </a:cubicBezTo>
                <a:cubicBezTo>
                  <a:pt x="3013146" y="2359453"/>
                  <a:pt x="3027116" y="2353103"/>
                  <a:pt x="3055691" y="2361358"/>
                </a:cubicBezTo>
                <a:cubicBezTo>
                  <a:pt x="3084266" y="2369613"/>
                  <a:pt x="3098871" y="2388028"/>
                  <a:pt x="3127446" y="2402633"/>
                </a:cubicBezTo>
                <a:cubicBezTo>
                  <a:pt x="3156021" y="2417238"/>
                  <a:pt x="3169991" y="2416603"/>
                  <a:pt x="3198566" y="2433113"/>
                </a:cubicBezTo>
                <a:cubicBezTo>
                  <a:pt x="3227141" y="2449623"/>
                  <a:pt x="3241746" y="2469943"/>
                  <a:pt x="3270321" y="2483913"/>
                </a:cubicBezTo>
                <a:cubicBezTo>
                  <a:pt x="3298896" y="2497883"/>
                  <a:pt x="3312866" y="2494073"/>
                  <a:pt x="3341441" y="2504233"/>
                </a:cubicBezTo>
                <a:cubicBezTo>
                  <a:pt x="3370016" y="2514393"/>
                  <a:pt x="3384621" y="2528363"/>
                  <a:pt x="3413196" y="2534713"/>
                </a:cubicBezTo>
                <a:cubicBezTo>
                  <a:pt x="3441771" y="2541063"/>
                  <a:pt x="3455741" y="2534713"/>
                  <a:pt x="3484316" y="2534713"/>
                </a:cubicBezTo>
                <a:cubicBezTo>
                  <a:pt x="3512891" y="2534713"/>
                  <a:pt x="3527496" y="2530268"/>
                  <a:pt x="3556071" y="2534713"/>
                </a:cubicBezTo>
                <a:cubicBezTo>
                  <a:pt x="3584646" y="2539158"/>
                  <a:pt x="3598616" y="2545508"/>
                  <a:pt x="3627191" y="2555668"/>
                </a:cubicBezTo>
                <a:cubicBezTo>
                  <a:pt x="3655766" y="2565828"/>
                  <a:pt x="3670371" y="2572178"/>
                  <a:pt x="3698946" y="2586148"/>
                </a:cubicBezTo>
                <a:cubicBezTo>
                  <a:pt x="3727521" y="2600118"/>
                  <a:pt x="3747841" y="2600118"/>
                  <a:pt x="3770066" y="2626788"/>
                </a:cubicBezTo>
                <a:cubicBezTo>
                  <a:pt x="3792291" y="2653458"/>
                  <a:pt x="3809436" y="2720768"/>
                  <a:pt x="3811341" y="2718863"/>
                </a:cubicBezTo>
                <a:cubicBezTo>
                  <a:pt x="3813246" y="2716958"/>
                  <a:pt x="3786576" y="2661713"/>
                  <a:pt x="3780226" y="2616628"/>
                </a:cubicBezTo>
                <a:cubicBezTo>
                  <a:pt x="3773876" y="2571543"/>
                  <a:pt x="3780226" y="2534713"/>
                  <a:pt x="3780226" y="2494073"/>
                </a:cubicBezTo>
                <a:cubicBezTo>
                  <a:pt x="3780226" y="2453433"/>
                  <a:pt x="3780226" y="2445178"/>
                  <a:pt x="3780226" y="2412793"/>
                </a:cubicBezTo>
                <a:cubicBezTo>
                  <a:pt x="3780226" y="2380408"/>
                  <a:pt x="3780226" y="2365803"/>
                  <a:pt x="3780226" y="2330878"/>
                </a:cubicBezTo>
                <a:cubicBezTo>
                  <a:pt x="3780226" y="2295953"/>
                  <a:pt x="3780226" y="2271188"/>
                  <a:pt x="3780226" y="2238803"/>
                </a:cubicBezTo>
                <a:cubicBezTo>
                  <a:pt x="3780226" y="2206418"/>
                  <a:pt x="3780226" y="2167683"/>
                  <a:pt x="3780226" y="2167683"/>
                </a:cubicBezTo>
                <a:cubicBezTo>
                  <a:pt x="3780226" y="2167683"/>
                  <a:pt x="3775781" y="2210228"/>
                  <a:pt x="3780226" y="2238803"/>
                </a:cubicBezTo>
                <a:cubicBezTo>
                  <a:pt x="3784671" y="2267378"/>
                  <a:pt x="3792926" y="2281983"/>
                  <a:pt x="3801181" y="2310558"/>
                </a:cubicBezTo>
                <a:cubicBezTo>
                  <a:pt x="3809436" y="2339133"/>
                  <a:pt x="3815151" y="2353103"/>
                  <a:pt x="3821501" y="2381678"/>
                </a:cubicBezTo>
                <a:cubicBezTo>
                  <a:pt x="3827851" y="2410253"/>
                  <a:pt x="3815151" y="2441368"/>
                  <a:pt x="3831661" y="2453433"/>
                </a:cubicBezTo>
                <a:cubicBezTo>
                  <a:pt x="3848171" y="2465498"/>
                  <a:pt x="3888811" y="2446448"/>
                  <a:pt x="3902781" y="2443273"/>
                </a:cubicBezTo>
              </a:path>
            </a:pathLst>
          </a:cu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sp>
        <p:nvSpPr>
          <p:cNvPr id="53254" name="Rectangle 6"/>
          <p:cNvSpPr/>
          <p:nvPr/>
        </p:nvSpPr>
        <p:spPr>
          <a:xfrm rot="1560000">
            <a:off x="3125788" y="2689225"/>
            <a:ext cx="1993900" cy="8286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4800" b="1" dirty="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西北</a:t>
            </a:r>
            <a:endParaRPr lang="zh-CN" altLang="en-US" sz="4800" b="1" dirty="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53256" name="Rectangle 8"/>
          <p:cNvSpPr/>
          <p:nvPr/>
        </p:nvSpPr>
        <p:spPr>
          <a:xfrm>
            <a:off x="6788150" y="1771650"/>
            <a:ext cx="1100138" cy="646113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zh-CN" altLang="en-US" sz="3600" b="1" dirty="0">
                <a:solidFill>
                  <a:srgbClr val="CC00CC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东北</a:t>
            </a:r>
            <a:endParaRPr lang="zh-CN" altLang="en-US" sz="3600" b="1" dirty="0">
              <a:solidFill>
                <a:srgbClr val="CC00CC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3" name="任意多边形 2"/>
          <p:cNvSpPr/>
          <p:nvPr/>
        </p:nvSpPr>
        <p:spPr>
          <a:xfrm>
            <a:off x="4921250" y="4473575"/>
            <a:ext cx="2424113" cy="1606550"/>
          </a:xfrm>
          <a:custGeom>
            <a:avLst/>
            <a:gdLst>
              <a:gd name="connisteX0" fmla="*/ 2052245 w 2334771"/>
              <a:gd name="connsiteY0" fmla="*/ 122667 h 1522128"/>
              <a:gd name="connisteX1" fmla="*/ 1980490 w 2334771"/>
              <a:gd name="connsiteY1" fmla="*/ 122667 h 1522128"/>
              <a:gd name="connisteX2" fmla="*/ 1899210 w 2334771"/>
              <a:gd name="connsiteY2" fmla="*/ 112507 h 1522128"/>
              <a:gd name="connisteX3" fmla="*/ 1837615 w 2334771"/>
              <a:gd name="connsiteY3" fmla="*/ 41387 h 1522128"/>
              <a:gd name="connisteX4" fmla="*/ 1766495 w 2334771"/>
              <a:gd name="connsiteY4" fmla="*/ 112 h 1522128"/>
              <a:gd name="connisteX5" fmla="*/ 1694740 w 2334771"/>
              <a:gd name="connsiteY5" fmla="*/ 31227 h 1522128"/>
              <a:gd name="connisteX6" fmla="*/ 1623620 w 2334771"/>
              <a:gd name="connsiteY6" fmla="*/ 51547 h 1522128"/>
              <a:gd name="connisteX7" fmla="*/ 1572185 w 2334771"/>
              <a:gd name="connsiteY7" fmla="*/ 122667 h 1522128"/>
              <a:gd name="connisteX8" fmla="*/ 1572185 w 2334771"/>
              <a:gd name="connsiteY8" fmla="*/ 194422 h 1522128"/>
              <a:gd name="connisteX9" fmla="*/ 1562025 w 2334771"/>
              <a:gd name="connsiteY9" fmla="*/ 265542 h 1522128"/>
              <a:gd name="connisteX10" fmla="*/ 1551865 w 2334771"/>
              <a:gd name="connsiteY10" fmla="*/ 337297 h 1522128"/>
              <a:gd name="connisteX11" fmla="*/ 1501065 w 2334771"/>
              <a:gd name="connsiteY11" fmla="*/ 408417 h 1522128"/>
              <a:gd name="connisteX12" fmla="*/ 1439470 w 2334771"/>
              <a:gd name="connsiteY12" fmla="*/ 480172 h 1522128"/>
              <a:gd name="connisteX13" fmla="*/ 1358190 w 2334771"/>
              <a:gd name="connsiteY13" fmla="*/ 510652 h 1522128"/>
              <a:gd name="connisteX14" fmla="*/ 1286435 w 2334771"/>
              <a:gd name="connsiteY14" fmla="*/ 530972 h 1522128"/>
              <a:gd name="connisteX15" fmla="*/ 1215315 w 2334771"/>
              <a:gd name="connsiteY15" fmla="*/ 490332 h 1522128"/>
              <a:gd name="connisteX16" fmla="*/ 1143560 w 2334771"/>
              <a:gd name="connsiteY16" fmla="*/ 459852 h 1522128"/>
              <a:gd name="connisteX17" fmla="*/ 1072440 w 2334771"/>
              <a:gd name="connsiteY17" fmla="*/ 470012 h 1522128"/>
              <a:gd name="connisteX18" fmla="*/ 1000685 w 2334771"/>
              <a:gd name="connsiteY18" fmla="*/ 510652 h 1522128"/>
              <a:gd name="connisteX19" fmla="*/ 929565 w 2334771"/>
              <a:gd name="connsiteY19" fmla="*/ 551292 h 1522128"/>
              <a:gd name="connisteX20" fmla="*/ 857810 w 2334771"/>
              <a:gd name="connsiteY20" fmla="*/ 551292 h 1522128"/>
              <a:gd name="connisteX21" fmla="*/ 786690 w 2334771"/>
              <a:gd name="connsiteY21" fmla="*/ 541132 h 1522128"/>
              <a:gd name="connisteX22" fmla="*/ 827330 w 2334771"/>
              <a:gd name="connsiteY22" fmla="*/ 470012 h 1522128"/>
              <a:gd name="connisteX23" fmla="*/ 837490 w 2334771"/>
              <a:gd name="connsiteY23" fmla="*/ 398257 h 1522128"/>
              <a:gd name="connisteX24" fmla="*/ 766370 w 2334771"/>
              <a:gd name="connsiteY24" fmla="*/ 367777 h 1522128"/>
              <a:gd name="connisteX25" fmla="*/ 694615 w 2334771"/>
              <a:gd name="connsiteY25" fmla="*/ 357617 h 1522128"/>
              <a:gd name="connisteX26" fmla="*/ 623495 w 2334771"/>
              <a:gd name="connsiteY26" fmla="*/ 357617 h 1522128"/>
              <a:gd name="connisteX27" fmla="*/ 551740 w 2334771"/>
              <a:gd name="connsiteY27" fmla="*/ 408417 h 1522128"/>
              <a:gd name="connisteX28" fmla="*/ 470460 w 2334771"/>
              <a:gd name="connsiteY28" fmla="*/ 439532 h 1522128"/>
              <a:gd name="connisteX29" fmla="*/ 398705 w 2334771"/>
              <a:gd name="connsiteY29" fmla="*/ 459852 h 1522128"/>
              <a:gd name="connisteX30" fmla="*/ 327585 w 2334771"/>
              <a:gd name="connsiteY30" fmla="*/ 470012 h 1522128"/>
              <a:gd name="connisteX31" fmla="*/ 255830 w 2334771"/>
              <a:gd name="connsiteY31" fmla="*/ 470012 h 1522128"/>
              <a:gd name="connisteX32" fmla="*/ 184710 w 2334771"/>
              <a:gd name="connsiteY32" fmla="*/ 470012 h 1522128"/>
              <a:gd name="connisteX33" fmla="*/ 112955 w 2334771"/>
              <a:gd name="connsiteY33" fmla="*/ 510652 h 1522128"/>
              <a:gd name="connisteX34" fmla="*/ 41835 w 2334771"/>
              <a:gd name="connsiteY34" fmla="*/ 551292 h 1522128"/>
              <a:gd name="connisteX35" fmla="*/ 41835 w 2334771"/>
              <a:gd name="connsiteY35" fmla="*/ 623047 h 1522128"/>
              <a:gd name="connisteX36" fmla="*/ 51995 w 2334771"/>
              <a:gd name="connsiteY36" fmla="*/ 694167 h 1522128"/>
              <a:gd name="connisteX37" fmla="*/ 560 w 2334771"/>
              <a:gd name="connsiteY37" fmla="*/ 765922 h 1522128"/>
              <a:gd name="connisteX38" fmla="*/ 82475 w 2334771"/>
              <a:gd name="connsiteY38" fmla="*/ 796402 h 1522128"/>
              <a:gd name="connisteX39" fmla="*/ 153595 w 2334771"/>
              <a:gd name="connsiteY39" fmla="*/ 806562 h 1522128"/>
              <a:gd name="connisteX40" fmla="*/ 163755 w 2334771"/>
              <a:gd name="connsiteY40" fmla="*/ 878317 h 1522128"/>
              <a:gd name="connisteX41" fmla="*/ 174550 w 2334771"/>
              <a:gd name="connsiteY41" fmla="*/ 949437 h 1522128"/>
              <a:gd name="connisteX42" fmla="*/ 245670 w 2334771"/>
              <a:gd name="connsiteY42" fmla="*/ 990077 h 1522128"/>
              <a:gd name="connisteX43" fmla="*/ 317425 w 2334771"/>
              <a:gd name="connsiteY43" fmla="*/ 990077 h 1522128"/>
              <a:gd name="connisteX44" fmla="*/ 398705 w 2334771"/>
              <a:gd name="connsiteY44" fmla="*/ 990077 h 1522128"/>
              <a:gd name="connisteX45" fmla="*/ 470460 w 2334771"/>
              <a:gd name="connsiteY45" fmla="*/ 990077 h 1522128"/>
              <a:gd name="connisteX46" fmla="*/ 541580 w 2334771"/>
              <a:gd name="connsiteY46" fmla="*/ 1021192 h 1522128"/>
              <a:gd name="connisteX47" fmla="*/ 561900 w 2334771"/>
              <a:gd name="connsiteY47" fmla="*/ 1092312 h 1522128"/>
              <a:gd name="connisteX48" fmla="*/ 561900 w 2334771"/>
              <a:gd name="connsiteY48" fmla="*/ 1164067 h 1522128"/>
              <a:gd name="connisteX49" fmla="*/ 531420 w 2334771"/>
              <a:gd name="connsiteY49" fmla="*/ 1235187 h 1522128"/>
              <a:gd name="connisteX50" fmla="*/ 480620 w 2334771"/>
              <a:gd name="connsiteY50" fmla="*/ 1317102 h 1522128"/>
              <a:gd name="connisteX51" fmla="*/ 439345 w 2334771"/>
              <a:gd name="connsiteY51" fmla="*/ 1388222 h 1522128"/>
              <a:gd name="connisteX52" fmla="*/ 439345 w 2334771"/>
              <a:gd name="connsiteY52" fmla="*/ 1459977 h 1522128"/>
              <a:gd name="connisteX53" fmla="*/ 511100 w 2334771"/>
              <a:gd name="connsiteY53" fmla="*/ 1520937 h 1522128"/>
              <a:gd name="connisteX54" fmla="*/ 582220 w 2334771"/>
              <a:gd name="connsiteY54" fmla="*/ 1490457 h 1522128"/>
              <a:gd name="connisteX55" fmla="*/ 653975 w 2334771"/>
              <a:gd name="connsiteY55" fmla="*/ 1439657 h 1522128"/>
              <a:gd name="connisteX56" fmla="*/ 684455 w 2334771"/>
              <a:gd name="connsiteY56" fmla="*/ 1367902 h 1522128"/>
              <a:gd name="connisteX57" fmla="*/ 704775 w 2334771"/>
              <a:gd name="connsiteY57" fmla="*/ 1296782 h 1522128"/>
              <a:gd name="connisteX58" fmla="*/ 714935 w 2334771"/>
              <a:gd name="connsiteY58" fmla="*/ 1225027 h 1522128"/>
              <a:gd name="connisteX59" fmla="*/ 714935 w 2334771"/>
              <a:gd name="connsiteY59" fmla="*/ 1153907 h 1522128"/>
              <a:gd name="connisteX60" fmla="*/ 786690 w 2334771"/>
              <a:gd name="connsiteY60" fmla="*/ 1102472 h 1522128"/>
              <a:gd name="connisteX61" fmla="*/ 857810 w 2334771"/>
              <a:gd name="connsiteY61" fmla="*/ 1082152 h 1522128"/>
              <a:gd name="connisteX62" fmla="*/ 949885 w 2334771"/>
              <a:gd name="connsiteY62" fmla="*/ 1082152 h 1522128"/>
              <a:gd name="connisteX63" fmla="*/ 1021005 w 2334771"/>
              <a:gd name="connsiteY63" fmla="*/ 1071992 h 1522128"/>
              <a:gd name="connisteX64" fmla="*/ 1113080 w 2334771"/>
              <a:gd name="connsiteY64" fmla="*/ 1051672 h 1522128"/>
              <a:gd name="connisteX65" fmla="*/ 1184835 w 2334771"/>
              <a:gd name="connsiteY65" fmla="*/ 1031352 h 1522128"/>
              <a:gd name="connisteX66" fmla="*/ 1255955 w 2334771"/>
              <a:gd name="connsiteY66" fmla="*/ 1011032 h 1522128"/>
              <a:gd name="connisteX67" fmla="*/ 1327710 w 2334771"/>
              <a:gd name="connsiteY67" fmla="*/ 1000872 h 1522128"/>
              <a:gd name="connisteX68" fmla="*/ 1398830 w 2334771"/>
              <a:gd name="connsiteY68" fmla="*/ 959597 h 1522128"/>
              <a:gd name="connisteX69" fmla="*/ 1470585 w 2334771"/>
              <a:gd name="connsiteY69" fmla="*/ 898637 h 1522128"/>
              <a:gd name="connisteX70" fmla="*/ 1531545 w 2334771"/>
              <a:gd name="connsiteY70" fmla="*/ 826882 h 1522128"/>
              <a:gd name="connisteX71" fmla="*/ 1603300 w 2334771"/>
              <a:gd name="connsiteY71" fmla="*/ 765922 h 1522128"/>
              <a:gd name="connisteX72" fmla="*/ 1674420 w 2334771"/>
              <a:gd name="connsiteY72" fmla="*/ 704327 h 1522128"/>
              <a:gd name="connisteX73" fmla="*/ 1756335 w 2334771"/>
              <a:gd name="connsiteY73" fmla="*/ 663687 h 1522128"/>
              <a:gd name="connisteX74" fmla="*/ 1827455 w 2334771"/>
              <a:gd name="connsiteY74" fmla="*/ 612887 h 1522128"/>
              <a:gd name="connisteX75" fmla="*/ 1899210 w 2334771"/>
              <a:gd name="connsiteY75" fmla="*/ 612887 h 1522128"/>
              <a:gd name="connisteX76" fmla="*/ 1970330 w 2334771"/>
              <a:gd name="connsiteY76" fmla="*/ 653527 h 1522128"/>
              <a:gd name="connisteX77" fmla="*/ 2042085 w 2334771"/>
              <a:gd name="connsiteY77" fmla="*/ 704327 h 1522128"/>
              <a:gd name="connisteX78" fmla="*/ 2082725 w 2334771"/>
              <a:gd name="connsiteY78" fmla="*/ 776082 h 1522128"/>
              <a:gd name="connisteX79" fmla="*/ 2082725 w 2334771"/>
              <a:gd name="connsiteY79" fmla="*/ 847202 h 1522128"/>
              <a:gd name="connisteX80" fmla="*/ 2123365 w 2334771"/>
              <a:gd name="connsiteY80" fmla="*/ 918957 h 1522128"/>
              <a:gd name="connisteX81" fmla="*/ 2184960 w 2334771"/>
              <a:gd name="connsiteY81" fmla="*/ 847202 h 1522128"/>
              <a:gd name="connisteX82" fmla="*/ 2225600 w 2334771"/>
              <a:gd name="connsiteY82" fmla="*/ 776082 h 1522128"/>
              <a:gd name="connisteX83" fmla="*/ 2235760 w 2334771"/>
              <a:gd name="connsiteY83" fmla="*/ 704327 h 1522128"/>
              <a:gd name="connisteX84" fmla="*/ 2276400 w 2334771"/>
              <a:gd name="connsiteY84" fmla="*/ 623047 h 1522128"/>
              <a:gd name="connisteX85" fmla="*/ 2276400 w 2334771"/>
              <a:gd name="connsiteY85" fmla="*/ 551292 h 1522128"/>
              <a:gd name="connisteX86" fmla="*/ 2317040 w 2334771"/>
              <a:gd name="connsiteY86" fmla="*/ 470012 h 1522128"/>
              <a:gd name="connisteX87" fmla="*/ 2327835 w 2334771"/>
              <a:gd name="connsiteY87" fmla="*/ 398257 h 1522128"/>
              <a:gd name="connisteX88" fmla="*/ 2327835 w 2334771"/>
              <a:gd name="connsiteY88" fmla="*/ 327137 h 1522128"/>
              <a:gd name="connisteX89" fmla="*/ 2256080 w 2334771"/>
              <a:gd name="connsiteY89" fmla="*/ 316977 h 1522128"/>
              <a:gd name="connisteX90" fmla="*/ 2184960 w 2334771"/>
              <a:gd name="connsiteY90" fmla="*/ 347457 h 1522128"/>
              <a:gd name="connisteX91" fmla="*/ 2103045 w 2334771"/>
              <a:gd name="connsiteY91" fmla="*/ 347457 h 1522128"/>
              <a:gd name="connisteX92" fmla="*/ 2031925 w 2334771"/>
              <a:gd name="connsiteY92" fmla="*/ 285862 h 1522128"/>
              <a:gd name="connisteX93" fmla="*/ 2000810 w 2334771"/>
              <a:gd name="connsiteY93" fmla="*/ 214742 h 1522128"/>
              <a:gd name="connisteX94" fmla="*/ 2000810 w 2334771"/>
              <a:gd name="connsiteY94" fmla="*/ 142987 h 1522128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  <a:cxn ang="0">
                <a:pos x="connisteX18" y="connsiteY18"/>
              </a:cxn>
              <a:cxn ang="0">
                <a:pos x="connisteX19" y="connsiteY19"/>
              </a:cxn>
              <a:cxn ang="0">
                <a:pos x="connisteX20" y="connsiteY20"/>
              </a:cxn>
              <a:cxn ang="0">
                <a:pos x="connisteX21" y="connsiteY21"/>
              </a:cxn>
              <a:cxn ang="0">
                <a:pos x="connisteX22" y="connsiteY22"/>
              </a:cxn>
              <a:cxn ang="0">
                <a:pos x="connisteX23" y="connsiteY23"/>
              </a:cxn>
              <a:cxn ang="0">
                <a:pos x="connisteX24" y="connsiteY24"/>
              </a:cxn>
              <a:cxn ang="0">
                <a:pos x="connisteX25" y="connsiteY25"/>
              </a:cxn>
              <a:cxn ang="0">
                <a:pos x="connisteX26" y="connsiteY26"/>
              </a:cxn>
              <a:cxn ang="0">
                <a:pos x="connisteX27" y="connsiteY27"/>
              </a:cxn>
              <a:cxn ang="0">
                <a:pos x="connisteX28" y="connsiteY28"/>
              </a:cxn>
              <a:cxn ang="0">
                <a:pos x="connisteX29" y="connsiteY29"/>
              </a:cxn>
              <a:cxn ang="0">
                <a:pos x="connisteX30" y="connsiteY30"/>
              </a:cxn>
              <a:cxn ang="0">
                <a:pos x="connisteX31" y="connsiteY31"/>
              </a:cxn>
              <a:cxn ang="0">
                <a:pos x="connisteX32" y="connsiteY32"/>
              </a:cxn>
              <a:cxn ang="0">
                <a:pos x="connisteX33" y="connsiteY33"/>
              </a:cxn>
              <a:cxn ang="0">
                <a:pos x="connisteX34" y="connsiteY34"/>
              </a:cxn>
              <a:cxn ang="0">
                <a:pos x="connisteX35" y="connsiteY35"/>
              </a:cxn>
              <a:cxn ang="0">
                <a:pos x="connisteX36" y="connsiteY36"/>
              </a:cxn>
              <a:cxn ang="0">
                <a:pos x="connisteX37" y="connsiteY37"/>
              </a:cxn>
              <a:cxn ang="0">
                <a:pos x="connisteX38" y="connsiteY38"/>
              </a:cxn>
              <a:cxn ang="0">
                <a:pos x="connisteX39" y="connsiteY39"/>
              </a:cxn>
              <a:cxn ang="0">
                <a:pos x="connisteX40" y="connsiteY40"/>
              </a:cxn>
              <a:cxn ang="0">
                <a:pos x="connisteX41" y="connsiteY41"/>
              </a:cxn>
              <a:cxn ang="0">
                <a:pos x="connisteX42" y="connsiteY42"/>
              </a:cxn>
              <a:cxn ang="0">
                <a:pos x="connisteX43" y="connsiteY43"/>
              </a:cxn>
              <a:cxn ang="0">
                <a:pos x="connisteX44" y="connsiteY44"/>
              </a:cxn>
              <a:cxn ang="0">
                <a:pos x="connisteX45" y="connsiteY45"/>
              </a:cxn>
              <a:cxn ang="0">
                <a:pos x="connisteX46" y="connsiteY46"/>
              </a:cxn>
              <a:cxn ang="0">
                <a:pos x="connisteX47" y="connsiteY47"/>
              </a:cxn>
              <a:cxn ang="0">
                <a:pos x="connisteX48" y="connsiteY48"/>
              </a:cxn>
              <a:cxn ang="0">
                <a:pos x="connisteX49" y="connsiteY49"/>
              </a:cxn>
              <a:cxn ang="0">
                <a:pos x="connisteX50" y="connsiteY50"/>
              </a:cxn>
              <a:cxn ang="0">
                <a:pos x="connisteX51" y="connsiteY51"/>
              </a:cxn>
              <a:cxn ang="0">
                <a:pos x="connisteX52" y="connsiteY52"/>
              </a:cxn>
              <a:cxn ang="0">
                <a:pos x="connisteX53" y="connsiteY53"/>
              </a:cxn>
              <a:cxn ang="0">
                <a:pos x="connisteX54" y="connsiteY54"/>
              </a:cxn>
              <a:cxn ang="0">
                <a:pos x="connisteX55" y="connsiteY55"/>
              </a:cxn>
              <a:cxn ang="0">
                <a:pos x="connisteX56" y="connsiteY56"/>
              </a:cxn>
              <a:cxn ang="0">
                <a:pos x="connisteX57" y="connsiteY57"/>
              </a:cxn>
              <a:cxn ang="0">
                <a:pos x="connisteX58" y="connsiteY58"/>
              </a:cxn>
              <a:cxn ang="0">
                <a:pos x="connisteX59" y="connsiteY59"/>
              </a:cxn>
              <a:cxn ang="0">
                <a:pos x="connisteX60" y="connsiteY60"/>
              </a:cxn>
              <a:cxn ang="0">
                <a:pos x="connisteX61" y="connsiteY61"/>
              </a:cxn>
              <a:cxn ang="0">
                <a:pos x="connisteX62" y="connsiteY62"/>
              </a:cxn>
              <a:cxn ang="0">
                <a:pos x="connisteX63" y="connsiteY63"/>
              </a:cxn>
              <a:cxn ang="0">
                <a:pos x="connisteX64" y="connsiteY64"/>
              </a:cxn>
              <a:cxn ang="0">
                <a:pos x="connisteX65" y="connsiteY65"/>
              </a:cxn>
              <a:cxn ang="0">
                <a:pos x="connisteX66" y="connsiteY66"/>
              </a:cxn>
              <a:cxn ang="0">
                <a:pos x="connisteX67" y="connsiteY67"/>
              </a:cxn>
              <a:cxn ang="0">
                <a:pos x="connisteX68" y="connsiteY68"/>
              </a:cxn>
              <a:cxn ang="0">
                <a:pos x="connisteX69" y="connsiteY69"/>
              </a:cxn>
              <a:cxn ang="0">
                <a:pos x="connisteX70" y="connsiteY70"/>
              </a:cxn>
              <a:cxn ang="0">
                <a:pos x="connisteX71" y="connsiteY71"/>
              </a:cxn>
              <a:cxn ang="0">
                <a:pos x="connisteX72" y="connsiteY72"/>
              </a:cxn>
              <a:cxn ang="0">
                <a:pos x="connisteX73" y="connsiteY73"/>
              </a:cxn>
              <a:cxn ang="0">
                <a:pos x="connisteX74" y="connsiteY74"/>
              </a:cxn>
              <a:cxn ang="0">
                <a:pos x="connisteX75" y="connsiteY75"/>
              </a:cxn>
              <a:cxn ang="0">
                <a:pos x="connisteX76" y="connsiteY76"/>
              </a:cxn>
              <a:cxn ang="0">
                <a:pos x="connisteX77" y="connsiteY77"/>
              </a:cxn>
              <a:cxn ang="0">
                <a:pos x="connisteX78" y="connsiteY78"/>
              </a:cxn>
              <a:cxn ang="0">
                <a:pos x="connisteX79" y="connsiteY79"/>
              </a:cxn>
              <a:cxn ang="0">
                <a:pos x="connisteX80" y="connsiteY80"/>
              </a:cxn>
              <a:cxn ang="0">
                <a:pos x="connisteX81" y="connsiteY81"/>
              </a:cxn>
              <a:cxn ang="0">
                <a:pos x="connisteX82" y="connsiteY82"/>
              </a:cxn>
              <a:cxn ang="0">
                <a:pos x="connisteX83" y="connsiteY83"/>
              </a:cxn>
              <a:cxn ang="0">
                <a:pos x="connisteX84" y="connsiteY84"/>
              </a:cxn>
              <a:cxn ang="0">
                <a:pos x="connisteX85" y="connsiteY85"/>
              </a:cxn>
              <a:cxn ang="0">
                <a:pos x="connisteX86" y="connsiteY86"/>
              </a:cxn>
              <a:cxn ang="0">
                <a:pos x="connisteX87" y="connsiteY87"/>
              </a:cxn>
              <a:cxn ang="0">
                <a:pos x="connisteX88" y="connsiteY88"/>
              </a:cxn>
              <a:cxn ang="0">
                <a:pos x="connisteX89" y="connsiteY89"/>
              </a:cxn>
              <a:cxn ang="0">
                <a:pos x="connisteX90" y="connsiteY90"/>
              </a:cxn>
              <a:cxn ang="0">
                <a:pos x="connisteX91" y="connsiteY91"/>
              </a:cxn>
              <a:cxn ang="0">
                <a:pos x="connisteX92" y="connsiteY92"/>
              </a:cxn>
              <a:cxn ang="0">
                <a:pos x="connisteX93" y="connsiteY93"/>
              </a:cxn>
              <a:cxn ang="0">
                <a:pos x="connisteX94" y="connsiteY94"/>
              </a:cxn>
            </a:cxnLst>
            <a:rect l="l" t="t" r="r" b="b"/>
            <a:pathLst>
              <a:path w="2334771" h="1522129">
                <a:moveTo>
                  <a:pt x="2052245" y="122667"/>
                </a:moveTo>
                <a:cubicBezTo>
                  <a:pt x="2039545" y="122667"/>
                  <a:pt x="2010970" y="124572"/>
                  <a:pt x="1980490" y="122667"/>
                </a:cubicBezTo>
                <a:cubicBezTo>
                  <a:pt x="1950010" y="120762"/>
                  <a:pt x="1927785" y="129017"/>
                  <a:pt x="1899210" y="112507"/>
                </a:cubicBezTo>
                <a:cubicBezTo>
                  <a:pt x="1870635" y="95997"/>
                  <a:pt x="1864285" y="63612"/>
                  <a:pt x="1837615" y="41387"/>
                </a:cubicBezTo>
                <a:cubicBezTo>
                  <a:pt x="1810945" y="19162"/>
                  <a:pt x="1795070" y="2017"/>
                  <a:pt x="1766495" y="112"/>
                </a:cubicBezTo>
                <a:cubicBezTo>
                  <a:pt x="1737920" y="-1793"/>
                  <a:pt x="1723315" y="21067"/>
                  <a:pt x="1694740" y="31227"/>
                </a:cubicBezTo>
                <a:cubicBezTo>
                  <a:pt x="1666165" y="41387"/>
                  <a:pt x="1648385" y="33132"/>
                  <a:pt x="1623620" y="51547"/>
                </a:cubicBezTo>
                <a:cubicBezTo>
                  <a:pt x="1598855" y="69962"/>
                  <a:pt x="1582345" y="94092"/>
                  <a:pt x="1572185" y="122667"/>
                </a:cubicBezTo>
                <a:cubicBezTo>
                  <a:pt x="1562025" y="151242"/>
                  <a:pt x="1574090" y="165847"/>
                  <a:pt x="1572185" y="194422"/>
                </a:cubicBezTo>
                <a:cubicBezTo>
                  <a:pt x="1570280" y="222997"/>
                  <a:pt x="1565835" y="236967"/>
                  <a:pt x="1562025" y="265542"/>
                </a:cubicBezTo>
                <a:cubicBezTo>
                  <a:pt x="1558215" y="294117"/>
                  <a:pt x="1563930" y="308722"/>
                  <a:pt x="1551865" y="337297"/>
                </a:cubicBezTo>
                <a:cubicBezTo>
                  <a:pt x="1539800" y="365872"/>
                  <a:pt x="1523290" y="379842"/>
                  <a:pt x="1501065" y="408417"/>
                </a:cubicBezTo>
                <a:cubicBezTo>
                  <a:pt x="1478840" y="436992"/>
                  <a:pt x="1468045" y="459852"/>
                  <a:pt x="1439470" y="480172"/>
                </a:cubicBezTo>
                <a:cubicBezTo>
                  <a:pt x="1410895" y="500492"/>
                  <a:pt x="1388670" y="500492"/>
                  <a:pt x="1358190" y="510652"/>
                </a:cubicBezTo>
                <a:cubicBezTo>
                  <a:pt x="1327710" y="520812"/>
                  <a:pt x="1315010" y="534782"/>
                  <a:pt x="1286435" y="530972"/>
                </a:cubicBezTo>
                <a:cubicBezTo>
                  <a:pt x="1257860" y="527162"/>
                  <a:pt x="1243890" y="504302"/>
                  <a:pt x="1215315" y="490332"/>
                </a:cubicBezTo>
                <a:cubicBezTo>
                  <a:pt x="1186740" y="476362"/>
                  <a:pt x="1172135" y="463662"/>
                  <a:pt x="1143560" y="459852"/>
                </a:cubicBezTo>
                <a:cubicBezTo>
                  <a:pt x="1114985" y="456042"/>
                  <a:pt x="1101015" y="459852"/>
                  <a:pt x="1072440" y="470012"/>
                </a:cubicBezTo>
                <a:cubicBezTo>
                  <a:pt x="1043865" y="480172"/>
                  <a:pt x="1029260" y="494142"/>
                  <a:pt x="1000685" y="510652"/>
                </a:cubicBezTo>
                <a:cubicBezTo>
                  <a:pt x="972110" y="527162"/>
                  <a:pt x="958140" y="543037"/>
                  <a:pt x="929565" y="551292"/>
                </a:cubicBezTo>
                <a:cubicBezTo>
                  <a:pt x="900990" y="559547"/>
                  <a:pt x="886385" y="553197"/>
                  <a:pt x="857810" y="551292"/>
                </a:cubicBezTo>
                <a:cubicBezTo>
                  <a:pt x="829235" y="549387"/>
                  <a:pt x="793040" y="557642"/>
                  <a:pt x="786690" y="541132"/>
                </a:cubicBezTo>
                <a:cubicBezTo>
                  <a:pt x="780340" y="524622"/>
                  <a:pt x="817170" y="498587"/>
                  <a:pt x="827330" y="470012"/>
                </a:cubicBezTo>
                <a:cubicBezTo>
                  <a:pt x="837490" y="441437"/>
                  <a:pt x="849555" y="418577"/>
                  <a:pt x="837490" y="398257"/>
                </a:cubicBezTo>
                <a:cubicBezTo>
                  <a:pt x="825425" y="377937"/>
                  <a:pt x="794945" y="376032"/>
                  <a:pt x="766370" y="367777"/>
                </a:cubicBezTo>
                <a:cubicBezTo>
                  <a:pt x="737795" y="359522"/>
                  <a:pt x="723190" y="359522"/>
                  <a:pt x="694615" y="357617"/>
                </a:cubicBezTo>
                <a:cubicBezTo>
                  <a:pt x="666040" y="355712"/>
                  <a:pt x="652070" y="347457"/>
                  <a:pt x="623495" y="357617"/>
                </a:cubicBezTo>
                <a:cubicBezTo>
                  <a:pt x="594920" y="367777"/>
                  <a:pt x="582220" y="391907"/>
                  <a:pt x="551740" y="408417"/>
                </a:cubicBezTo>
                <a:cubicBezTo>
                  <a:pt x="521260" y="424927"/>
                  <a:pt x="500940" y="429372"/>
                  <a:pt x="470460" y="439532"/>
                </a:cubicBezTo>
                <a:cubicBezTo>
                  <a:pt x="439980" y="449692"/>
                  <a:pt x="427280" y="453502"/>
                  <a:pt x="398705" y="459852"/>
                </a:cubicBezTo>
                <a:cubicBezTo>
                  <a:pt x="370130" y="466202"/>
                  <a:pt x="356160" y="468107"/>
                  <a:pt x="327585" y="470012"/>
                </a:cubicBezTo>
                <a:cubicBezTo>
                  <a:pt x="299010" y="471917"/>
                  <a:pt x="284405" y="470012"/>
                  <a:pt x="255830" y="470012"/>
                </a:cubicBezTo>
                <a:cubicBezTo>
                  <a:pt x="227255" y="470012"/>
                  <a:pt x="213285" y="461757"/>
                  <a:pt x="184710" y="470012"/>
                </a:cubicBezTo>
                <a:cubicBezTo>
                  <a:pt x="156135" y="478267"/>
                  <a:pt x="141530" y="494142"/>
                  <a:pt x="112955" y="510652"/>
                </a:cubicBezTo>
                <a:cubicBezTo>
                  <a:pt x="84380" y="527162"/>
                  <a:pt x="55805" y="529067"/>
                  <a:pt x="41835" y="551292"/>
                </a:cubicBezTo>
                <a:cubicBezTo>
                  <a:pt x="27865" y="573517"/>
                  <a:pt x="39930" y="594472"/>
                  <a:pt x="41835" y="623047"/>
                </a:cubicBezTo>
                <a:cubicBezTo>
                  <a:pt x="43740" y="651622"/>
                  <a:pt x="60250" y="665592"/>
                  <a:pt x="51995" y="694167"/>
                </a:cubicBezTo>
                <a:cubicBezTo>
                  <a:pt x="43740" y="722742"/>
                  <a:pt x="-5790" y="745602"/>
                  <a:pt x="560" y="765922"/>
                </a:cubicBezTo>
                <a:cubicBezTo>
                  <a:pt x="6910" y="786242"/>
                  <a:pt x="51995" y="788147"/>
                  <a:pt x="82475" y="796402"/>
                </a:cubicBezTo>
                <a:cubicBezTo>
                  <a:pt x="112955" y="804657"/>
                  <a:pt x="137085" y="790052"/>
                  <a:pt x="153595" y="806562"/>
                </a:cubicBezTo>
                <a:cubicBezTo>
                  <a:pt x="170105" y="823072"/>
                  <a:pt x="159310" y="849742"/>
                  <a:pt x="163755" y="878317"/>
                </a:cubicBezTo>
                <a:cubicBezTo>
                  <a:pt x="168200" y="906892"/>
                  <a:pt x="158040" y="927212"/>
                  <a:pt x="174550" y="949437"/>
                </a:cubicBezTo>
                <a:cubicBezTo>
                  <a:pt x="191060" y="971662"/>
                  <a:pt x="217095" y="981822"/>
                  <a:pt x="245670" y="990077"/>
                </a:cubicBezTo>
                <a:cubicBezTo>
                  <a:pt x="274245" y="998332"/>
                  <a:pt x="286945" y="990077"/>
                  <a:pt x="317425" y="990077"/>
                </a:cubicBezTo>
                <a:cubicBezTo>
                  <a:pt x="347905" y="990077"/>
                  <a:pt x="368225" y="990077"/>
                  <a:pt x="398705" y="990077"/>
                </a:cubicBezTo>
                <a:cubicBezTo>
                  <a:pt x="429185" y="990077"/>
                  <a:pt x="441885" y="983727"/>
                  <a:pt x="470460" y="990077"/>
                </a:cubicBezTo>
                <a:cubicBezTo>
                  <a:pt x="499035" y="996427"/>
                  <a:pt x="523165" y="1000872"/>
                  <a:pt x="541580" y="1021192"/>
                </a:cubicBezTo>
                <a:cubicBezTo>
                  <a:pt x="559995" y="1041512"/>
                  <a:pt x="558090" y="1063737"/>
                  <a:pt x="561900" y="1092312"/>
                </a:cubicBezTo>
                <a:cubicBezTo>
                  <a:pt x="565710" y="1120887"/>
                  <a:pt x="568250" y="1135492"/>
                  <a:pt x="561900" y="1164067"/>
                </a:cubicBezTo>
                <a:cubicBezTo>
                  <a:pt x="555550" y="1192642"/>
                  <a:pt x="547930" y="1204707"/>
                  <a:pt x="531420" y="1235187"/>
                </a:cubicBezTo>
                <a:cubicBezTo>
                  <a:pt x="514910" y="1265667"/>
                  <a:pt x="499035" y="1286622"/>
                  <a:pt x="480620" y="1317102"/>
                </a:cubicBezTo>
                <a:cubicBezTo>
                  <a:pt x="462205" y="1347582"/>
                  <a:pt x="447600" y="1359647"/>
                  <a:pt x="439345" y="1388222"/>
                </a:cubicBezTo>
                <a:cubicBezTo>
                  <a:pt x="431090" y="1416797"/>
                  <a:pt x="424740" y="1433307"/>
                  <a:pt x="439345" y="1459977"/>
                </a:cubicBezTo>
                <a:cubicBezTo>
                  <a:pt x="453950" y="1486647"/>
                  <a:pt x="482525" y="1514587"/>
                  <a:pt x="511100" y="1520937"/>
                </a:cubicBezTo>
                <a:cubicBezTo>
                  <a:pt x="539675" y="1527287"/>
                  <a:pt x="553645" y="1506967"/>
                  <a:pt x="582220" y="1490457"/>
                </a:cubicBezTo>
                <a:cubicBezTo>
                  <a:pt x="610795" y="1473947"/>
                  <a:pt x="633655" y="1464422"/>
                  <a:pt x="653975" y="1439657"/>
                </a:cubicBezTo>
                <a:cubicBezTo>
                  <a:pt x="674295" y="1414892"/>
                  <a:pt x="674295" y="1396477"/>
                  <a:pt x="684455" y="1367902"/>
                </a:cubicBezTo>
                <a:cubicBezTo>
                  <a:pt x="694615" y="1339327"/>
                  <a:pt x="698425" y="1325357"/>
                  <a:pt x="704775" y="1296782"/>
                </a:cubicBezTo>
                <a:cubicBezTo>
                  <a:pt x="711125" y="1268207"/>
                  <a:pt x="713030" y="1253602"/>
                  <a:pt x="714935" y="1225027"/>
                </a:cubicBezTo>
                <a:cubicBezTo>
                  <a:pt x="716840" y="1196452"/>
                  <a:pt x="700330" y="1178672"/>
                  <a:pt x="714935" y="1153907"/>
                </a:cubicBezTo>
                <a:cubicBezTo>
                  <a:pt x="729540" y="1129142"/>
                  <a:pt x="758115" y="1117077"/>
                  <a:pt x="786690" y="1102472"/>
                </a:cubicBezTo>
                <a:cubicBezTo>
                  <a:pt x="815265" y="1087867"/>
                  <a:pt x="825425" y="1085962"/>
                  <a:pt x="857810" y="1082152"/>
                </a:cubicBezTo>
                <a:cubicBezTo>
                  <a:pt x="890195" y="1078342"/>
                  <a:pt x="917500" y="1084057"/>
                  <a:pt x="949885" y="1082152"/>
                </a:cubicBezTo>
                <a:cubicBezTo>
                  <a:pt x="982270" y="1080247"/>
                  <a:pt x="988620" y="1078342"/>
                  <a:pt x="1021005" y="1071992"/>
                </a:cubicBezTo>
                <a:cubicBezTo>
                  <a:pt x="1053390" y="1065642"/>
                  <a:pt x="1080060" y="1059927"/>
                  <a:pt x="1113080" y="1051672"/>
                </a:cubicBezTo>
                <a:cubicBezTo>
                  <a:pt x="1146100" y="1043417"/>
                  <a:pt x="1156260" y="1039607"/>
                  <a:pt x="1184835" y="1031352"/>
                </a:cubicBezTo>
                <a:cubicBezTo>
                  <a:pt x="1213410" y="1023097"/>
                  <a:pt x="1227380" y="1017382"/>
                  <a:pt x="1255955" y="1011032"/>
                </a:cubicBezTo>
                <a:cubicBezTo>
                  <a:pt x="1284530" y="1004682"/>
                  <a:pt x="1299135" y="1011032"/>
                  <a:pt x="1327710" y="1000872"/>
                </a:cubicBezTo>
                <a:cubicBezTo>
                  <a:pt x="1356285" y="990712"/>
                  <a:pt x="1370255" y="979917"/>
                  <a:pt x="1398830" y="959597"/>
                </a:cubicBezTo>
                <a:cubicBezTo>
                  <a:pt x="1427405" y="939277"/>
                  <a:pt x="1443915" y="925307"/>
                  <a:pt x="1470585" y="898637"/>
                </a:cubicBezTo>
                <a:cubicBezTo>
                  <a:pt x="1497255" y="871967"/>
                  <a:pt x="1504875" y="853552"/>
                  <a:pt x="1531545" y="826882"/>
                </a:cubicBezTo>
                <a:cubicBezTo>
                  <a:pt x="1558215" y="800212"/>
                  <a:pt x="1574725" y="790687"/>
                  <a:pt x="1603300" y="765922"/>
                </a:cubicBezTo>
                <a:cubicBezTo>
                  <a:pt x="1631875" y="741157"/>
                  <a:pt x="1643940" y="724647"/>
                  <a:pt x="1674420" y="704327"/>
                </a:cubicBezTo>
                <a:cubicBezTo>
                  <a:pt x="1704900" y="684007"/>
                  <a:pt x="1725855" y="682102"/>
                  <a:pt x="1756335" y="663687"/>
                </a:cubicBezTo>
                <a:cubicBezTo>
                  <a:pt x="1786815" y="645272"/>
                  <a:pt x="1798880" y="623047"/>
                  <a:pt x="1827455" y="612887"/>
                </a:cubicBezTo>
                <a:cubicBezTo>
                  <a:pt x="1856030" y="602727"/>
                  <a:pt x="1870635" y="604632"/>
                  <a:pt x="1899210" y="612887"/>
                </a:cubicBezTo>
                <a:cubicBezTo>
                  <a:pt x="1927785" y="621142"/>
                  <a:pt x="1941755" y="635112"/>
                  <a:pt x="1970330" y="653527"/>
                </a:cubicBezTo>
                <a:cubicBezTo>
                  <a:pt x="1998905" y="671942"/>
                  <a:pt x="2019860" y="679562"/>
                  <a:pt x="2042085" y="704327"/>
                </a:cubicBezTo>
                <a:cubicBezTo>
                  <a:pt x="2064310" y="729092"/>
                  <a:pt x="2074470" y="747507"/>
                  <a:pt x="2082725" y="776082"/>
                </a:cubicBezTo>
                <a:cubicBezTo>
                  <a:pt x="2090980" y="804657"/>
                  <a:pt x="2074470" y="818627"/>
                  <a:pt x="2082725" y="847202"/>
                </a:cubicBezTo>
                <a:cubicBezTo>
                  <a:pt x="2090980" y="875777"/>
                  <a:pt x="2103045" y="918957"/>
                  <a:pt x="2123365" y="918957"/>
                </a:cubicBezTo>
                <a:cubicBezTo>
                  <a:pt x="2143685" y="918957"/>
                  <a:pt x="2164640" y="875777"/>
                  <a:pt x="2184960" y="847202"/>
                </a:cubicBezTo>
                <a:cubicBezTo>
                  <a:pt x="2205280" y="818627"/>
                  <a:pt x="2215440" y="804657"/>
                  <a:pt x="2225600" y="776082"/>
                </a:cubicBezTo>
                <a:cubicBezTo>
                  <a:pt x="2235760" y="747507"/>
                  <a:pt x="2225600" y="734807"/>
                  <a:pt x="2235760" y="704327"/>
                </a:cubicBezTo>
                <a:cubicBezTo>
                  <a:pt x="2245920" y="673847"/>
                  <a:pt x="2268145" y="653527"/>
                  <a:pt x="2276400" y="623047"/>
                </a:cubicBezTo>
                <a:cubicBezTo>
                  <a:pt x="2284655" y="592567"/>
                  <a:pt x="2268145" y="581772"/>
                  <a:pt x="2276400" y="551292"/>
                </a:cubicBezTo>
                <a:cubicBezTo>
                  <a:pt x="2284655" y="520812"/>
                  <a:pt x="2306880" y="500492"/>
                  <a:pt x="2317040" y="470012"/>
                </a:cubicBezTo>
                <a:cubicBezTo>
                  <a:pt x="2327200" y="439532"/>
                  <a:pt x="2325930" y="426832"/>
                  <a:pt x="2327835" y="398257"/>
                </a:cubicBezTo>
                <a:cubicBezTo>
                  <a:pt x="2329740" y="369682"/>
                  <a:pt x="2342440" y="343647"/>
                  <a:pt x="2327835" y="327137"/>
                </a:cubicBezTo>
                <a:cubicBezTo>
                  <a:pt x="2313230" y="310627"/>
                  <a:pt x="2284655" y="313167"/>
                  <a:pt x="2256080" y="316977"/>
                </a:cubicBezTo>
                <a:cubicBezTo>
                  <a:pt x="2227505" y="320787"/>
                  <a:pt x="2215440" y="341107"/>
                  <a:pt x="2184960" y="347457"/>
                </a:cubicBezTo>
                <a:cubicBezTo>
                  <a:pt x="2154480" y="353807"/>
                  <a:pt x="2133525" y="359522"/>
                  <a:pt x="2103045" y="347457"/>
                </a:cubicBezTo>
                <a:cubicBezTo>
                  <a:pt x="2072565" y="335392"/>
                  <a:pt x="2052245" y="312532"/>
                  <a:pt x="2031925" y="285862"/>
                </a:cubicBezTo>
                <a:cubicBezTo>
                  <a:pt x="2011605" y="259192"/>
                  <a:pt x="2007160" y="243317"/>
                  <a:pt x="2000810" y="214742"/>
                </a:cubicBezTo>
                <a:cubicBezTo>
                  <a:pt x="1994460" y="186167"/>
                  <a:pt x="2000175" y="155687"/>
                  <a:pt x="2000810" y="142987"/>
                </a:cubicBez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sp>
        <p:nvSpPr>
          <p:cNvPr id="10" name="Rectangle 8"/>
          <p:cNvSpPr/>
          <p:nvPr/>
        </p:nvSpPr>
        <p:spPr>
          <a:xfrm>
            <a:off x="5502275" y="4984750"/>
            <a:ext cx="998538" cy="5842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zh-CN" altLang="en-US" sz="3200" b="1" dirty="0">
                <a:latin typeface="方正粗黑宋简体" panose="02000000000000000000" charset="-122"/>
                <a:ea typeface="方正粗黑宋简体" panose="02000000000000000000" charset="-122"/>
              </a:rPr>
              <a:t>南部</a:t>
            </a:r>
            <a:endParaRPr lang="zh-CN" altLang="en-US" sz="3200" b="1" dirty="0"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59402" name="文本框 122881"/>
          <p:cNvSpPr txBox="1"/>
          <p:nvPr/>
        </p:nvSpPr>
        <p:spPr>
          <a:xfrm>
            <a:off x="-7937" y="36513"/>
            <a:ext cx="6159500" cy="64452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ctr"/>
            <a:r>
              <a:rPr lang="zh-CN" altLang="en-US" sz="3600" b="1" dirty="0">
                <a:latin typeface="方正粗黑宋简体" panose="02000000000000000000" charset="-122"/>
                <a:ea typeface="方正粗黑宋简体" panose="02000000000000000000" charset="-122"/>
              </a:rPr>
              <a:t>总结：我国少数民族的分布。</a:t>
            </a:r>
            <a:endParaRPr lang="zh-CN" altLang="en-US" sz="3600" b="1" dirty="0"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 rot="1260000">
            <a:off x="1772285" y="4571365"/>
            <a:ext cx="2217420" cy="119888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3600" b="1" dirty="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  <a:sym typeface="宋体" panose="02010600030101010101" pitchFamily="2" charset="-122"/>
              </a:rPr>
              <a:t>藏</a:t>
            </a:r>
            <a:r>
              <a:rPr lang="en-US" altLang="zh-CN" sz="3600" b="1" dirty="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  <a:sym typeface="宋体" panose="02010600030101010101" pitchFamily="2" charset="-122"/>
              </a:rPr>
              <a:t>.</a:t>
            </a:r>
            <a:r>
              <a:rPr lang="zh-CN" altLang="en-US" sz="3600" b="1" dirty="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  <a:sym typeface="宋体" panose="02010600030101010101" pitchFamily="2" charset="-122"/>
              </a:rPr>
              <a:t>傣</a:t>
            </a:r>
            <a:r>
              <a:rPr lang="en-US" altLang="zh-CN" sz="3600" b="1" dirty="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  <a:sym typeface="宋体" panose="02010600030101010101" pitchFamily="2" charset="-122"/>
              </a:rPr>
              <a:t>.</a:t>
            </a:r>
            <a:r>
              <a:rPr lang="zh-CN" altLang="en-US" sz="3600" b="1" dirty="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  <a:sym typeface="宋体" panose="02010600030101010101" pitchFamily="2" charset="-122"/>
              </a:rPr>
              <a:t>彝</a:t>
            </a:r>
            <a:r>
              <a:rPr lang="en-US" altLang="zh-CN" sz="3600" b="1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  <a:sym typeface="宋体" panose="02010600030101010101" pitchFamily="2" charset="-122"/>
              </a:rPr>
              <a:t>.</a:t>
            </a:r>
            <a:r>
              <a:rPr lang="zh-CN" altLang="en-US" sz="3600" b="1" dirty="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  <a:sym typeface="宋体" panose="02010600030101010101" pitchFamily="2" charset="-122"/>
              </a:rPr>
              <a:t>苗</a:t>
            </a:r>
            <a:r>
              <a:rPr lang="en-US" altLang="zh-CN" sz="3600" b="1" dirty="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  <a:sym typeface="宋体" panose="02010600030101010101" pitchFamily="2" charset="-122"/>
              </a:rPr>
              <a:t>.</a:t>
            </a:r>
            <a:r>
              <a:rPr lang="zh-CN" altLang="en-US" sz="3600" b="1" dirty="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  <a:sym typeface="宋体" panose="02010600030101010101" pitchFamily="2" charset="-122"/>
              </a:rPr>
              <a:t>土家</a:t>
            </a:r>
            <a:r>
              <a:rPr lang="en-US" altLang="zh-CN" sz="3600" b="1" dirty="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  <a:sym typeface="宋体" panose="02010600030101010101" pitchFamily="2" charset="-122"/>
              </a:rPr>
              <a:t>.</a:t>
            </a:r>
            <a:endParaRPr lang="en-US" altLang="zh-CN" sz="3600" b="1" dirty="0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  <a:sym typeface="宋体" panose="0201060003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 rot="1080000">
            <a:off x="6680200" y="930275"/>
            <a:ext cx="1905000" cy="5842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3200" b="1" dirty="0">
                <a:solidFill>
                  <a:srgbClr val="CC00CC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朝鲜</a:t>
            </a:r>
            <a:r>
              <a:rPr lang="en-US" altLang="zh-CN" sz="3200" b="1" dirty="0">
                <a:solidFill>
                  <a:srgbClr val="CC00CC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.</a:t>
            </a:r>
            <a:r>
              <a:rPr lang="zh-CN" altLang="en-US" sz="3200" b="1" dirty="0">
                <a:solidFill>
                  <a:srgbClr val="CC00CC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满</a:t>
            </a:r>
            <a:r>
              <a:rPr lang="en-US" altLang="zh-CN" sz="3200" b="1">
                <a:solidFill>
                  <a:srgbClr val="CC00CC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.</a:t>
            </a:r>
            <a:endParaRPr lang="en-US" altLang="zh-CN" sz="3200" b="1">
              <a:solidFill>
                <a:srgbClr val="CC00CC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 rot="-1560000">
            <a:off x="1100138" y="1117600"/>
            <a:ext cx="2557462" cy="107632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3200" b="1" dirty="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  <a:sym typeface="宋体" panose="02010600030101010101" pitchFamily="2" charset="-122"/>
              </a:rPr>
              <a:t>维吾尔</a:t>
            </a:r>
            <a:r>
              <a:rPr lang="en-US" altLang="zh-CN" sz="3200" b="1" dirty="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  <a:sym typeface="宋体" panose="02010600030101010101" pitchFamily="2" charset="-122"/>
              </a:rPr>
              <a:t>.</a:t>
            </a:r>
            <a:r>
              <a:rPr lang="zh-CN" altLang="en-US" sz="3200" b="1" dirty="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  <a:sym typeface="宋体" panose="02010600030101010101" pitchFamily="2" charset="-122"/>
              </a:rPr>
              <a:t>回</a:t>
            </a:r>
            <a:r>
              <a:rPr lang="en-US" altLang="zh-CN" sz="3200" b="1" dirty="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  <a:sym typeface="宋体" panose="02010600030101010101" pitchFamily="2" charset="-122"/>
              </a:rPr>
              <a:t>.</a:t>
            </a:r>
            <a:r>
              <a:rPr lang="zh-CN" altLang="en-US" sz="3200" b="1" dirty="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  <a:sym typeface="宋体" panose="02010600030101010101" pitchFamily="2" charset="-122"/>
              </a:rPr>
              <a:t>藏</a:t>
            </a:r>
            <a:r>
              <a:rPr lang="en-US" altLang="zh-CN" sz="3200" b="1" dirty="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  <a:sym typeface="宋体" panose="02010600030101010101" pitchFamily="2" charset="-122"/>
              </a:rPr>
              <a:t>.</a:t>
            </a:r>
            <a:r>
              <a:rPr lang="zh-CN" altLang="en-US" sz="3200" b="1" dirty="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  <a:sym typeface="宋体" panose="02010600030101010101" pitchFamily="2" charset="-122"/>
              </a:rPr>
              <a:t>蒙古</a:t>
            </a:r>
            <a:r>
              <a:rPr lang="en-US" altLang="zh-CN" sz="3200" b="1" dirty="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  <a:sym typeface="宋体" panose="02010600030101010101" pitchFamily="2" charset="-122"/>
              </a:rPr>
              <a:t>.</a:t>
            </a:r>
            <a:r>
              <a:rPr lang="zh-CN" altLang="en-US" sz="3200" b="1" dirty="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  <a:sym typeface="宋体" panose="02010600030101010101" pitchFamily="2" charset="-122"/>
              </a:rPr>
              <a:t>哈萨克</a:t>
            </a:r>
            <a:r>
              <a:rPr lang="en-US" altLang="zh-CN" sz="3200" b="1" dirty="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  <a:sym typeface="宋体" panose="02010600030101010101" pitchFamily="2" charset="-122"/>
              </a:rPr>
              <a:t>.</a:t>
            </a:r>
            <a:endParaRPr lang="en-US" altLang="zh-CN" sz="3200" b="1" dirty="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  <a:sym typeface="宋体" panose="02010600030101010101" pitchFamily="2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 rot="-480000">
            <a:off x="5795963" y="5673725"/>
            <a:ext cx="2557462" cy="582613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3200" b="1" dirty="0">
                <a:latin typeface="方正粗黑宋简体" panose="02000000000000000000" charset="-122"/>
                <a:ea typeface="方正粗黑宋简体" panose="02000000000000000000" charset="-122"/>
                <a:sym typeface="宋体" panose="02010600030101010101" pitchFamily="2" charset="-122"/>
              </a:rPr>
              <a:t>壮</a:t>
            </a:r>
            <a:r>
              <a:rPr lang="en-US" altLang="zh-CN" sz="3200" b="1" dirty="0">
                <a:latin typeface="方正粗黑宋简体" panose="02000000000000000000" charset="-122"/>
                <a:ea typeface="方正粗黑宋简体" panose="02000000000000000000" charset="-122"/>
                <a:sym typeface="宋体" panose="02010600030101010101" pitchFamily="2" charset="-122"/>
              </a:rPr>
              <a:t>.</a:t>
            </a:r>
            <a:r>
              <a:rPr lang="zh-CN" altLang="en-US" sz="3200" b="1" dirty="0">
                <a:latin typeface="方正粗黑宋简体" panose="02000000000000000000" charset="-122"/>
                <a:ea typeface="方正粗黑宋简体" panose="02000000000000000000" charset="-122"/>
                <a:sym typeface="宋体" panose="02010600030101010101" pitchFamily="2" charset="-122"/>
              </a:rPr>
              <a:t>黎</a:t>
            </a:r>
            <a:r>
              <a:rPr lang="en-US" altLang="zh-CN" sz="3200" b="1" dirty="0">
                <a:latin typeface="方正粗黑宋简体" panose="02000000000000000000" charset="-122"/>
                <a:ea typeface="方正粗黑宋简体" panose="02000000000000000000" charset="-122"/>
                <a:sym typeface="宋体" panose="02010600030101010101" pitchFamily="2" charset="-122"/>
              </a:rPr>
              <a:t>.</a:t>
            </a:r>
            <a:r>
              <a:rPr lang="zh-CN" altLang="zh-CN" sz="3200" b="1" dirty="0">
                <a:latin typeface="方正粗黑宋简体" panose="02000000000000000000" charset="-122"/>
                <a:ea typeface="方正粗黑宋简体" panose="02000000000000000000" charset="-122"/>
                <a:sym typeface="宋体" panose="02010600030101010101" pitchFamily="2" charset="-122"/>
              </a:rPr>
              <a:t>高山</a:t>
            </a:r>
            <a:endParaRPr lang="zh-CN" altLang="zh-CN" sz="3200" b="1" dirty="0">
              <a:latin typeface="方正粗黑宋简体" panose="02000000000000000000" charset="-122"/>
              <a:ea typeface="方正粗黑宋简体" panose="02000000000000000000" charset="-122"/>
              <a:sym typeface="宋体" panose="02010600030101010101" pitchFamily="2" charset="-122"/>
            </a:endParaRPr>
          </a:p>
        </p:txBody>
      </p:sp>
      <p:sp>
        <p:nvSpPr>
          <p:cNvPr id="18" name="任意多边形 17"/>
          <p:cNvSpPr/>
          <p:nvPr/>
        </p:nvSpPr>
        <p:spPr>
          <a:xfrm>
            <a:off x="6543675" y="1109663"/>
            <a:ext cx="1519238" cy="2012950"/>
          </a:xfrm>
          <a:custGeom>
            <a:avLst/>
            <a:gdLst>
              <a:gd name="connisteX0" fmla="*/ 176699 w 1519865"/>
              <a:gd name="connsiteY0" fmla="*/ 12223 h 2012532"/>
              <a:gd name="connisteX1" fmla="*/ 145584 w 1519865"/>
              <a:gd name="connsiteY1" fmla="*/ 83343 h 2012532"/>
              <a:gd name="connisteX2" fmla="*/ 145584 w 1519865"/>
              <a:gd name="connsiteY2" fmla="*/ 155098 h 2012532"/>
              <a:gd name="connisteX3" fmla="*/ 217339 w 1519865"/>
              <a:gd name="connsiteY3" fmla="*/ 175418 h 2012532"/>
              <a:gd name="connisteX4" fmla="*/ 268139 w 1519865"/>
              <a:gd name="connsiteY4" fmla="*/ 246538 h 2012532"/>
              <a:gd name="connisteX5" fmla="*/ 339894 w 1519865"/>
              <a:gd name="connsiteY5" fmla="*/ 277018 h 2012532"/>
              <a:gd name="connisteX6" fmla="*/ 411014 w 1519865"/>
              <a:gd name="connsiteY6" fmla="*/ 287178 h 2012532"/>
              <a:gd name="connisteX7" fmla="*/ 482769 w 1519865"/>
              <a:gd name="connsiteY7" fmla="*/ 287178 h 2012532"/>
              <a:gd name="connisteX8" fmla="*/ 513249 w 1519865"/>
              <a:gd name="connsiteY8" fmla="*/ 358933 h 2012532"/>
              <a:gd name="connisteX9" fmla="*/ 513249 w 1519865"/>
              <a:gd name="connsiteY9" fmla="*/ 430053 h 2012532"/>
              <a:gd name="connisteX10" fmla="*/ 513249 w 1519865"/>
              <a:gd name="connsiteY10" fmla="*/ 501808 h 2012532"/>
              <a:gd name="connisteX11" fmla="*/ 503089 w 1519865"/>
              <a:gd name="connsiteY11" fmla="*/ 572928 h 2012532"/>
              <a:gd name="connisteX12" fmla="*/ 462449 w 1519865"/>
              <a:gd name="connsiteY12" fmla="*/ 644683 h 2012532"/>
              <a:gd name="connisteX13" fmla="*/ 390694 w 1519865"/>
              <a:gd name="connsiteY13" fmla="*/ 695483 h 2012532"/>
              <a:gd name="connisteX14" fmla="*/ 350054 w 1519865"/>
              <a:gd name="connsiteY14" fmla="*/ 767238 h 2012532"/>
              <a:gd name="connisteX15" fmla="*/ 329734 w 1519865"/>
              <a:gd name="connsiteY15" fmla="*/ 838358 h 2012532"/>
              <a:gd name="connisteX16" fmla="*/ 329734 w 1519865"/>
              <a:gd name="connsiteY16" fmla="*/ 920273 h 2012532"/>
              <a:gd name="connisteX17" fmla="*/ 319574 w 1519865"/>
              <a:gd name="connsiteY17" fmla="*/ 991393 h 2012532"/>
              <a:gd name="connisteX18" fmla="*/ 319574 w 1519865"/>
              <a:gd name="connsiteY18" fmla="*/ 1063148 h 2012532"/>
              <a:gd name="connisteX19" fmla="*/ 380534 w 1519865"/>
              <a:gd name="connsiteY19" fmla="*/ 1134268 h 2012532"/>
              <a:gd name="connisteX20" fmla="*/ 411014 w 1519865"/>
              <a:gd name="connsiteY20" fmla="*/ 1206023 h 2012532"/>
              <a:gd name="connisteX21" fmla="*/ 441494 w 1519865"/>
              <a:gd name="connsiteY21" fmla="*/ 1277143 h 2012532"/>
              <a:gd name="connisteX22" fmla="*/ 441494 w 1519865"/>
              <a:gd name="connsiteY22" fmla="*/ 1348898 h 2012532"/>
              <a:gd name="connisteX23" fmla="*/ 421174 w 1519865"/>
              <a:gd name="connsiteY23" fmla="*/ 1420018 h 2012532"/>
              <a:gd name="connisteX24" fmla="*/ 350054 w 1519865"/>
              <a:gd name="connsiteY24" fmla="*/ 1430178 h 2012532"/>
              <a:gd name="connisteX25" fmla="*/ 278299 w 1519865"/>
              <a:gd name="connsiteY25" fmla="*/ 1440973 h 2012532"/>
              <a:gd name="connisteX26" fmla="*/ 207179 w 1519865"/>
              <a:gd name="connsiteY26" fmla="*/ 1491773 h 2012532"/>
              <a:gd name="connisteX27" fmla="*/ 145584 w 1519865"/>
              <a:gd name="connsiteY27" fmla="*/ 1562893 h 2012532"/>
              <a:gd name="connisteX28" fmla="*/ 104944 w 1519865"/>
              <a:gd name="connsiteY28" fmla="*/ 1634648 h 2012532"/>
              <a:gd name="connisteX29" fmla="*/ 54144 w 1519865"/>
              <a:gd name="connsiteY29" fmla="*/ 1705768 h 2012532"/>
              <a:gd name="connisteX30" fmla="*/ 23664 w 1519865"/>
              <a:gd name="connsiteY30" fmla="*/ 1777523 h 2012532"/>
              <a:gd name="connisteX31" fmla="*/ 2709 w 1519865"/>
              <a:gd name="connsiteY31" fmla="*/ 1848643 h 2012532"/>
              <a:gd name="connisteX32" fmla="*/ 74464 w 1519865"/>
              <a:gd name="connsiteY32" fmla="*/ 1910238 h 2012532"/>
              <a:gd name="connisteX33" fmla="*/ 145584 w 1519865"/>
              <a:gd name="connsiteY33" fmla="*/ 1900078 h 2012532"/>
              <a:gd name="connisteX34" fmla="*/ 217339 w 1519865"/>
              <a:gd name="connsiteY34" fmla="*/ 1828323 h 2012532"/>
              <a:gd name="connisteX35" fmla="*/ 288459 w 1519865"/>
              <a:gd name="connsiteY35" fmla="*/ 1767363 h 2012532"/>
              <a:gd name="connisteX36" fmla="*/ 360214 w 1519865"/>
              <a:gd name="connsiteY36" fmla="*/ 1726723 h 2012532"/>
              <a:gd name="connisteX37" fmla="*/ 400854 w 1519865"/>
              <a:gd name="connsiteY37" fmla="*/ 1797843 h 2012532"/>
              <a:gd name="connisteX38" fmla="*/ 380534 w 1519865"/>
              <a:gd name="connsiteY38" fmla="*/ 1869598 h 2012532"/>
              <a:gd name="connisteX39" fmla="*/ 360214 w 1519865"/>
              <a:gd name="connsiteY39" fmla="*/ 1940718 h 2012532"/>
              <a:gd name="connisteX40" fmla="*/ 350054 w 1519865"/>
              <a:gd name="connsiteY40" fmla="*/ 2012473 h 2012532"/>
              <a:gd name="connisteX41" fmla="*/ 400854 w 1519865"/>
              <a:gd name="connsiteY41" fmla="*/ 1930558 h 2012532"/>
              <a:gd name="connisteX42" fmla="*/ 472609 w 1519865"/>
              <a:gd name="connsiteY42" fmla="*/ 1869598 h 2012532"/>
              <a:gd name="connisteX43" fmla="*/ 543729 w 1519865"/>
              <a:gd name="connsiteY43" fmla="*/ 1818163 h 2012532"/>
              <a:gd name="connisteX44" fmla="*/ 625644 w 1519865"/>
              <a:gd name="connsiteY44" fmla="*/ 1808003 h 2012532"/>
              <a:gd name="connisteX45" fmla="*/ 696764 w 1519865"/>
              <a:gd name="connsiteY45" fmla="*/ 1797843 h 2012532"/>
              <a:gd name="connisteX46" fmla="*/ 768519 w 1519865"/>
              <a:gd name="connsiteY46" fmla="*/ 1777523 h 2012532"/>
              <a:gd name="connisteX47" fmla="*/ 839639 w 1519865"/>
              <a:gd name="connsiteY47" fmla="*/ 1726723 h 2012532"/>
              <a:gd name="connisteX48" fmla="*/ 901234 w 1519865"/>
              <a:gd name="connsiteY48" fmla="*/ 1654968 h 2012532"/>
              <a:gd name="connisteX49" fmla="*/ 931714 w 1519865"/>
              <a:gd name="connsiteY49" fmla="*/ 1583848 h 2012532"/>
              <a:gd name="connisteX50" fmla="*/ 1012994 w 1519865"/>
              <a:gd name="connsiteY50" fmla="*/ 1512093 h 2012532"/>
              <a:gd name="connisteX51" fmla="*/ 1084749 w 1519865"/>
              <a:gd name="connsiteY51" fmla="*/ 1461293 h 2012532"/>
              <a:gd name="connisteX52" fmla="*/ 1155869 w 1519865"/>
              <a:gd name="connsiteY52" fmla="*/ 1399698 h 2012532"/>
              <a:gd name="connisteX53" fmla="*/ 1227624 w 1519865"/>
              <a:gd name="connsiteY53" fmla="*/ 1338738 h 2012532"/>
              <a:gd name="connisteX54" fmla="*/ 1288584 w 1519865"/>
              <a:gd name="connsiteY54" fmla="*/ 1256823 h 2012532"/>
              <a:gd name="connisteX55" fmla="*/ 1308904 w 1519865"/>
              <a:gd name="connsiteY55" fmla="*/ 1185703 h 2012532"/>
              <a:gd name="connisteX56" fmla="*/ 1308904 w 1519865"/>
              <a:gd name="connsiteY56" fmla="*/ 1113948 h 2012532"/>
              <a:gd name="connisteX57" fmla="*/ 1308904 w 1519865"/>
              <a:gd name="connsiteY57" fmla="*/ 1042828 h 2012532"/>
              <a:gd name="connisteX58" fmla="*/ 1380659 w 1519865"/>
              <a:gd name="connsiteY58" fmla="*/ 991393 h 2012532"/>
              <a:gd name="connisteX59" fmla="*/ 1451779 w 1519865"/>
              <a:gd name="connsiteY59" fmla="*/ 991393 h 2012532"/>
              <a:gd name="connisteX60" fmla="*/ 1493054 w 1519865"/>
              <a:gd name="connsiteY60" fmla="*/ 920273 h 2012532"/>
              <a:gd name="connisteX61" fmla="*/ 1513374 w 1519865"/>
              <a:gd name="connsiteY61" fmla="*/ 848518 h 2012532"/>
              <a:gd name="connisteX62" fmla="*/ 1513374 w 1519865"/>
              <a:gd name="connsiteY62" fmla="*/ 777398 h 2012532"/>
              <a:gd name="connisteX63" fmla="*/ 1513374 w 1519865"/>
              <a:gd name="connsiteY63" fmla="*/ 705643 h 2012532"/>
              <a:gd name="connisteX64" fmla="*/ 1513374 w 1519865"/>
              <a:gd name="connsiteY64" fmla="*/ 624363 h 2012532"/>
              <a:gd name="connisteX65" fmla="*/ 1513374 w 1519865"/>
              <a:gd name="connsiteY65" fmla="*/ 552608 h 2012532"/>
              <a:gd name="connisteX66" fmla="*/ 1513374 w 1519865"/>
              <a:gd name="connsiteY66" fmla="*/ 481488 h 2012532"/>
              <a:gd name="connisteX67" fmla="*/ 1513374 w 1519865"/>
              <a:gd name="connsiteY67" fmla="*/ 409733 h 2012532"/>
              <a:gd name="connisteX68" fmla="*/ 1441619 w 1519865"/>
              <a:gd name="connsiteY68" fmla="*/ 430053 h 2012532"/>
              <a:gd name="connisteX69" fmla="*/ 1360339 w 1519865"/>
              <a:gd name="connsiteY69" fmla="*/ 481488 h 2012532"/>
              <a:gd name="connisteX70" fmla="*/ 1298744 w 1519865"/>
              <a:gd name="connsiteY70" fmla="*/ 552608 h 2012532"/>
              <a:gd name="connisteX71" fmla="*/ 1217464 w 1519865"/>
              <a:gd name="connsiteY71" fmla="*/ 624363 h 2012532"/>
              <a:gd name="connisteX72" fmla="*/ 1145709 w 1519865"/>
              <a:gd name="connsiteY72" fmla="*/ 665003 h 2012532"/>
              <a:gd name="connisteX73" fmla="*/ 1074589 w 1519865"/>
              <a:gd name="connsiteY73" fmla="*/ 726598 h 2012532"/>
              <a:gd name="connisteX74" fmla="*/ 1074589 w 1519865"/>
              <a:gd name="connsiteY74" fmla="*/ 644683 h 2012532"/>
              <a:gd name="connisteX75" fmla="*/ 1074589 w 1519865"/>
              <a:gd name="connsiteY75" fmla="*/ 572928 h 2012532"/>
              <a:gd name="connisteX76" fmla="*/ 1002834 w 1519865"/>
              <a:gd name="connsiteY76" fmla="*/ 511968 h 2012532"/>
              <a:gd name="connisteX77" fmla="*/ 931714 w 1519865"/>
              <a:gd name="connsiteY77" fmla="*/ 511968 h 2012532"/>
              <a:gd name="connisteX78" fmla="*/ 859959 w 1519865"/>
              <a:gd name="connsiteY78" fmla="*/ 471328 h 2012532"/>
              <a:gd name="connisteX79" fmla="*/ 819319 w 1519865"/>
              <a:gd name="connsiteY79" fmla="*/ 399573 h 2012532"/>
              <a:gd name="connisteX80" fmla="*/ 758359 w 1519865"/>
              <a:gd name="connsiteY80" fmla="*/ 328453 h 2012532"/>
              <a:gd name="connisteX81" fmla="*/ 686604 w 1519865"/>
              <a:gd name="connsiteY81" fmla="*/ 297973 h 2012532"/>
              <a:gd name="connisteX82" fmla="*/ 625644 w 1519865"/>
              <a:gd name="connsiteY82" fmla="*/ 226218 h 2012532"/>
              <a:gd name="connisteX83" fmla="*/ 584369 w 1519865"/>
              <a:gd name="connsiteY83" fmla="*/ 155098 h 2012532"/>
              <a:gd name="connisteX84" fmla="*/ 533569 w 1519865"/>
              <a:gd name="connsiteY84" fmla="*/ 83343 h 2012532"/>
              <a:gd name="connisteX85" fmla="*/ 462449 w 1519865"/>
              <a:gd name="connsiteY85" fmla="*/ 32543 h 2012532"/>
              <a:gd name="connisteX86" fmla="*/ 390694 w 1519865"/>
              <a:gd name="connsiteY86" fmla="*/ 22383 h 2012532"/>
              <a:gd name="connisteX87" fmla="*/ 319574 w 1519865"/>
              <a:gd name="connsiteY87" fmla="*/ 12223 h 2012532"/>
              <a:gd name="connisteX88" fmla="*/ 227499 w 1519865"/>
              <a:gd name="connsiteY88" fmla="*/ 1428 h 2012532"/>
              <a:gd name="connisteX89" fmla="*/ 155744 w 1519865"/>
              <a:gd name="connsiteY89" fmla="*/ 1428 h 2012532"/>
              <a:gd name="connisteX90" fmla="*/ 176699 w 1519865"/>
              <a:gd name="connsiteY90" fmla="*/ 12223 h 2012532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  <a:cxn ang="0">
                <a:pos x="connisteX18" y="connsiteY18"/>
              </a:cxn>
              <a:cxn ang="0">
                <a:pos x="connisteX19" y="connsiteY19"/>
              </a:cxn>
              <a:cxn ang="0">
                <a:pos x="connisteX20" y="connsiteY20"/>
              </a:cxn>
              <a:cxn ang="0">
                <a:pos x="connisteX21" y="connsiteY21"/>
              </a:cxn>
              <a:cxn ang="0">
                <a:pos x="connisteX22" y="connsiteY22"/>
              </a:cxn>
              <a:cxn ang="0">
                <a:pos x="connisteX23" y="connsiteY23"/>
              </a:cxn>
              <a:cxn ang="0">
                <a:pos x="connisteX24" y="connsiteY24"/>
              </a:cxn>
              <a:cxn ang="0">
                <a:pos x="connisteX25" y="connsiteY25"/>
              </a:cxn>
              <a:cxn ang="0">
                <a:pos x="connisteX26" y="connsiteY26"/>
              </a:cxn>
              <a:cxn ang="0">
                <a:pos x="connisteX27" y="connsiteY27"/>
              </a:cxn>
              <a:cxn ang="0">
                <a:pos x="connisteX28" y="connsiteY28"/>
              </a:cxn>
              <a:cxn ang="0">
                <a:pos x="connisteX29" y="connsiteY29"/>
              </a:cxn>
              <a:cxn ang="0">
                <a:pos x="connisteX30" y="connsiteY30"/>
              </a:cxn>
              <a:cxn ang="0">
                <a:pos x="connisteX31" y="connsiteY31"/>
              </a:cxn>
              <a:cxn ang="0">
                <a:pos x="connisteX32" y="connsiteY32"/>
              </a:cxn>
              <a:cxn ang="0">
                <a:pos x="connisteX33" y="connsiteY33"/>
              </a:cxn>
              <a:cxn ang="0">
                <a:pos x="connisteX34" y="connsiteY34"/>
              </a:cxn>
              <a:cxn ang="0">
                <a:pos x="connisteX35" y="connsiteY35"/>
              </a:cxn>
              <a:cxn ang="0">
                <a:pos x="connisteX36" y="connsiteY36"/>
              </a:cxn>
              <a:cxn ang="0">
                <a:pos x="connisteX37" y="connsiteY37"/>
              </a:cxn>
              <a:cxn ang="0">
                <a:pos x="connisteX38" y="connsiteY38"/>
              </a:cxn>
              <a:cxn ang="0">
                <a:pos x="connisteX39" y="connsiteY39"/>
              </a:cxn>
              <a:cxn ang="0">
                <a:pos x="connisteX40" y="connsiteY40"/>
              </a:cxn>
              <a:cxn ang="0">
                <a:pos x="connisteX41" y="connsiteY41"/>
              </a:cxn>
              <a:cxn ang="0">
                <a:pos x="connisteX42" y="connsiteY42"/>
              </a:cxn>
              <a:cxn ang="0">
                <a:pos x="connisteX43" y="connsiteY43"/>
              </a:cxn>
              <a:cxn ang="0">
                <a:pos x="connisteX44" y="connsiteY44"/>
              </a:cxn>
              <a:cxn ang="0">
                <a:pos x="connisteX45" y="connsiteY45"/>
              </a:cxn>
              <a:cxn ang="0">
                <a:pos x="connisteX46" y="connsiteY46"/>
              </a:cxn>
              <a:cxn ang="0">
                <a:pos x="connisteX47" y="connsiteY47"/>
              </a:cxn>
              <a:cxn ang="0">
                <a:pos x="connisteX48" y="connsiteY48"/>
              </a:cxn>
              <a:cxn ang="0">
                <a:pos x="connisteX49" y="connsiteY49"/>
              </a:cxn>
              <a:cxn ang="0">
                <a:pos x="connisteX50" y="connsiteY50"/>
              </a:cxn>
              <a:cxn ang="0">
                <a:pos x="connisteX51" y="connsiteY51"/>
              </a:cxn>
              <a:cxn ang="0">
                <a:pos x="connisteX52" y="connsiteY52"/>
              </a:cxn>
              <a:cxn ang="0">
                <a:pos x="connisteX53" y="connsiteY53"/>
              </a:cxn>
              <a:cxn ang="0">
                <a:pos x="connisteX54" y="connsiteY54"/>
              </a:cxn>
              <a:cxn ang="0">
                <a:pos x="connisteX55" y="connsiteY55"/>
              </a:cxn>
              <a:cxn ang="0">
                <a:pos x="connisteX56" y="connsiteY56"/>
              </a:cxn>
              <a:cxn ang="0">
                <a:pos x="connisteX57" y="connsiteY57"/>
              </a:cxn>
              <a:cxn ang="0">
                <a:pos x="connisteX58" y="connsiteY58"/>
              </a:cxn>
              <a:cxn ang="0">
                <a:pos x="connisteX59" y="connsiteY59"/>
              </a:cxn>
              <a:cxn ang="0">
                <a:pos x="connisteX60" y="connsiteY60"/>
              </a:cxn>
              <a:cxn ang="0">
                <a:pos x="connisteX61" y="connsiteY61"/>
              </a:cxn>
              <a:cxn ang="0">
                <a:pos x="connisteX62" y="connsiteY62"/>
              </a:cxn>
              <a:cxn ang="0">
                <a:pos x="connisteX63" y="connsiteY63"/>
              </a:cxn>
              <a:cxn ang="0">
                <a:pos x="connisteX64" y="connsiteY64"/>
              </a:cxn>
              <a:cxn ang="0">
                <a:pos x="connisteX65" y="connsiteY65"/>
              </a:cxn>
              <a:cxn ang="0">
                <a:pos x="connisteX66" y="connsiteY66"/>
              </a:cxn>
              <a:cxn ang="0">
                <a:pos x="connisteX67" y="connsiteY67"/>
              </a:cxn>
              <a:cxn ang="0">
                <a:pos x="connisteX68" y="connsiteY68"/>
              </a:cxn>
              <a:cxn ang="0">
                <a:pos x="connisteX69" y="connsiteY69"/>
              </a:cxn>
              <a:cxn ang="0">
                <a:pos x="connisteX70" y="connsiteY70"/>
              </a:cxn>
              <a:cxn ang="0">
                <a:pos x="connisteX71" y="connsiteY71"/>
              </a:cxn>
              <a:cxn ang="0">
                <a:pos x="connisteX72" y="connsiteY72"/>
              </a:cxn>
              <a:cxn ang="0">
                <a:pos x="connisteX73" y="connsiteY73"/>
              </a:cxn>
              <a:cxn ang="0">
                <a:pos x="connisteX74" y="connsiteY74"/>
              </a:cxn>
              <a:cxn ang="0">
                <a:pos x="connisteX75" y="connsiteY75"/>
              </a:cxn>
              <a:cxn ang="0">
                <a:pos x="connisteX76" y="connsiteY76"/>
              </a:cxn>
              <a:cxn ang="0">
                <a:pos x="connisteX77" y="connsiteY77"/>
              </a:cxn>
              <a:cxn ang="0">
                <a:pos x="connisteX78" y="connsiteY78"/>
              </a:cxn>
              <a:cxn ang="0">
                <a:pos x="connisteX79" y="connsiteY79"/>
              </a:cxn>
              <a:cxn ang="0">
                <a:pos x="connisteX80" y="connsiteY80"/>
              </a:cxn>
              <a:cxn ang="0">
                <a:pos x="connisteX81" y="connsiteY81"/>
              </a:cxn>
              <a:cxn ang="0">
                <a:pos x="connisteX82" y="connsiteY82"/>
              </a:cxn>
              <a:cxn ang="0">
                <a:pos x="connisteX83" y="connsiteY83"/>
              </a:cxn>
              <a:cxn ang="0">
                <a:pos x="connisteX84" y="connsiteY84"/>
              </a:cxn>
              <a:cxn ang="0">
                <a:pos x="connisteX85" y="connsiteY85"/>
              </a:cxn>
              <a:cxn ang="0">
                <a:pos x="connisteX86" y="connsiteY86"/>
              </a:cxn>
              <a:cxn ang="0">
                <a:pos x="connisteX87" y="connsiteY87"/>
              </a:cxn>
              <a:cxn ang="0">
                <a:pos x="connisteX88" y="connsiteY88"/>
              </a:cxn>
              <a:cxn ang="0">
                <a:pos x="connisteX89" y="connsiteY89"/>
              </a:cxn>
              <a:cxn ang="0">
                <a:pos x="connisteX90" y="connsiteY90"/>
              </a:cxn>
            </a:cxnLst>
            <a:rect l="l" t="t" r="r" b="b"/>
            <a:pathLst>
              <a:path w="1519866" h="2012532">
                <a:moveTo>
                  <a:pt x="176700" y="12224"/>
                </a:moveTo>
                <a:cubicBezTo>
                  <a:pt x="174795" y="28734"/>
                  <a:pt x="151935" y="54769"/>
                  <a:pt x="145585" y="83344"/>
                </a:cubicBezTo>
                <a:cubicBezTo>
                  <a:pt x="139235" y="111919"/>
                  <a:pt x="130980" y="136684"/>
                  <a:pt x="145585" y="155099"/>
                </a:cubicBezTo>
                <a:cubicBezTo>
                  <a:pt x="160190" y="173514"/>
                  <a:pt x="192575" y="157004"/>
                  <a:pt x="217340" y="175419"/>
                </a:cubicBezTo>
                <a:cubicBezTo>
                  <a:pt x="242105" y="193834"/>
                  <a:pt x="243375" y="226219"/>
                  <a:pt x="268140" y="246539"/>
                </a:cubicBezTo>
                <a:cubicBezTo>
                  <a:pt x="292905" y="266859"/>
                  <a:pt x="311320" y="268764"/>
                  <a:pt x="339895" y="277019"/>
                </a:cubicBezTo>
                <a:cubicBezTo>
                  <a:pt x="368470" y="285274"/>
                  <a:pt x="382440" y="285274"/>
                  <a:pt x="411015" y="287179"/>
                </a:cubicBezTo>
                <a:cubicBezTo>
                  <a:pt x="439590" y="289084"/>
                  <a:pt x="462450" y="272574"/>
                  <a:pt x="482770" y="287179"/>
                </a:cubicBezTo>
                <a:cubicBezTo>
                  <a:pt x="503090" y="301784"/>
                  <a:pt x="506900" y="330359"/>
                  <a:pt x="513250" y="358934"/>
                </a:cubicBezTo>
                <a:cubicBezTo>
                  <a:pt x="519600" y="387509"/>
                  <a:pt x="513250" y="401479"/>
                  <a:pt x="513250" y="430054"/>
                </a:cubicBezTo>
                <a:cubicBezTo>
                  <a:pt x="513250" y="458629"/>
                  <a:pt x="515155" y="473234"/>
                  <a:pt x="513250" y="501809"/>
                </a:cubicBezTo>
                <a:cubicBezTo>
                  <a:pt x="511345" y="530384"/>
                  <a:pt x="513250" y="544354"/>
                  <a:pt x="503090" y="572929"/>
                </a:cubicBezTo>
                <a:cubicBezTo>
                  <a:pt x="492930" y="601504"/>
                  <a:pt x="484675" y="619919"/>
                  <a:pt x="462450" y="644684"/>
                </a:cubicBezTo>
                <a:cubicBezTo>
                  <a:pt x="440225" y="669449"/>
                  <a:pt x="412920" y="670719"/>
                  <a:pt x="390695" y="695484"/>
                </a:cubicBezTo>
                <a:cubicBezTo>
                  <a:pt x="368470" y="720249"/>
                  <a:pt x="362120" y="738664"/>
                  <a:pt x="350055" y="767239"/>
                </a:cubicBezTo>
                <a:cubicBezTo>
                  <a:pt x="337990" y="795814"/>
                  <a:pt x="333545" y="807879"/>
                  <a:pt x="329735" y="838359"/>
                </a:cubicBezTo>
                <a:cubicBezTo>
                  <a:pt x="325925" y="868839"/>
                  <a:pt x="331640" y="889794"/>
                  <a:pt x="329735" y="920274"/>
                </a:cubicBezTo>
                <a:cubicBezTo>
                  <a:pt x="327830" y="950754"/>
                  <a:pt x="321480" y="962819"/>
                  <a:pt x="319575" y="991394"/>
                </a:cubicBezTo>
                <a:cubicBezTo>
                  <a:pt x="317670" y="1019969"/>
                  <a:pt x="307510" y="1034574"/>
                  <a:pt x="319575" y="1063149"/>
                </a:cubicBezTo>
                <a:cubicBezTo>
                  <a:pt x="331640" y="1091724"/>
                  <a:pt x="362120" y="1105694"/>
                  <a:pt x="380535" y="1134269"/>
                </a:cubicBezTo>
                <a:cubicBezTo>
                  <a:pt x="398950" y="1162844"/>
                  <a:pt x="398950" y="1177449"/>
                  <a:pt x="411015" y="1206024"/>
                </a:cubicBezTo>
                <a:cubicBezTo>
                  <a:pt x="423080" y="1234599"/>
                  <a:pt x="435145" y="1248569"/>
                  <a:pt x="441495" y="1277144"/>
                </a:cubicBezTo>
                <a:cubicBezTo>
                  <a:pt x="447845" y="1305719"/>
                  <a:pt x="445305" y="1320324"/>
                  <a:pt x="441495" y="1348899"/>
                </a:cubicBezTo>
                <a:cubicBezTo>
                  <a:pt x="437685" y="1377474"/>
                  <a:pt x="439590" y="1403509"/>
                  <a:pt x="421175" y="1420019"/>
                </a:cubicBezTo>
                <a:cubicBezTo>
                  <a:pt x="402760" y="1436529"/>
                  <a:pt x="378630" y="1425734"/>
                  <a:pt x="350055" y="1430179"/>
                </a:cubicBezTo>
                <a:cubicBezTo>
                  <a:pt x="321480" y="1434624"/>
                  <a:pt x="306875" y="1428909"/>
                  <a:pt x="278300" y="1440974"/>
                </a:cubicBezTo>
                <a:cubicBezTo>
                  <a:pt x="249725" y="1453039"/>
                  <a:pt x="233850" y="1467644"/>
                  <a:pt x="207180" y="1491774"/>
                </a:cubicBezTo>
                <a:cubicBezTo>
                  <a:pt x="180510" y="1515904"/>
                  <a:pt x="165905" y="1534319"/>
                  <a:pt x="145585" y="1562894"/>
                </a:cubicBezTo>
                <a:cubicBezTo>
                  <a:pt x="125265" y="1591469"/>
                  <a:pt x="123360" y="1606074"/>
                  <a:pt x="104945" y="1634649"/>
                </a:cubicBezTo>
                <a:cubicBezTo>
                  <a:pt x="86530" y="1663224"/>
                  <a:pt x="70655" y="1677194"/>
                  <a:pt x="54145" y="1705769"/>
                </a:cubicBezTo>
                <a:cubicBezTo>
                  <a:pt x="37635" y="1734344"/>
                  <a:pt x="33825" y="1748949"/>
                  <a:pt x="23665" y="1777524"/>
                </a:cubicBezTo>
                <a:cubicBezTo>
                  <a:pt x="13505" y="1806099"/>
                  <a:pt x="-7450" y="1821974"/>
                  <a:pt x="2710" y="1848644"/>
                </a:cubicBezTo>
                <a:cubicBezTo>
                  <a:pt x="12870" y="1875314"/>
                  <a:pt x="45890" y="1900079"/>
                  <a:pt x="74465" y="1910239"/>
                </a:cubicBezTo>
                <a:cubicBezTo>
                  <a:pt x="103040" y="1920399"/>
                  <a:pt x="117010" y="1916589"/>
                  <a:pt x="145585" y="1900079"/>
                </a:cubicBezTo>
                <a:cubicBezTo>
                  <a:pt x="174160" y="1883569"/>
                  <a:pt x="188765" y="1854994"/>
                  <a:pt x="217340" y="1828324"/>
                </a:cubicBezTo>
                <a:cubicBezTo>
                  <a:pt x="245915" y="1801654"/>
                  <a:pt x="259885" y="1787684"/>
                  <a:pt x="288460" y="1767364"/>
                </a:cubicBezTo>
                <a:cubicBezTo>
                  <a:pt x="317035" y="1747044"/>
                  <a:pt x="337990" y="1720374"/>
                  <a:pt x="360215" y="1726724"/>
                </a:cubicBezTo>
                <a:cubicBezTo>
                  <a:pt x="382440" y="1733074"/>
                  <a:pt x="397045" y="1769269"/>
                  <a:pt x="400855" y="1797844"/>
                </a:cubicBezTo>
                <a:cubicBezTo>
                  <a:pt x="404665" y="1826419"/>
                  <a:pt x="388790" y="1841024"/>
                  <a:pt x="380535" y="1869599"/>
                </a:cubicBezTo>
                <a:cubicBezTo>
                  <a:pt x="372280" y="1898174"/>
                  <a:pt x="366565" y="1912144"/>
                  <a:pt x="360215" y="1940719"/>
                </a:cubicBezTo>
                <a:cubicBezTo>
                  <a:pt x="353865" y="1969294"/>
                  <a:pt x="341800" y="2014379"/>
                  <a:pt x="350055" y="2012474"/>
                </a:cubicBezTo>
                <a:cubicBezTo>
                  <a:pt x="358310" y="2010569"/>
                  <a:pt x="376090" y="1959134"/>
                  <a:pt x="400855" y="1930559"/>
                </a:cubicBezTo>
                <a:cubicBezTo>
                  <a:pt x="425620" y="1901984"/>
                  <a:pt x="444035" y="1891824"/>
                  <a:pt x="472610" y="1869599"/>
                </a:cubicBezTo>
                <a:cubicBezTo>
                  <a:pt x="501185" y="1847374"/>
                  <a:pt x="513250" y="1830229"/>
                  <a:pt x="543730" y="1818164"/>
                </a:cubicBezTo>
                <a:cubicBezTo>
                  <a:pt x="574210" y="1806099"/>
                  <a:pt x="595165" y="1811814"/>
                  <a:pt x="625645" y="1808004"/>
                </a:cubicBezTo>
                <a:cubicBezTo>
                  <a:pt x="656125" y="1804194"/>
                  <a:pt x="668190" y="1804194"/>
                  <a:pt x="696765" y="1797844"/>
                </a:cubicBezTo>
                <a:cubicBezTo>
                  <a:pt x="725340" y="1791494"/>
                  <a:pt x="739945" y="1791494"/>
                  <a:pt x="768520" y="1777524"/>
                </a:cubicBezTo>
                <a:cubicBezTo>
                  <a:pt x="797095" y="1763554"/>
                  <a:pt x="812970" y="1751489"/>
                  <a:pt x="839640" y="1726724"/>
                </a:cubicBezTo>
                <a:cubicBezTo>
                  <a:pt x="866310" y="1701959"/>
                  <a:pt x="882820" y="1683544"/>
                  <a:pt x="901235" y="1654969"/>
                </a:cubicBezTo>
                <a:cubicBezTo>
                  <a:pt x="919650" y="1626394"/>
                  <a:pt x="909490" y="1612424"/>
                  <a:pt x="931715" y="1583849"/>
                </a:cubicBezTo>
                <a:cubicBezTo>
                  <a:pt x="953940" y="1555274"/>
                  <a:pt x="982515" y="1536859"/>
                  <a:pt x="1012995" y="1512094"/>
                </a:cubicBezTo>
                <a:cubicBezTo>
                  <a:pt x="1043475" y="1487329"/>
                  <a:pt x="1056175" y="1483519"/>
                  <a:pt x="1084750" y="1461294"/>
                </a:cubicBezTo>
                <a:cubicBezTo>
                  <a:pt x="1113325" y="1439069"/>
                  <a:pt x="1127295" y="1424464"/>
                  <a:pt x="1155870" y="1399699"/>
                </a:cubicBezTo>
                <a:cubicBezTo>
                  <a:pt x="1184445" y="1374934"/>
                  <a:pt x="1200955" y="1367314"/>
                  <a:pt x="1227625" y="1338739"/>
                </a:cubicBezTo>
                <a:cubicBezTo>
                  <a:pt x="1254295" y="1310164"/>
                  <a:pt x="1272075" y="1287304"/>
                  <a:pt x="1288585" y="1256824"/>
                </a:cubicBezTo>
                <a:cubicBezTo>
                  <a:pt x="1305095" y="1226344"/>
                  <a:pt x="1305095" y="1214279"/>
                  <a:pt x="1308905" y="1185704"/>
                </a:cubicBezTo>
                <a:cubicBezTo>
                  <a:pt x="1312715" y="1157129"/>
                  <a:pt x="1308905" y="1142524"/>
                  <a:pt x="1308905" y="1113949"/>
                </a:cubicBezTo>
                <a:cubicBezTo>
                  <a:pt x="1308905" y="1085374"/>
                  <a:pt x="1294300" y="1067594"/>
                  <a:pt x="1308905" y="1042829"/>
                </a:cubicBezTo>
                <a:cubicBezTo>
                  <a:pt x="1323510" y="1018064"/>
                  <a:pt x="1352085" y="1001554"/>
                  <a:pt x="1380660" y="991394"/>
                </a:cubicBezTo>
                <a:cubicBezTo>
                  <a:pt x="1409235" y="981234"/>
                  <a:pt x="1429555" y="1005364"/>
                  <a:pt x="1451780" y="991394"/>
                </a:cubicBezTo>
                <a:cubicBezTo>
                  <a:pt x="1474005" y="977424"/>
                  <a:pt x="1480990" y="948849"/>
                  <a:pt x="1493055" y="920274"/>
                </a:cubicBezTo>
                <a:cubicBezTo>
                  <a:pt x="1505120" y="891699"/>
                  <a:pt x="1509565" y="877094"/>
                  <a:pt x="1513375" y="848519"/>
                </a:cubicBezTo>
                <a:cubicBezTo>
                  <a:pt x="1517185" y="819944"/>
                  <a:pt x="1513375" y="805974"/>
                  <a:pt x="1513375" y="777399"/>
                </a:cubicBezTo>
                <a:cubicBezTo>
                  <a:pt x="1513375" y="748824"/>
                  <a:pt x="1513375" y="736124"/>
                  <a:pt x="1513375" y="705644"/>
                </a:cubicBezTo>
                <a:cubicBezTo>
                  <a:pt x="1513375" y="675164"/>
                  <a:pt x="1513375" y="654844"/>
                  <a:pt x="1513375" y="624364"/>
                </a:cubicBezTo>
                <a:cubicBezTo>
                  <a:pt x="1513375" y="593884"/>
                  <a:pt x="1513375" y="581184"/>
                  <a:pt x="1513375" y="552609"/>
                </a:cubicBezTo>
                <a:cubicBezTo>
                  <a:pt x="1513375" y="524034"/>
                  <a:pt x="1513375" y="510064"/>
                  <a:pt x="1513375" y="481489"/>
                </a:cubicBezTo>
                <a:cubicBezTo>
                  <a:pt x="1513375" y="452914"/>
                  <a:pt x="1527980" y="419894"/>
                  <a:pt x="1513375" y="409734"/>
                </a:cubicBezTo>
                <a:cubicBezTo>
                  <a:pt x="1498770" y="399574"/>
                  <a:pt x="1472100" y="415449"/>
                  <a:pt x="1441620" y="430054"/>
                </a:cubicBezTo>
                <a:cubicBezTo>
                  <a:pt x="1411140" y="444659"/>
                  <a:pt x="1388915" y="456724"/>
                  <a:pt x="1360340" y="481489"/>
                </a:cubicBezTo>
                <a:cubicBezTo>
                  <a:pt x="1331765" y="506254"/>
                  <a:pt x="1327320" y="524034"/>
                  <a:pt x="1298745" y="552609"/>
                </a:cubicBezTo>
                <a:cubicBezTo>
                  <a:pt x="1270170" y="581184"/>
                  <a:pt x="1247945" y="602139"/>
                  <a:pt x="1217465" y="624364"/>
                </a:cubicBezTo>
                <a:cubicBezTo>
                  <a:pt x="1186985" y="646589"/>
                  <a:pt x="1174285" y="644684"/>
                  <a:pt x="1145710" y="665004"/>
                </a:cubicBezTo>
                <a:cubicBezTo>
                  <a:pt x="1117135" y="685324"/>
                  <a:pt x="1088560" y="730409"/>
                  <a:pt x="1074590" y="726599"/>
                </a:cubicBezTo>
                <a:cubicBezTo>
                  <a:pt x="1060620" y="722789"/>
                  <a:pt x="1074590" y="675164"/>
                  <a:pt x="1074590" y="644684"/>
                </a:cubicBezTo>
                <a:cubicBezTo>
                  <a:pt x="1074590" y="614204"/>
                  <a:pt x="1089195" y="599599"/>
                  <a:pt x="1074590" y="572929"/>
                </a:cubicBezTo>
                <a:cubicBezTo>
                  <a:pt x="1059985" y="546259"/>
                  <a:pt x="1031410" y="524034"/>
                  <a:pt x="1002835" y="511969"/>
                </a:cubicBezTo>
                <a:cubicBezTo>
                  <a:pt x="974260" y="499904"/>
                  <a:pt x="960290" y="520224"/>
                  <a:pt x="931715" y="511969"/>
                </a:cubicBezTo>
                <a:cubicBezTo>
                  <a:pt x="903140" y="503714"/>
                  <a:pt x="882185" y="493554"/>
                  <a:pt x="859960" y="471329"/>
                </a:cubicBezTo>
                <a:cubicBezTo>
                  <a:pt x="837735" y="449104"/>
                  <a:pt x="839640" y="428149"/>
                  <a:pt x="819320" y="399574"/>
                </a:cubicBezTo>
                <a:cubicBezTo>
                  <a:pt x="799000" y="370999"/>
                  <a:pt x="785030" y="348774"/>
                  <a:pt x="758360" y="328454"/>
                </a:cubicBezTo>
                <a:cubicBezTo>
                  <a:pt x="731690" y="308134"/>
                  <a:pt x="713275" y="318294"/>
                  <a:pt x="686605" y="297974"/>
                </a:cubicBezTo>
                <a:cubicBezTo>
                  <a:pt x="659935" y="277654"/>
                  <a:pt x="645965" y="254794"/>
                  <a:pt x="625645" y="226219"/>
                </a:cubicBezTo>
                <a:cubicBezTo>
                  <a:pt x="605325" y="197644"/>
                  <a:pt x="602785" y="183674"/>
                  <a:pt x="584370" y="155099"/>
                </a:cubicBezTo>
                <a:cubicBezTo>
                  <a:pt x="565955" y="126524"/>
                  <a:pt x="557700" y="108109"/>
                  <a:pt x="533570" y="83344"/>
                </a:cubicBezTo>
                <a:cubicBezTo>
                  <a:pt x="509440" y="58579"/>
                  <a:pt x="491025" y="44609"/>
                  <a:pt x="462450" y="32544"/>
                </a:cubicBezTo>
                <a:cubicBezTo>
                  <a:pt x="433875" y="20479"/>
                  <a:pt x="419270" y="26194"/>
                  <a:pt x="390695" y="22384"/>
                </a:cubicBezTo>
                <a:cubicBezTo>
                  <a:pt x="362120" y="18574"/>
                  <a:pt x="351960" y="16669"/>
                  <a:pt x="319575" y="12224"/>
                </a:cubicBezTo>
                <a:cubicBezTo>
                  <a:pt x="287190" y="7779"/>
                  <a:pt x="260520" y="3334"/>
                  <a:pt x="227500" y="1429"/>
                </a:cubicBezTo>
                <a:cubicBezTo>
                  <a:pt x="194480" y="-476"/>
                  <a:pt x="165905" y="-476"/>
                  <a:pt x="155745" y="1429"/>
                </a:cubicBezTo>
                <a:cubicBezTo>
                  <a:pt x="145585" y="3334"/>
                  <a:pt x="178605" y="-4286"/>
                  <a:pt x="176700" y="12224"/>
                </a:cubicBezTo>
                <a:close/>
              </a:path>
            </a:pathLst>
          </a:custGeom>
          <a:noFill/>
          <a:ln w="76200">
            <a:solidFill>
              <a:srgbClr val="CC00CC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sp>
        <p:nvSpPr>
          <p:cNvPr id="6" name="文本框 5"/>
          <p:cNvSpPr txBox="1"/>
          <p:nvPr/>
        </p:nvSpPr>
        <p:spPr>
          <a:xfrm>
            <a:off x="3616960" y="622935"/>
            <a:ext cx="3489325" cy="1198563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7200" b="1" dirty="0">
                <a:latin typeface="方正粗黑宋简体" panose="02000000000000000000" charset="-122"/>
                <a:ea typeface="方正粗黑宋简体" panose="02000000000000000000" charset="-122"/>
              </a:rPr>
              <a:t>大散居</a:t>
            </a:r>
            <a:endParaRPr lang="zh-CN" altLang="en-US" sz="7200" b="1" dirty="0"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505835" y="1867535"/>
            <a:ext cx="4017963" cy="120015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7200" b="1" dirty="0">
                <a:latin typeface="方正粗黑宋简体" panose="02000000000000000000" charset="-122"/>
                <a:ea typeface="方正粗黑宋简体" panose="02000000000000000000" charset="-122"/>
              </a:rPr>
              <a:t>小聚居</a:t>
            </a:r>
            <a:endParaRPr lang="zh-CN" altLang="en-US" sz="7200" b="1" dirty="0"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443923" y="2970848"/>
            <a:ext cx="4667250" cy="1198562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7200" b="1" dirty="0">
                <a:latin typeface="方正粗黑宋简体" panose="02000000000000000000" charset="-122"/>
                <a:ea typeface="方正粗黑宋简体" panose="02000000000000000000" charset="-122"/>
              </a:rPr>
              <a:t>交错杂居</a:t>
            </a:r>
            <a:endParaRPr lang="zh-CN" altLang="en-US" sz="7200" b="1" dirty="0"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252" grpId="0"/>
      <p:bldP spid="4" grpId="0" bldLvl="0" animBg="1"/>
      <p:bldP spid="53254" grpId="0"/>
      <p:bldP spid="5" grpId="0" bldLvl="0" animBg="1"/>
      <p:bldP spid="7" grpId="0"/>
      <p:bldP spid="8" grpId="0"/>
      <p:bldP spid="9" grpId="0"/>
      <p:bldP spid="17" grpId="0"/>
      <p:bldP spid="53256" grpId="0"/>
      <p:bldP spid="18" grpId="0" bldLvl="0" animBg="1"/>
      <p:bldP spid="10" grpId="0"/>
      <p:bldP spid="3" grpId="0" bldLvl="0" animBg="1"/>
      <p:bldP spid="6" grpId="0"/>
      <p:bldP spid="11" grpId="0"/>
      <p:bldP spid="12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8193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0175" y="87313"/>
            <a:ext cx="8934450" cy="16541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0950" y="469900"/>
            <a:ext cx="388938" cy="2603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9700" y="444500"/>
            <a:ext cx="388938" cy="2603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6025" y="801688"/>
            <a:ext cx="388938" cy="2603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0950" y="1112838"/>
            <a:ext cx="388938" cy="2603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198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463" y="1908175"/>
            <a:ext cx="8793162" cy="28956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6363" y="2520950"/>
            <a:ext cx="661987" cy="2603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6138" y="2520950"/>
            <a:ext cx="744537" cy="2603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4025" y="2520950"/>
            <a:ext cx="744538" cy="2603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4738" y="2520950"/>
            <a:ext cx="993775" cy="2603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5913" y="2844800"/>
            <a:ext cx="744537" cy="2603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0450" y="2844800"/>
            <a:ext cx="661988" cy="2603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205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7925" y="2844800"/>
            <a:ext cx="1895475" cy="32861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7450" y="3502025"/>
            <a:ext cx="993775" cy="2603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0163" y="3832225"/>
            <a:ext cx="827087" cy="2603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6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9895" y="4504055"/>
            <a:ext cx="744538" cy="2603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209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175" y="4803775"/>
            <a:ext cx="8994775" cy="20034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7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6263" y="5173663"/>
            <a:ext cx="1258887" cy="2603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8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0575" y="5491163"/>
            <a:ext cx="809625" cy="2603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9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0113" y="5491163"/>
            <a:ext cx="808037" cy="2603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0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3775" y="5491163"/>
            <a:ext cx="809625" cy="2603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1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0575" y="5818188"/>
            <a:ext cx="989013" cy="2603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2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7438" y="5818188"/>
            <a:ext cx="898525" cy="2603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4300" y="5824538"/>
            <a:ext cx="1258888" cy="2603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1350" y="6149975"/>
            <a:ext cx="1887538" cy="2603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5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7925" y="6472238"/>
            <a:ext cx="719138" cy="2603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219" name="文本框 11"/>
          <p:cNvSpPr txBox="1"/>
          <p:nvPr/>
        </p:nvSpPr>
        <p:spPr>
          <a:xfrm>
            <a:off x="1300480" y="4168775"/>
            <a:ext cx="1454150" cy="306705"/>
          </a:xfrm>
          <a:prstGeom prst="rect">
            <a:avLst/>
          </a:prstGeom>
          <a:solidFill>
            <a:srgbClr val="FFFFFF"/>
          </a:solidFill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1400">
                <a:solidFill>
                  <a:srgbClr val="FF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《格萨尔王传》</a:t>
            </a:r>
            <a:endParaRPr lang="zh-CN" altLang="en-US" sz="1400">
              <a:solidFill>
                <a:srgbClr val="FF00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15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5095" y="4191000"/>
            <a:ext cx="1264920" cy="2603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2" name="圆角矩形 11"/>
          <p:cNvSpPr/>
          <p:nvPr/>
        </p:nvSpPr>
        <p:spPr>
          <a:xfrm>
            <a:off x="2743200" y="4191000"/>
            <a:ext cx="457200" cy="228600"/>
          </a:xfrm>
          <a:prstGeom prst="round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6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6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8193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0175" y="87313"/>
            <a:ext cx="8934450" cy="16541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0950" y="469900"/>
            <a:ext cx="388938" cy="2603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9700" y="444500"/>
            <a:ext cx="388938" cy="2603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6025" y="801688"/>
            <a:ext cx="388938" cy="2603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0950" y="1112838"/>
            <a:ext cx="388938" cy="2603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198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463" y="1908175"/>
            <a:ext cx="8793162" cy="28956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6363" y="2520950"/>
            <a:ext cx="661987" cy="2603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6138" y="2520950"/>
            <a:ext cx="744537" cy="2603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4025" y="2520950"/>
            <a:ext cx="744538" cy="2603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4738" y="2520950"/>
            <a:ext cx="993775" cy="2603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5913" y="2844800"/>
            <a:ext cx="744537" cy="2603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0450" y="2844800"/>
            <a:ext cx="661988" cy="2603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205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7925" y="2844800"/>
            <a:ext cx="1895475" cy="32861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7450" y="3502025"/>
            <a:ext cx="993775" cy="2603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0163" y="3832225"/>
            <a:ext cx="827087" cy="2603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6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9895" y="4504055"/>
            <a:ext cx="744538" cy="2603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209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175" y="4803775"/>
            <a:ext cx="8994775" cy="20034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7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6263" y="5173663"/>
            <a:ext cx="1258887" cy="2603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8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0575" y="5491163"/>
            <a:ext cx="809625" cy="2603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9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0113" y="5491163"/>
            <a:ext cx="808037" cy="2603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0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3775" y="5491163"/>
            <a:ext cx="809625" cy="2603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1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0575" y="5818188"/>
            <a:ext cx="989013" cy="2603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2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7438" y="5818188"/>
            <a:ext cx="898525" cy="2603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4300" y="5824538"/>
            <a:ext cx="1258888" cy="2603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1350" y="6149975"/>
            <a:ext cx="1887538" cy="2603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5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7925" y="6472238"/>
            <a:ext cx="719138" cy="2603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219" name="文本框 11"/>
          <p:cNvSpPr txBox="1"/>
          <p:nvPr/>
        </p:nvSpPr>
        <p:spPr>
          <a:xfrm>
            <a:off x="1300480" y="4168775"/>
            <a:ext cx="1454150" cy="306705"/>
          </a:xfrm>
          <a:prstGeom prst="rect">
            <a:avLst/>
          </a:prstGeom>
          <a:solidFill>
            <a:srgbClr val="FFFFFF"/>
          </a:solidFill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1400">
                <a:solidFill>
                  <a:srgbClr val="FF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《格萨尔王传》</a:t>
            </a:r>
            <a:endParaRPr lang="zh-CN" altLang="en-US" sz="1400">
              <a:solidFill>
                <a:srgbClr val="FF00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15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6680" y="4168775"/>
            <a:ext cx="1264920" cy="2603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2" name="圆角矩形 11"/>
          <p:cNvSpPr/>
          <p:nvPr/>
        </p:nvSpPr>
        <p:spPr>
          <a:xfrm>
            <a:off x="2743200" y="4191000"/>
            <a:ext cx="457200" cy="228600"/>
          </a:xfrm>
          <a:prstGeom prst="round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6" dur="500"/>
                                        <p:tgtEl>
                                          <p:spTgt spid="82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7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75" dur="500"/>
                                        <p:tgtEl>
                                          <p:spTgt spid="82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7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1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8110" y="118745"/>
            <a:ext cx="8907145" cy="661987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401945" y="5969000"/>
            <a:ext cx="3987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A</a:t>
            </a:r>
            <a:endParaRPr lang="en-US" altLang="zh-CN">
              <a:solidFill>
                <a:srgbClr val="FF0000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894830" y="13335"/>
            <a:ext cx="3987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B</a:t>
            </a:r>
            <a:endParaRPr lang="en-US" altLang="zh-CN">
              <a:solidFill>
                <a:srgbClr val="FF0000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82245" y="1184910"/>
            <a:ext cx="3987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C</a:t>
            </a:r>
            <a:endParaRPr lang="en-US" altLang="zh-CN">
              <a:solidFill>
                <a:srgbClr val="FF0000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551545" y="410210"/>
            <a:ext cx="3987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D</a:t>
            </a:r>
            <a:endParaRPr lang="en-US" altLang="zh-CN">
              <a:solidFill>
                <a:srgbClr val="FF0000"/>
              </a:solidFill>
            </a:endParaRPr>
          </a:p>
        </p:txBody>
      </p:sp>
      <p:sp>
        <p:nvSpPr>
          <p:cNvPr id="20" name="矩形标注 19"/>
          <p:cNvSpPr/>
          <p:nvPr/>
        </p:nvSpPr>
        <p:spPr>
          <a:xfrm>
            <a:off x="4643755" y="2098040"/>
            <a:ext cx="4381500" cy="874395"/>
          </a:xfrm>
          <a:prstGeom prst="wedgeRectCallout">
            <a:avLst>
              <a:gd name="adj1" fmla="val 44028"/>
              <a:gd name="adj2" fmla="val -218845"/>
            </a:avLst>
          </a:prstGeom>
          <a:pattFill prst="pct5">
            <a:fgClr>
              <a:srgbClr val="BBE0E3"/>
            </a:fgClr>
            <a:bgClr>
              <a:srgbClr val="FFFFFF"/>
            </a:bgClr>
          </a:pattFill>
          <a:ln>
            <a:solidFill>
              <a:srgbClr val="FF33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1"/>
          <a:p>
            <a:pPr algn="ctr">
              <a:lnSpc>
                <a:spcPct val="100000"/>
              </a:lnSpc>
              <a:spcBef>
                <a:spcPts val="1800"/>
              </a:spcBef>
            </a:pPr>
            <a:r>
              <a:rPr lang="zh-CN" altLang="en-US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黑龙江省</a:t>
            </a:r>
            <a:r>
              <a:rPr lang="zh-CN" altLang="en-US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黑龙江与乌苏里江主航道中心线的汇合处</a:t>
            </a:r>
            <a:endParaRPr lang="zh-CN" altLang="en-US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  <a:sym typeface="+mn-ea"/>
            </a:endParaRPr>
          </a:p>
        </p:txBody>
      </p:sp>
      <p:sp>
        <p:nvSpPr>
          <p:cNvPr id="19" name="矩形标注 18"/>
          <p:cNvSpPr/>
          <p:nvPr/>
        </p:nvSpPr>
        <p:spPr>
          <a:xfrm>
            <a:off x="2907665" y="94615"/>
            <a:ext cx="3493135" cy="867410"/>
          </a:xfrm>
          <a:prstGeom prst="wedgeRectCallout">
            <a:avLst>
              <a:gd name="adj1" fmla="val 66833"/>
              <a:gd name="adj2" fmla="val -24816"/>
            </a:avLst>
          </a:prstGeom>
          <a:pattFill prst="pct5">
            <a:fgClr>
              <a:srgbClr val="BBE0E3"/>
            </a:fgClr>
            <a:bgClr>
              <a:srgbClr val="FFFFFF"/>
            </a:bgClr>
          </a:pattFill>
          <a:ln>
            <a:solidFill>
              <a:srgbClr val="FF33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1"/>
          <a:p>
            <a:pPr algn="ctr">
              <a:lnSpc>
                <a:spcPct val="100000"/>
              </a:lnSpc>
              <a:spcBef>
                <a:spcPts val="1800"/>
              </a:spcBef>
            </a:pPr>
            <a:r>
              <a:rPr lang="zh-CN" altLang="en-US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黑龙江省</a:t>
            </a:r>
            <a:r>
              <a:rPr lang="zh-CN" altLang="en-US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漠河以北的黑龙江主航道中心线</a:t>
            </a:r>
            <a:endParaRPr lang="zh-CN" altLang="en-US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  <a:sym typeface="+mn-ea"/>
            </a:endParaRPr>
          </a:p>
        </p:txBody>
      </p:sp>
      <p:sp>
        <p:nvSpPr>
          <p:cNvPr id="8" name="矩形标注 7"/>
          <p:cNvSpPr/>
          <p:nvPr/>
        </p:nvSpPr>
        <p:spPr>
          <a:xfrm>
            <a:off x="3296285" y="6142990"/>
            <a:ext cx="1905000" cy="460375"/>
          </a:xfrm>
          <a:prstGeom prst="wedgeRectCallout">
            <a:avLst>
              <a:gd name="adj1" fmla="val 66833"/>
              <a:gd name="adj2" fmla="val -24816"/>
            </a:avLst>
          </a:prstGeom>
          <a:pattFill prst="pct5">
            <a:fgClr>
              <a:srgbClr val="BBE0E3"/>
            </a:fgClr>
            <a:bgClr>
              <a:srgbClr val="FFFFFF"/>
            </a:bgClr>
          </a:pattFill>
          <a:ln>
            <a:solidFill>
              <a:srgbClr val="FF33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1"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zh-CN" altLang="en-US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曾母暗沙</a:t>
            </a:r>
            <a:endParaRPr lang="zh-CN" altLang="en-US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  <a:sym typeface="+mn-ea"/>
            </a:endParaRPr>
          </a:p>
        </p:txBody>
      </p:sp>
      <p:sp>
        <p:nvSpPr>
          <p:cNvPr id="9" name="矩形标注 8"/>
          <p:cNvSpPr/>
          <p:nvPr/>
        </p:nvSpPr>
        <p:spPr>
          <a:xfrm>
            <a:off x="144145" y="432000"/>
            <a:ext cx="2001520" cy="461645"/>
          </a:xfrm>
          <a:prstGeom prst="wedgeRectCallout">
            <a:avLst>
              <a:gd name="adj1" fmla="val -34366"/>
              <a:gd name="adj2" fmla="val 160344"/>
            </a:avLst>
          </a:prstGeom>
          <a:pattFill prst="pct5">
            <a:fgClr>
              <a:srgbClr val="BBE0E3"/>
            </a:fgClr>
            <a:bgClr>
              <a:srgbClr val="FFFFFF"/>
            </a:bgClr>
          </a:pattFill>
          <a:ln>
            <a:solidFill>
              <a:srgbClr val="FF33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1"/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zh-CN" altLang="en-US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帕米尔高原</a:t>
            </a:r>
            <a:endParaRPr lang="zh-CN" altLang="en-US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  <a:sym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7293610" y="13335"/>
            <a:ext cx="1208405" cy="521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pattFill prst="dotGrid">
                  <a:fgClr>
                    <a:srgbClr val="BBE0E3"/>
                  </a:fgClr>
                  <a:bgClr>
                    <a:srgbClr val="FFFFFF"/>
                  </a:bgClr>
                </a:pattFill>
              </a14:hiddenFill>
            </a:ext>
          </a:extLst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53 °N</a:t>
            </a:r>
            <a:endParaRPr lang="en-US" altLang="zh-CN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560695" y="6142990"/>
            <a:ext cx="1034415" cy="521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pattFill prst="dotGrid">
                  <a:fgClr>
                    <a:srgbClr val="BBE0E3"/>
                  </a:fgClr>
                  <a:bgClr>
                    <a:srgbClr val="FFFFFF"/>
                  </a:bgClr>
                </a:pattFill>
              </a14:hiddenFill>
            </a:ext>
          </a:extLst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4 °N</a:t>
            </a:r>
            <a:endParaRPr lang="en-US" altLang="zh-CN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9845" y="1576070"/>
            <a:ext cx="1162685" cy="521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pattFill prst="lgGrid">
                  <a:fgClr>
                    <a:srgbClr val="BBE0E3"/>
                  </a:fgClr>
                  <a:bgClr>
                    <a:srgbClr val="FFFFFF"/>
                  </a:bgClr>
                </a:pattFill>
              </a14:hiddenFill>
            </a:ext>
          </a:extLst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73 °E</a:t>
            </a:r>
            <a:endParaRPr lang="en-US" altLang="zh-CN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7757795" y="535305"/>
            <a:ext cx="1346835" cy="521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pattFill prst="dotGrid">
                  <a:fgClr>
                    <a:srgbClr val="BBE0E3"/>
                  </a:fgClr>
                  <a:bgClr>
                    <a:srgbClr val="FFFFFF"/>
                  </a:bgClr>
                </a:pattFill>
              </a14:hiddenFill>
            </a:ext>
          </a:extLst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135 °E</a:t>
            </a:r>
            <a:endParaRPr lang="en-US" altLang="zh-CN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1740535" y="5508625"/>
            <a:ext cx="5661660" cy="521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pattFill prst="dashUpDiag">
                  <a:fgClr>
                    <a:srgbClr val="BBE0E3"/>
                  </a:fgClr>
                  <a:bgClr>
                    <a:srgbClr val="FFFFFF"/>
                  </a:bgClr>
                </a:pattFill>
              </a14:hiddenFill>
            </a:ext>
          </a:extLst>
        </p:spPr>
        <p:txBody>
          <a:bodyPr wrap="square" rtlCol="0">
            <a:spAutoFit/>
          </a:bodyPr>
          <a:p>
            <a:r>
              <a:rPr lang="zh-CN" altLang="en-US">
                <a:latin typeface="方正粗黑宋简体" panose="02000000000000000000" charset="-122"/>
                <a:ea typeface="方正粗黑宋简体" panose="02000000000000000000" charset="-122"/>
              </a:rPr>
              <a:t>中国</a:t>
            </a:r>
            <a:r>
              <a:rPr lang="zh-CN" altLang="en-US"/>
              <a:t>（</a:t>
            </a:r>
            <a:r>
              <a:rPr lang="en-US" altLang="zh-CN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4 °-53 °N</a:t>
            </a:r>
            <a:r>
              <a:rPr lang="zh-CN" altLang="en-US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，</a:t>
            </a:r>
            <a:r>
              <a:rPr lang="en-US" altLang="zh-CN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73 °-135 °E</a:t>
            </a:r>
            <a:r>
              <a:rPr lang="zh-CN" altLang="en-US"/>
              <a:t>）</a:t>
            </a:r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1579245" y="3472180"/>
            <a:ext cx="243586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3300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≈</a:t>
            </a:r>
            <a:r>
              <a:rPr lang="en-US" altLang="zh-CN">
                <a:solidFill>
                  <a:srgbClr val="FF3300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5500</a:t>
            </a:r>
            <a:r>
              <a:rPr lang="zh-CN" altLang="en-US">
                <a:solidFill>
                  <a:srgbClr val="FF3300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公里</a:t>
            </a:r>
            <a:endParaRPr lang="zh-CN" altLang="en-US">
              <a:solidFill>
                <a:srgbClr val="FF3300"/>
              </a:solidFill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1579245" y="4335780"/>
            <a:ext cx="243586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3300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≈</a:t>
            </a:r>
            <a:r>
              <a:rPr lang="en-US" altLang="zh-CN">
                <a:solidFill>
                  <a:srgbClr val="FF3300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5000</a:t>
            </a:r>
            <a:r>
              <a:rPr lang="zh-CN" altLang="en-US">
                <a:solidFill>
                  <a:srgbClr val="FF3300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公里</a:t>
            </a:r>
            <a:endParaRPr lang="zh-CN" altLang="en-US">
              <a:solidFill>
                <a:srgbClr val="FF3300"/>
              </a:solidFill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67665" y="3379470"/>
            <a:ext cx="140779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000"/>
              <a:t>L</a:t>
            </a:r>
            <a:r>
              <a:rPr lang="zh-CN" altLang="en-US" sz="2000">
                <a:latin typeface="方正粗黑宋简体" panose="02000000000000000000" charset="-122"/>
                <a:ea typeface="方正粗黑宋简体" panose="02000000000000000000" charset="-122"/>
              </a:rPr>
              <a:t>南北</a:t>
            </a:r>
            <a:r>
              <a:rPr lang="en-US" altLang="zh-CN" sz="4000">
                <a:latin typeface="方正粗黑宋简体" panose="02000000000000000000" charset="-122"/>
                <a:ea typeface="方正粗黑宋简体" panose="02000000000000000000" charset="-122"/>
              </a:rPr>
              <a:t>=</a:t>
            </a:r>
            <a:endParaRPr lang="en-US" altLang="zh-CN" sz="4000"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367665" y="4150995"/>
            <a:ext cx="140779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000"/>
              <a:t>L</a:t>
            </a:r>
            <a:r>
              <a:rPr lang="zh-CN" altLang="en-US" sz="2000">
                <a:latin typeface="方正粗黑宋简体" panose="02000000000000000000" charset="-122"/>
                <a:ea typeface="方正粗黑宋简体" panose="02000000000000000000" charset="-122"/>
              </a:rPr>
              <a:t>东西</a:t>
            </a:r>
            <a:r>
              <a:rPr lang="en-US" altLang="zh-CN" sz="4000">
                <a:latin typeface="方正粗黑宋简体" panose="02000000000000000000" charset="-122"/>
                <a:ea typeface="方正粗黑宋简体" panose="02000000000000000000" charset="-122"/>
              </a:rPr>
              <a:t>=</a:t>
            </a:r>
            <a:endParaRPr lang="en-US" altLang="zh-CN" sz="4000"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5" name="矩形标注 14"/>
          <p:cNvSpPr/>
          <p:nvPr/>
        </p:nvSpPr>
        <p:spPr>
          <a:xfrm>
            <a:off x="3975735" y="3501390"/>
            <a:ext cx="2425065" cy="462915"/>
          </a:xfrm>
          <a:prstGeom prst="wedgeRectCallout">
            <a:avLst>
              <a:gd name="adj1" fmla="val -69926"/>
              <a:gd name="adj2" fmla="val -2537"/>
            </a:avLst>
          </a:prstGeom>
          <a:pattFill prst="pct5">
            <a:fgClr>
              <a:srgbClr val="BBE0E3"/>
            </a:fgClr>
            <a:bgClr>
              <a:srgbClr val="FFFFFF"/>
            </a:bgClr>
          </a:pattFill>
          <a:ln>
            <a:solidFill>
              <a:srgbClr val="FF33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just">
              <a:lnSpc>
                <a:spcPct val="100000"/>
              </a:lnSpc>
              <a:spcBef>
                <a:spcPts val="600"/>
              </a:spcBef>
            </a:pPr>
            <a:r>
              <a:rPr lang="zh-CN" altLang="en-US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南北跨纬度广</a:t>
            </a:r>
            <a:endParaRPr lang="zh-CN" altLang="en-US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  <a:sym typeface="+mn-ea"/>
            </a:endParaRPr>
          </a:p>
        </p:txBody>
      </p:sp>
      <p:sp>
        <p:nvSpPr>
          <p:cNvPr id="16" name="矩形标注 15"/>
          <p:cNvSpPr/>
          <p:nvPr/>
        </p:nvSpPr>
        <p:spPr>
          <a:xfrm>
            <a:off x="4072890" y="4272915"/>
            <a:ext cx="2327910" cy="462915"/>
          </a:xfrm>
          <a:prstGeom prst="wedgeRectCallout">
            <a:avLst>
              <a:gd name="adj1" fmla="val -76577"/>
              <a:gd name="adj2" fmla="val 17901"/>
            </a:avLst>
          </a:prstGeom>
          <a:pattFill prst="pct5">
            <a:fgClr>
              <a:srgbClr val="BBE0E3"/>
            </a:fgClr>
            <a:bgClr>
              <a:srgbClr val="FFFFFF"/>
            </a:bgClr>
          </a:pattFill>
          <a:ln>
            <a:solidFill>
              <a:srgbClr val="FF33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lang="zh-CN" altLang="en-US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东西跨经度广</a:t>
            </a:r>
            <a:endParaRPr lang="zh-CN" altLang="en-US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  <a:sym typeface="+mn-ea"/>
            </a:endParaRPr>
          </a:p>
        </p:txBody>
      </p:sp>
      <p:sp>
        <p:nvSpPr>
          <p:cNvPr id="18" name="矩形标注 17"/>
          <p:cNvSpPr/>
          <p:nvPr/>
        </p:nvSpPr>
        <p:spPr>
          <a:xfrm>
            <a:off x="6637020" y="3531235"/>
            <a:ext cx="2312670" cy="462915"/>
          </a:xfrm>
          <a:prstGeom prst="wedgeRectCallout">
            <a:avLst>
              <a:gd name="adj1" fmla="val -57934"/>
              <a:gd name="adj2" fmla="val -10905"/>
            </a:avLst>
          </a:prstGeom>
          <a:pattFill prst="pct5">
            <a:fgClr>
              <a:srgbClr val="BBE0E3"/>
            </a:fgClr>
            <a:bgClr>
              <a:srgbClr val="FFFFFF"/>
            </a:bgClr>
          </a:pattFill>
          <a:ln>
            <a:solidFill>
              <a:srgbClr val="FF33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ts val="2500"/>
              </a:lnSpc>
              <a:spcBef>
                <a:spcPts val="0"/>
              </a:spcBef>
            </a:pPr>
            <a:r>
              <a:rPr lang="zh-CN" altLang="en-US" sz="200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南北</a:t>
            </a:r>
            <a:r>
              <a:rPr lang="zh-CN" altLang="en-US" sz="2000">
                <a:solidFill>
                  <a:srgbClr val="FF00FF"/>
                </a:solidFill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气候</a:t>
            </a:r>
            <a:r>
              <a:rPr lang="zh-CN" altLang="en-US" sz="200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差异大</a:t>
            </a:r>
            <a:endParaRPr lang="zh-CN" altLang="en-US" sz="2000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  <a:sym typeface="+mn-ea"/>
            </a:endParaRPr>
          </a:p>
        </p:txBody>
      </p:sp>
      <p:sp>
        <p:nvSpPr>
          <p:cNvPr id="21" name="矩形标注 20"/>
          <p:cNvSpPr/>
          <p:nvPr/>
        </p:nvSpPr>
        <p:spPr>
          <a:xfrm>
            <a:off x="6583680" y="4364990"/>
            <a:ext cx="2366010" cy="462915"/>
          </a:xfrm>
          <a:prstGeom prst="wedgeRectCallout">
            <a:avLst>
              <a:gd name="adj1" fmla="val -55786"/>
              <a:gd name="adj2" fmla="val -30384"/>
            </a:avLst>
          </a:prstGeom>
          <a:pattFill prst="pct5">
            <a:fgClr>
              <a:srgbClr val="BBE0E3"/>
            </a:fgClr>
            <a:bgClr>
              <a:srgbClr val="FFFFFF"/>
            </a:bgClr>
          </a:pattFill>
          <a:ln>
            <a:solidFill>
              <a:srgbClr val="FF33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ts val="2500"/>
              </a:lnSpc>
              <a:spcBef>
                <a:spcPts val="0"/>
              </a:spcBef>
            </a:pPr>
            <a:r>
              <a:rPr lang="zh-CN" altLang="en-US" sz="200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东西</a:t>
            </a:r>
            <a:r>
              <a:rPr lang="zh-CN" altLang="en-US" sz="2000">
                <a:solidFill>
                  <a:srgbClr val="FF00FF"/>
                </a:solidFill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时间</a:t>
            </a:r>
            <a:r>
              <a:rPr lang="zh-CN" altLang="en-US" sz="200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差异大</a:t>
            </a:r>
            <a:endParaRPr lang="en-US" altLang="zh-CN" sz="2000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ldLvl="0" animBg="1"/>
      <p:bldP spid="20" grpId="0" bldLvl="0" animBg="1"/>
      <p:bldP spid="8" grpId="0" bldLvl="0" animBg="1"/>
      <p:bldP spid="9" grpId="0" bldLvl="0" animBg="1"/>
      <p:bldP spid="12" grpId="0"/>
      <p:bldP spid="11" grpId="0"/>
      <p:bldP spid="13" grpId="0"/>
      <p:bldP spid="14" grpId="0"/>
      <p:bldP spid="24" grpId="0" bldLvl="0" animBg="1"/>
      <p:bldP spid="17" grpId="0"/>
      <p:bldP spid="23" grpId="0"/>
      <p:bldP spid="10" grpId="0"/>
      <p:bldP spid="30" grpId="0"/>
      <p:bldP spid="15" grpId="0" bldLvl="0" animBg="1"/>
      <p:bldP spid="16" grpId="0" bldLvl="0" animBg="1"/>
      <p:bldP spid="18" grpId="0" bldLvl="0" animBg="1"/>
      <p:bldP spid="21" grpId="0" bldLvl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8193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0175" y="87313"/>
            <a:ext cx="8934450" cy="16541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0950" y="469900"/>
            <a:ext cx="388938" cy="2603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9700" y="444500"/>
            <a:ext cx="388938" cy="2603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6025" y="801688"/>
            <a:ext cx="388938" cy="2603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0950" y="1112838"/>
            <a:ext cx="388938" cy="2603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198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463" y="1908175"/>
            <a:ext cx="8793162" cy="28956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6363" y="2520950"/>
            <a:ext cx="661987" cy="2603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6138" y="2520950"/>
            <a:ext cx="744537" cy="2603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4025" y="2520950"/>
            <a:ext cx="744538" cy="2603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4738" y="2520950"/>
            <a:ext cx="993775" cy="2603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5913" y="2844800"/>
            <a:ext cx="744537" cy="2603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0450" y="2844800"/>
            <a:ext cx="661988" cy="2603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205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7925" y="2844800"/>
            <a:ext cx="1895475" cy="32861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7450" y="3502025"/>
            <a:ext cx="993775" cy="2603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0163" y="3832225"/>
            <a:ext cx="827087" cy="2603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6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9895" y="4504055"/>
            <a:ext cx="744538" cy="2603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209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175" y="4803775"/>
            <a:ext cx="8994775" cy="20034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7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6263" y="5173663"/>
            <a:ext cx="1258887" cy="2603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8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0575" y="5491163"/>
            <a:ext cx="809625" cy="2603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9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0113" y="5491163"/>
            <a:ext cx="808037" cy="2603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0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3775" y="5491163"/>
            <a:ext cx="809625" cy="2603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1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0575" y="5818188"/>
            <a:ext cx="989013" cy="2603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2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7438" y="5818188"/>
            <a:ext cx="898525" cy="2603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4300" y="5824538"/>
            <a:ext cx="1258888" cy="2603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1350" y="6149975"/>
            <a:ext cx="1887538" cy="2603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5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7925" y="6472238"/>
            <a:ext cx="719138" cy="2603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219" name="文本框 11"/>
          <p:cNvSpPr txBox="1"/>
          <p:nvPr/>
        </p:nvSpPr>
        <p:spPr>
          <a:xfrm>
            <a:off x="1300480" y="4168775"/>
            <a:ext cx="1454150" cy="306705"/>
          </a:xfrm>
          <a:prstGeom prst="rect">
            <a:avLst/>
          </a:prstGeom>
          <a:solidFill>
            <a:srgbClr val="FFFFFF"/>
          </a:solidFill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1400">
                <a:solidFill>
                  <a:srgbClr val="FF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《格萨尔王传》</a:t>
            </a:r>
            <a:endParaRPr lang="zh-CN" altLang="en-US" sz="1400">
              <a:solidFill>
                <a:srgbClr val="FF00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15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3980" y="4191000"/>
            <a:ext cx="1264920" cy="20828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2" name="圆角矩形 11"/>
          <p:cNvSpPr/>
          <p:nvPr/>
        </p:nvSpPr>
        <p:spPr>
          <a:xfrm>
            <a:off x="2743200" y="4191000"/>
            <a:ext cx="457200" cy="228600"/>
          </a:xfrm>
          <a:prstGeom prst="round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6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6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2351405" y="916940"/>
            <a:ext cx="5193665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66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资料过关</a:t>
            </a:r>
            <a:endParaRPr lang="zh-CN" altLang="en-US" sz="660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473835" y="2458720"/>
            <a:ext cx="7136765" cy="3046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800"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P2</a:t>
            </a:r>
            <a:endParaRPr lang="en-US" altLang="zh-CN" sz="4800"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</a:endParaRPr>
          </a:p>
          <a:p>
            <a:r>
              <a:rPr lang="en-US" altLang="zh-CN" sz="4800"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     </a:t>
            </a:r>
            <a:r>
              <a:rPr lang="zh-CN" altLang="en-US" sz="4800">
                <a:solidFill>
                  <a:srgbClr val="FF00FF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填图：</a:t>
            </a:r>
            <a:r>
              <a:rPr lang="en-US" altLang="zh-CN" sz="4800">
                <a:solidFill>
                  <a:srgbClr val="FF00FF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5</a:t>
            </a:r>
            <a:endParaRPr lang="en-US" altLang="zh-CN" sz="4800">
              <a:solidFill>
                <a:srgbClr val="FF00FF"/>
              </a:solidFill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</a:endParaRPr>
          </a:p>
          <a:p>
            <a:r>
              <a:rPr lang="en-US" altLang="zh-CN" sz="4800">
                <a:solidFill>
                  <a:srgbClr val="FF00FF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     </a:t>
            </a:r>
            <a:r>
              <a:rPr lang="zh-CN" altLang="en-US" sz="4800">
                <a:solidFill>
                  <a:srgbClr val="FF00FF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速记：</a:t>
            </a:r>
            <a:r>
              <a:rPr lang="en-US" altLang="zh-CN" sz="4800">
                <a:solidFill>
                  <a:srgbClr val="FF00FF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3-7</a:t>
            </a:r>
            <a:endParaRPr lang="en-US" altLang="zh-CN" sz="4800">
              <a:solidFill>
                <a:srgbClr val="FF00FF"/>
              </a:solidFill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34645" y="1080453"/>
            <a:ext cx="8229600" cy="1143000"/>
          </a:xfrm>
        </p:spPr>
        <p:txBody>
          <a:bodyPr/>
          <a:p>
            <a:r>
              <a:rPr lang="zh-CN" altLang="en-US" sz="6000" b="1">
                <a:latin typeface="方正粗黑宋简体" panose="02000000000000000000" charset="-122"/>
                <a:ea typeface="方正粗黑宋简体" panose="02000000000000000000" charset="-122"/>
              </a:rPr>
              <a:t>第二章</a:t>
            </a:r>
            <a:endParaRPr lang="zh-CN" altLang="en-US" sz="6000" b="1"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2794000"/>
            <a:ext cx="8229600" cy="1525905"/>
          </a:xfrm>
        </p:spPr>
        <p:txBody>
          <a:bodyPr/>
          <a:p>
            <a:pPr marL="0" indent="0">
              <a:buNone/>
            </a:pPr>
            <a:r>
              <a:rPr lang="en-US" altLang="zh-CN" sz="6000" b="1">
                <a:latin typeface="方正粗黑宋简体" panose="02000000000000000000" charset="-122"/>
                <a:ea typeface="方正粗黑宋简体" panose="02000000000000000000" charset="-122"/>
              </a:rPr>
              <a:t>       </a:t>
            </a:r>
            <a:r>
              <a:rPr lang="zh-CN" altLang="en-US" sz="6000" b="1">
                <a:latin typeface="方正粗黑宋简体" panose="02000000000000000000" charset="-122"/>
                <a:ea typeface="方正粗黑宋简体" panose="02000000000000000000" charset="-122"/>
              </a:rPr>
              <a:t>中国的自然环境</a:t>
            </a:r>
            <a:endParaRPr lang="zh-CN" altLang="en-US" sz="6000" b="1"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14338" name="对象 11276"/>
          <p:cNvGraphicFramePr/>
          <p:nvPr/>
        </p:nvGraphicFramePr>
        <p:xfrm>
          <a:off x="80645" y="1551305"/>
          <a:ext cx="8872220" cy="51295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1" imgW="11601450" imgH="2971800" progId="Word.Document.8">
                  <p:embed/>
                </p:oleObj>
              </mc:Choice>
              <mc:Fallback>
                <p:oleObj name="" r:id="rId1" imgW="11601450" imgH="2971800" progId="Word.Document.8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80645" y="1551305"/>
                        <a:ext cx="8872220" cy="512953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文本框 10"/>
          <p:cNvSpPr txBox="1"/>
          <p:nvPr/>
        </p:nvSpPr>
        <p:spPr>
          <a:xfrm>
            <a:off x="975360" y="106045"/>
            <a:ext cx="7082155" cy="14452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00000"/>
              </a:lnSpc>
            </a:pPr>
            <a:r>
              <a:rPr lang="zh-CN" altLang="en-US" sz="4000" b="1"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第二章</a:t>
            </a:r>
            <a:r>
              <a:rPr lang="en-US" altLang="zh-CN" sz="4000" b="1"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   </a:t>
            </a:r>
            <a:r>
              <a:rPr lang="zh-CN" altLang="en-US" sz="4000" b="1"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中国的自然环境</a:t>
            </a:r>
            <a:endParaRPr lang="zh-CN" altLang="en-US" sz="4000" b="1"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</a:endParaRPr>
          </a:p>
          <a:p>
            <a:pPr algn="ctr">
              <a:lnSpc>
                <a:spcPct val="100000"/>
              </a:lnSpc>
            </a:pPr>
            <a:r>
              <a:rPr lang="zh-CN" altLang="en-US" sz="3200" b="1"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第一节</a:t>
            </a:r>
            <a:r>
              <a:rPr lang="en-US" altLang="zh-CN" sz="3200" b="1"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 </a:t>
            </a:r>
            <a:r>
              <a:rPr lang="zh-CN" altLang="en-US" sz="3200" b="1"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地形和地势</a:t>
            </a:r>
            <a:endParaRPr lang="zh-CN" altLang="en-US" sz="3200" b="1"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838200" y="2590800"/>
            <a:ext cx="533400" cy="533400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838200" y="3636010"/>
            <a:ext cx="533400" cy="533400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838200" y="4656455"/>
            <a:ext cx="695960" cy="533400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5" name="直接连接符 14"/>
          <p:cNvCxnSpPr/>
          <p:nvPr/>
        </p:nvCxnSpPr>
        <p:spPr>
          <a:xfrm>
            <a:off x="2286000" y="3124200"/>
            <a:ext cx="18288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>
            <a:off x="4331970" y="4169410"/>
            <a:ext cx="3288030" cy="2159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2035810" y="5189855"/>
            <a:ext cx="18288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直接连接符 1"/>
          <p:cNvCxnSpPr/>
          <p:nvPr/>
        </p:nvCxnSpPr>
        <p:spPr>
          <a:xfrm>
            <a:off x="1841500" y="4191000"/>
            <a:ext cx="12065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/>
      <p:pic>
        <p:nvPicPr>
          <p:cNvPr id="14337" name="Picture 3"/>
          <p:cNvPicPr>
            <a:picLocks noChangeAspect="1"/>
          </p:cNvPicPr>
          <p:nvPr/>
        </p:nvPicPr>
        <p:blipFill>
          <a:blip r:embed="rId1"/>
          <a:srcRect l="18213" r="16060"/>
          <a:stretch>
            <a:fillRect/>
          </a:stretch>
        </p:blipFill>
        <p:spPr>
          <a:xfrm>
            <a:off x="182563" y="-55562"/>
            <a:ext cx="8553450" cy="675481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图片 7" descr="02401007.jpg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85" y="570865"/>
            <a:ext cx="4910455" cy="48050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 Box 11"/>
          <p:cNvSpPr txBox="1">
            <a:spLocks noChangeArrowheads="1"/>
          </p:cNvSpPr>
          <p:nvPr/>
        </p:nvSpPr>
        <p:spPr bwMode="auto">
          <a:xfrm>
            <a:off x="4832628" y="261398"/>
            <a:ext cx="914400" cy="496570"/>
          </a:xfrm>
          <a:prstGeom prst="rect">
            <a:avLst/>
          </a:prstGeom>
          <a:solidFill>
            <a:schemeClr val="accent2">
              <a:alpha val="50195"/>
            </a:schemeClr>
          </a:solidFill>
          <a:ln w="9525">
            <a:solidFill>
              <a:srgbClr val="969696"/>
            </a:solidFill>
            <a:miter lim="800000"/>
          </a:ln>
        </p:spPr>
        <p:txBody>
          <a:bodyPr lIns="91393" tIns="45696" rIns="91393" bIns="82756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 sz="2400" b="1">
                <a:solidFill>
                  <a:schemeClr val="bg1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山地</a:t>
            </a:r>
            <a:endParaRPr kumimoji="1" lang="zh-CN" altLang="en-US" sz="2400" b="1">
              <a:solidFill>
                <a:schemeClr val="bg1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5" name="Text Box 12"/>
          <p:cNvSpPr txBox="1">
            <a:spLocks noChangeArrowheads="1"/>
          </p:cNvSpPr>
          <p:nvPr/>
        </p:nvSpPr>
        <p:spPr bwMode="auto">
          <a:xfrm>
            <a:off x="5982915" y="261398"/>
            <a:ext cx="914400" cy="496570"/>
          </a:xfrm>
          <a:prstGeom prst="rect">
            <a:avLst/>
          </a:prstGeom>
          <a:solidFill>
            <a:schemeClr val="accent2">
              <a:alpha val="50195"/>
            </a:schemeClr>
          </a:solidFill>
          <a:ln w="9525">
            <a:solidFill>
              <a:srgbClr val="969696"/>
            </a:solidFill>
            <a:miter lim="800000"/>
          </a:ln>
        </p:spPr>
        <p:txBody>
          <a:bodyPr lIns="91393" tIns="45696" rIns="91393" bIns="82756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 sz="2400" b="1">
                <a:solidFill>
                  <a:schemeClr val="bg1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丘陵</a:t>
            </a:r>
            <a:endParaRPr kumimoji="1" lang="zh-CN" altLang="en-US" sz="2400" b="1">
              <a:solidFill>
                <a:schemeClr val="bg1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6" name="Text Box 13"/>
          <p:cNvSpPr txBox="1">
            <a:spLocks noChangeArrowheads="1"/>
          </p:cNvSpPr>
          <p:nvPr/>
        </p:nvSpPr>
        <p:spPr bwMode="auto">
          <a:xfrm>
            <a:off x="7049728" y="261398"/>
            <a:ext cx="1482725" cy="496570"/>
          </a:xfrm>
          <a:prstGeom prst="rect">
            <a:avLst/>
          </a:prstGeom>
          <a:solidFill>
            <a:schemeClr val="accent2">
              <a:alpha val="50195"/>
            </a:schemeClr>
          </a:solidFill>
          <a:ln w="9525">
            <a:solidFill>
              <a:srgbClr val="969696"/>
            </a:solidFill>
            <a:miter lim="800000"/>
          </a:ln>
        </p:spPr>
        <p:txBody>
          <a:bodyPr lIns="91393" tIns="45696" rIns="91393" bIns="82756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 sz="2400" b="1" dirty="0">
                <a:solidFill>
                  <a:schemeClr val="bg1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崎岖高原</a:t>
            </a:r>
            <a:endParaRPr kumimoji="1" lang="zh-CN" altLang="en-US" sz="2400" b="1" dirty="0">
              <a:solidFill>
                <a:schemeClr val="bg1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grpSp>
        <p:nvGrpSpPr>
          <p:cNvPr id="17" name="Group 14"/>
          <p:cNvGrpSpPr/>
          <p:nvPr/>
        </p:nvGrpSpPr>
        <p:grpSpPr bwMode="auto">
          <a:xfrm>
            <a:off x="5325690" y="909092"/>
            <a:ext cx="2667000" cy="347662"/>
            <a:chOff x="3360" y="1584"/>
            <a:chExt cx="1680" cy="336"/>
          </a:xfrm>
        </p:grpSpPr>
        <p:sp>
          <p:nvSpPr>
            <p:cNvPr id="18" name="AutoShape 15"/>
            <p:cNvSpPr/>
            <p:nvPr/>
          </p:nvSpPr>
          <p:spPr bwMode="auto">
            <a:xfrm rot="5400000">
              <a:off x="4128" y="816"/>
              <a:ext cx="144" cy="1680"/>
            </a:xfrm>
            <a:prstGeom prst="rightBrace">
              <a:avLst>
                <a:gd name="adj1" fmla="val 97222"/>
                <a:gd name="adj2" fmla="val 50000"/>
              </a:avLst>
            </a:prstGeom>
            <a:noFill/>
            <a:ln w="28575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 sz="2800">
                <a:solidFill>
                  <a:schemeClr val="bg1"/>
                </a:solidFill>
                <a:latin typeface="方正粗黑宋简体" panose="02000000000000000000" charset="-122"/>
                <a:ea typeface="方正粗黑宋简体" panose="02000000000000000000" charset="-122"/>
              </a:endParaRPr>
            </a:p>
          </p:txBody>
        </p:sp>
        <p:sp>
          <p:nvSpPr>
            <p:cNvPr id="19" name="Line 16"/>
            <p:cNvSpPr>
              <a:spLocks noChangeShapeType="1"/>
            </p:cNvSpPr>
            <p:nvPr/>
          </p:nvSpPr>
          <p:spPr bwMode="auto">
            <a:xfrm>
              <a:off x="4206" y="1728"/>
              <a:ext cx="0" cy="192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 sz="2800"/>
            </a:p>
          </p:txBody>
        </p:sp>
      </p:grpSp>
      <p:sp>
        <p:nvSpPr>
          <p:cNvPr id="20" name="Text Box 17"/>
          <p:cNvSpPr txBox="1">
            <a:spLocks noChangeArrowheads="1"/>
          </p:cNvSpPr>
          <p:nvPr/>
        </p:nvSpPr>
        <p:spPr bwMode="auto">
          <a:xfrm>
            <a:off x="6211515" y="1368973"/>
            <a:ext cx="914400" cy="496570"/>
          </a:xfrm>
          <a:prstGeom prst="rect">
            <a:avLst/>
          </a:prstGeom>
          <a:solidFill>
            <a:schemeClr val="accent2">
              <a:alpha val="50195"/>
            </a:schemeClr>
          </a:solidFill>
          <a:ln w="9525">
            <a:solidFill>
              <a:srgbClr val="969696"/>
            </a:solidFill>
            <a:miter lim="800000"/>
          </a:ln>
        </p:spPr>
        <p:txBody>
          <a:bodyPr lIns="91393" tIns="45696" rIns="91393" bIns="82756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 sz="2400" b="1">
                <a:solidFill>
                  <a:schemeClr val="bg1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山区</a:t>
            </a:r>
            <a:endParaRPr kumimoji="1" lang="zh-CN" altLang="en-US" sz="2400" b="1">
              <a:solidFill>
                <a:schemeClr val="bg1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28" name="Text Box 18"/>
          <p:cNvSpPr txBox="1">
            <a:spLocks noChangeArrowheads="1"/>
          </p:cNvSpPr>
          <p:nvPr/>
        </p:nvSpPr>
        <p:spPr bwMode="auto">
          <a:xfrm>
            <a:off x="5006032" y="1892430"/>
            <a:ext cx="3454400" cy="459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93" tIns="45696" rIns="91393" bIns="45696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 sz="2400" b="1" dirty="0">
                <a:latin typeface="楷体_GB2312" panose="02010609030101010101" pitchFamily="49" charset="-122"/>
              </a:rPr>
              <a:t>占我国陆地面积的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_____</a:t>
            </a:r>
            <a:endParaRPr kumimoji="1" lang="en-US" altLang="zh-CN" sz="2400" b="1" dirty="0">
              <a:solidFill>
                <a:srgbClr val="C00000"/>
              </a:solidFill>
              <a:latin typeface="楷体_GB2312" panose="02010609030101010101" pitchFamily="49" charset="-12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25120" y="2068195"/>
            <a:ext cx="2011680" cy="828675"/>
          </a:xfrm>
          <a:prstGeom prst="rect">
            <a:avLst/>
          </a:prstGeom>
          <a:solidFill>
            <a:schemeClr val="bg1"/>
          </a:solidFill>
        </p:spPr>
        <p:txBody>
          <a:bodyPr wrap="square" lIns="91393" tIns="45696" rIns="91393" bIns="45696" rtlCol="0">
            <a:spAutoFit/>
          </a:bodyPr>
          <a:lstStyle/>
          <a:p>
            <a:r>
              <a:rPr lang="zh-CN" altLang="en-US" sz="2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山地占全国总面积的</a:t>
            </a:r>
            <a:r>
              <a:rPr lang="en-US" altLang="zh-CN" sz="2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_____</a:t>
            </a:r>
            <a:endParaRPr lang="en-US" altLang="zh-CN" sz="24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661670" y="5905500"/>
            <a:ext cx="373570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1.</a:t>
            </a:r>
            <a:r>
              <a:rPr lang="zh-CN" altLang="en-US" sz="3600" b="1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地形类型多样</a:t>
            </a:r>
            <a:endParaRPr lang="zh-CN" altLang="en-US" sz="3600" b="1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</a:endParaRPr>
          </a:p>
        </p:txBody>
      </p:sp>
      <p:sp>
        <p:nvSpPr>
          <p:cNvPr id="33" name="下箭头 32"/>
          <p:cNvSpPr/>
          <p:nvPr/>
        </p:nvSpPr>
        <p:spPr>
          <a:xfrm>
            <a:off x="2234565" y="5290185"/>
            <a:ext cx="609600" cy="609600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34" name="下箭头 33"/>
          <p:cNvSpPr/>
          <p:nvPr/>
        </p:nvSpPr>
        <p:spPr>
          <a:xfrm>
            <a:off x="6335395" y="2508250"/>
            <a:ext cx="609600" cy="609600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35" name="文本框 34"/>
          <p:cNvSpPr txBox="1"/>
          <p:nvPr/>
        </p:nvSpPr>
        <p:spPr>
          <a:xfrm>
            <a:off x="5215890" y="3117850"/>
            <a:ext cx="363601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2.</a:t>
            </a:r>
            <a:r>
              <a:rPr lang="zh-CN" altLang="en-US" sz="3600" b="1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山区面积广大</a:t>
            </a:r>
            <a:endParaRPr lang="zh-CN" altLang="en-US" sz="3600" b="1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</a:endParaRPr>
          </a:p>
        </p:txBody>
      </p:sp>
      <p:sp>
        <p:nvSpPr>
          <p:cNvPr id="36" name="下箭头 35"/>
          <p:cNvSpPr/>
          <p:nvPr/>
        </p:nvSpPr>
        <p:spPr>
          <a:xfrm>
            <a:off x="6363970" y="3808730"/>
            <a:ext cx="609600" cy="609600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37" name="文本框 36"/>
          <p:cNvSpPr txBox="1"/>
          <p:nvPr/>
        </p:nvSpPr>
        <p:spPr>
          <a:xfrm>
            <a:off x="4552315" y="4405630"/>
            <a:ext cx="3306445" cy="19513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2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3600">
                <a:solidFill>
                  <a:schemeClr val="tx1"/>
                </a:solidFill>
              </a:rPr>
              <a:t>优：</a:t>
            </a:r>
            <a:endParaRPr lang="zh-CN" altLang="en-US" sz="3600">
              <a:solidFill>
                <a:schemeClr val="tx1"/>
              </a:solidFill>
            </a:endParaRPr>
          </a:p>
          <a:p>
            <a:pPr>
              <a:lnSpc>
                <a:spcPct val="112000"/>
              </a:lnSpc>
              <a:spcBef>
                <a:spcPts val="0"/>
              </a:spcBef>
              <a:spcAft>
                <a:spcPts val="0"/>
              </a:spcAft>
            </a:pPr>
            <a:endParaRPr lang="zh-CN" altLang="en-US" sz="3600">
              <a:solidFill>
                <a:schemeClr val="tx1"/>
              </a:solidFill>
            </a:endParaRPr>
          </a:p>
          <a:p>
            <a:pPr>
              <a:lnSpc>
                <a:spcPct val="112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3600">
                <a:solidFill>
                  <a:schemeClr val="tx1"/>
                </a:solidFill>
              </a:rPr>
              <a:t>劣：</a:t>
            </a:r>
            <a:endParaRPr lang="zh-CN" altLang="en-US" sz="3600">
              <a:solidFill>
                <a:schemeClr val="tx1"/>
              </a:solidFill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5461635" y="4485005"/>
            <a:ext cx="330644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>
                <a:solidFill>
                  <a:srgbClr val="C00000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发展</a:t>
            </a:r>
            <a:r>
              <a:rPr lang="zh-CN" altLang="en-US" sz="2800" b="1">
                <a:solidFill>
                  <a:srgbClr val="C00000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林业、牧业、旅游业、采矿业</a:t>
            </a:r>
            <a:r>
              <a:rPr lang="en-US" altLang="zh-CN" sz="2800" b="1">
                <a:solidFill>
                  <a:srgbClr val="C00000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.</a:t>
            </a:r>
            <a:endParaRPr lang="en-US" altLang="zh-CN" sz="2800" b="1">
              <a:solidFill>
                <a:srgbClr val="C00000"/>
              </a:solidFill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5415915" y="5509895"/>
            <a:ext cx="351726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>
                <a:solidFill>
                  <a:srgbClr val="C0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交通不便；不利于耕作业；地质灾害多发</a:t>
            </a:r>
            <a:endParaRPr lang="zh-CN" altLang="en-US" sz="2800" b="1">
              <a:solidFill>
                <a:srgbClr val="C0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55040" y="137160"/>
            <a:ext cx="247269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/>
              <a:t>我国地形特征</a:t>
            </a:r>
            <a:endParaRPr lang="zh-CN" altLang="en-US" sz="2800" b="1"/>
          </a:p>
        </p:txBody>
      </p:sp>
      <p:sp>
        <p:nvSpPr>
          <p:cNvPr id="11" name="椭圆 10"/>
          <p:cNvSpPr/>
          <p:nvPr/>
        </p:nvSpPr>
        <p:spPr>
          <a:xfrm>
            <a:off x="1282700" y="985520"/>
            <a:ext cx="585470" cy="508000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2603500" y="794385"/>
            <a:ext cx="622300" cy="575310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1228725" y="4418330"/>
            <a:ext cx="585470" cy="508000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2960370" y="4304030"/>
            <a:ext cx="585470" cy="508000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2" name="椭圆 21"/>
          <p:cNvSpPr/>
          <p:nvPr/>
        </p:nvSpPr>
        <p:spPr>
          <a:xfrm>
            <a:off x="3690620" y="3103880"/>
            <a:ext cx="585470" cy="508000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1313815" y="2360295"/>
            <a:ext cx="10229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>
                <a:solidFill>
                  <a:srgbClr val="C00000"/>
                </a:solidFill>
              </a:rPr>
              <a:t>1/3</a:t>
            </a:r>
            <a:endParaRPr lang="en-US" altLang="zh-CN" sz="2800" b="1">
              <a:solidFill>
                <a:srgbClr val="C00000"/>
              </a:solidFill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7509510" y="1781175"/>
            <a:ext cx="102298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>
                <a:solidFill>
                  <a:srgbClr val="C00000"/>
                </a:solidFill>
              </a:rPr>
              <a:t>2/3</a:t>
            </a:r>
            <a:endParaRPr lang="en-US" altLang="zh-CN" sz="3200" b="1">
              <a:solidFill>
                <a:srgbClr val="C00000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17855" y="5290185"/>
            <a:ext cx="43884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方正粗黑宋简体" panose="02000000000000000000" charset="-122"/>
                <a:ea typeface="方正粗黑宋简体" panose="02000000000000000000" charset="-122"/>
              </a:rPr>
              <a:t>山脉是构成地形的骨架。</a:t>
            </a:r>
            <a:endParaRPr lang="zh-CN" altLang="en-US"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 autoUpdateAnimBg="0"/>
      <p:bldP spid="15" grpId="0" bldLvl="0" animBg="1" autoUpdateAnimBg="0"/>
      <p:bldP spid="16" grpId="0" bldLvl="0" animBg="1" autoUpdateAnimBg="0"/>
      <p:bldP spid="28" grpId="0" autoUpdateAnimBg="0"/>
      <p:bldP spid="9" grpId="0" bldLvl="0" animBg="1"/>
      <p:bldP spid="32" grpId="0"/>
      <p:bldP spid="33" grpId="0" bldLvl="0" animBg="1"/>
      <p:bldP spid="34" grpId="0" bldLvl="0" animBg="1"/>
      <p:bldP spid="35" grpId="0"/>
      <p:bldP spid="36" grpId="0" bldLvl="0" animBg="1"/>
      <p:bldP spid="37" grpId="0"/>
      <p:bldP spid="38" grpId="0"/>
      <p:bldP spid="39" grpId="0"/>
      <p:bldP spid="11" grpId="0" bldLvl="0" animBg="1"/>
      <p:bldP spid="13" grpId="0" bldLvl="0" animBg="1"/>
      <p:bldP spid="14" grpId="0" bldLvl="0" animBg="1"/>
      <p:bldP spid="21" grpId="0" bldLvl="0" animBg="1"/>
      <p:bldP spid="22" grpId="0" bldLvl="0" animBg="1"/>
      <p:bldP spid="23" grpId="0"/>
      <p:bldP spid="24" grpId="0"/>
      <p:bldP spid="3" grpId="0"/>
      <p:bldP spid="20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30721" name="组合 29"/>
          <p:cNvGrpSpPr/>
          <p:nvPr/>
        </p:nvGrpSpPr>
        <p:grpSpPr>
          <a:xfrm>
            <a:off x="-158750" y="0"/>
            <a:ext cx="9267825" cy="6916738"/>
            <a:chOff x="-97" y="-46"/>
            <a:chExt cx="14595" cy="10892"/>
          </a:xfrm>
        </p:grpSpPr>
        <p:grpSp>
          <p:nvGrpSpPr>
            <p:cNvPr id="30722" name="组合 16"/>
            <p:cNvGrpSpPr/>
            <p:nvPr/>
          </p:nvGrpSpPr>
          <p:grpSpPr>
            <a:xfrm>
              <a:off x="-97" y="-46"/>
              <a:ext cx="14595" cy="10892"/>
              <a:chOff x="-97" y="-46"/>
              <a:chExt cx="14595" cy="10892"/>
            </a:xfrm>
          </p:grpSpPr>
          <p:pic>
            <p:nvPicPr>
              <p:cNvPr id="30723" name="图片 116737" descr="图片3"/>
              <p:cNvPicPr>
                <a:picLocks noChangeAspect="1"/>
              </p:cNvPicPr>
              <p:nvPr/>
            </p:nvPicPr>
            <p:blipFill>
              <a:blip r:embed="rId1"/>
              <a:srcRect t="1549"/>
              <a:stretch>
                <a:fillRect/>
              </a:stretch>
            </p:blipFill>
            <p:spPr>
              <a:xfrm>
                <a:off x="-97" y="-46"/>
                <a:ext cx="14595" cy="10892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sp>
            <p:nvSpPr>
              <p:cNvPr id="6" name="任意多边形 5"/>
              <p:cNvSpPr/>
              <p:nvPr/>
            </p:nvSpPr>
            <p:spPr>
              <a:xfrm>
                <a:off x="8647" y="7471"/>
                <a:ext cx="130" cy="660"/>
              </a:xfrm>
              <a:custGeom>
                <a:avLst/>
                <a:gdLst>
                  <a:gd name="connisteX0" fmla="*/ 81915 w 82761"/>
                  <a:gd name="connsiteY0" fmla="*/ 0 h 419100"/>
                  <a:gd name="connisteX1" fmla="*/ 81915 w 82761"/>
                  <a:gd name="connsiteY1" fmla="*/ 64135 h 419100"/>
                  <a:gd name="connisteX2" fmla="*/ 81915 w 82761"/>
                  <a:gd name="connsiteY2" fmla="*/ 137160 h 419100"/>
                  <a:gd name="connisteX3" fmla="*/ 73025 w 82761"/>
                  <a:gd name="connsiteY3" fmla="*/ 209550 h 419100"/>
                  <a:gd name="connisteX4" fmla="*/ 45720 w 82761"/>
                  <a:gd name="connsiteY4" fmla="*/ 273685 h 419100"/>
                  <a:gd name="connisteX5" fmla="*/ 18415 w 82761"/>
                  <a:gd name="connsiteY5" fmla="*/ 346710 h 419100"/>
                  <a:gd name="connisteX6" fmla="*/ 0 w 82761"/>
                  <a:gd name="connsiteY6" fmla="*/ 419100 h 419100"/>
                </a:gdLst>
                <a:ahLst/>
                <a:cxnLst>
                  <a:cxn ang="0">
                    <a:pos x="connisteX0" y="connsiteY0"/>
                  </a:cxn>
                  <a:cxn ang="0">
                    <a:pos x="connisteX1" y="connsiteY1"/>
                  </a:cxn>
                  <a:cxn ang="0">
                    <a:pos x="connisteX2" y="connsiteY2"/>
                  </a:cxn>
                  <a:cxn ang="0">
                    <a:pos x="connisteX3" y="connsiteY3"/>
                  </a:cxn>
                  <a:cxn ang="0">
                    <a:pos x="connisteX4" y="connsiteY4"/>
                  </a:cxn>
                  <a:cxn ang="0">
                    <a:pos x="connisteX5" y="connsiteY5"/>
                  </a:cxn>
                  <a:cxn ang="0">
                    <a:pos x="connisteX6" y="connsiteY6"/>
                  </a:cxn>
                </a:cxnLst>
                <a:rect l="l" t="t" r="r" b="b"/>
                <a:pathLst>
                  <a:path w="82762" h="419100">
                    <a:moveTo>
                      <a:pt x="81915" y="0"/>
                    </a:moveTo>
                    <a:cubicBezTo>
                      <a:pt x="81915" y="11430"/>
                      <a:pt x="81915" y="36830"/>
                      <a:pt x="81915" y="64135"/>
                    </a:cubicBezTo>
                    <a:cubicBezTo>
                      <a:pt x="81915" y="91440"/>
                      <a:pt x="83820" y="107950"/>
                      <a:pt x="81915" y="137160"/>
                    </a:cubicBezTo>
                    <a:cubicBezTo>
                      <a:pt x="80010" y="166370"/>
                      <a:pt x="80010" y="182245"/>
                      <a:pt x="73025" y="209550"/>
                    </a:cubicBezTo>
                    <a:cubicBezTo>
                      <a:pt x="66040" y="236855"/>
                      <a:pt x="56515" y="246380"/>
                      <a:pt x="45720" y="273685"/>
                    </a:cubicBezTo>
                    <a:cubicBezTo>
                      <a:pt x="34925" y="300990"/>
                      <a:pt x="27305" y="317500"/>
                      <a:pt x="18415" y="346710"/>
                    </a:cubicBezTo>
                    <a:cubicBezTo>
                      <a:pt x="9525" y="375920"/>
                      <a:pt x="3175" y="405765"/>
                      <a:pt x="0" y="419100"/>
                    </a:cubicBezTo>
                  </a:path>
                </a:pathLst>
              </a:cu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 fontAlgn="base"/>
                <a:endParaRPr lang="zh-CN" altLang="en-US" strike="noStrike" noProof="1"/>
              </a:p>
            </p:txBody>
          </p:sp>
          <p:sp>
            <p:nvSpPr>
              <p:cNvPr id="9" name="任意多边形 8"/>
              <p:cNvSpPr/>
              <p:nvPr/>
            </p:nvSpPr>
            <p:spPr>
              <a:xfrm>
                <a:off x="5219" y="4056"/>
                <a:ext cx="1722" cy="1106"/>
              </a:xfrm>
              <a:custGeom>
                <a:avLst/>
                <a:gdLst>
                  <a:gd name="connisteX0" fmla="*/ 0 w 1093470"/>
                  <a:gd name="connsiteY0" fmla="*/ 19812 h 702437"/>
                  <a:gd name="connisteX1" fmla="*/ 64135 w 1093470"/>
                  <a:gd name="connsiteY1" fmla="*/ 10287 h 702437"/>
                  <a:gd name="connisteX2" fmla="*/ 137160 w 1093470"/>
                  <a:gd name="connsiteY2" fmla="*/ 19812 h 702437"/>
                  <a:gd name="connisteX3" fmla="*/ 391795 w 1093470"/>
                  <a:gd name="connsiteY3" fmla="*/ 201422 h 702437"/>
                  <a:gd name="connisteX4" fmla="*/ 455930 w 1093470"/>
                  <a:gd name="connsiteY4" fmla="*/ 238252 h 702437"/>
                  <a:gd name="connisteX5" fmla="*/ 528320 w 1093470"/>
                  <a:gd name="connsiteY5" fmla="*/ 274447 h 702437"/>
                  <a:gd name="connisteX6" fmla="*/ 592455 w 1093470"/>
                  <a:gd name="connsiteY6" fmla="*/ 311277 h 702437"/>
                  <a:gd name="connisteX7" fmla="*/ 664845 w 1093470"/>
                  <a:gd name="connsiteY7" fmla="*/ 347472 h 702437"/>
                  <a:gd name="connisteX8" fmla="*/ 728980 w 1093470"/>
                  <a:gd name="connsiteY8" fmla="*/ 393192 h 702437"/>
                  <a:gd name="connisteX9" fmla="*/ 802005 w 1093470"/>
                  <a:gd name="connsiteY9" fmla="*/ 447802 h 702437"/>
                  <a:gd name="connisteX10" fmla="*/ 883920 w 1093470"/>
                  <a:gd name="connsiteY10" fmla="*/ 511302 h 702437"/>
                  <a:gd name="connisteX11" fmla="*/ 947420 w 1093470"/>
                  <a:gd name="connsiteY11" fmla="*/ 575437 h 702437"/>
                  <a:gd name="connisteX12" fmla="*/ 1020445 w 1093470"/>
                  <a:gd name="connsiteY12" fmla="*/ 630047 h 702437"/>
                  <a:gd name="connisteX13" fmla="*/ 1093470 w 1093470"/>
                  <a:gd name="connsiteY13" fmla="*/ 702437 h 702437"/>
                </a:gdLst>
                <a:ahLst/>
                <a:cxnLst>
                  <a:cxn ang="0">
                    <a:pos x="connisteX0" y="connsiteY0"/>
                  </a:cxn>
                  <a:cxn ang="0">
                    <a:pos x="connisteX1" y="connsiteY1"/>
                  </a:cxn>
                  <a:cxn ang="0">
                    <a:pos x="connisteX2" y="connsiteY2"/>
                  </a:cxn>
                  <a:cxn ang="0">
                    <a:pos x="connisteX3" y="connsiteY3"/>
                  </a:cxn>
                  <a:cxn ang="0">
                    <a:pos x="connisteX4" y="connsiteY4"/>
                  </a:cxn>
                  <a:cxn ang="0">
                    <a:pos x="connisteX5" y="connsiteY5"/>
                  </a:cxn>
                  <a:cxn ang="0">
                    <a:pos x="connisteX6" y="connsiteY6"/>
                  </a:cxn>
                  <a:cxn ang="0">
                    <a:pos x="connisteX7" y="connsiteY7"/>
                  </a:cxn>
                  <a:cxn ang="0">
                    <a:pos x="connisteX8" y="connsiteY8"/>
                  </a:cxn>
                  <a:cxn ang="0">
                    <a:pos x="connisteX9" y="connsiteY9"/>
                  </a:cxn>
                  <a:cxn ang="0">
                    <a:pos x="connisteX10" y="connsiteY10"/>
                  </a:cxn>
                  <a:cxn ang="0">
                    <a:pos x="connisteX11" y="connsiteY11"/>
                  </a:cxn>
                  <a:cxn ang="0">
                    <a:pos x="connisteX12" y="connsiteY12"/>
                  </a:cxn>
                  <a:cxn ang="0">
                    <a:pos x="connisteX13" y="connsiteY13"/>
                  </a:cxn>
                </a:cxnLst>
                <a:rect l="l" t="t" r="r" b="b"/>
                <a:pathLst>
                  <a:path w="1093470" h="702437">
                    <a:moveTo>
                      <a:pt x="0" y="19812"/>
                    </a:moveTo>
                    <a:cubicBezTo>
                      <a:pt x="11430" y="17907"/>
                      <a:pt x="36830" y="10287"/>
                      <a:pt x="64135" y="10287"/>
                    </a:cubicBezTo>
                    <a:cubicBezTo>
                      <a:pt x="91440" y="10287"/>
                      <a:pt x="71755" y="-18288"/>
                      <a:pt x="137160" y="19812"/>
                    </a:cubicBezTo>
                    <a:cubicBezTo>
                      <a:pt x="202565" y="57912"/>
                      <a:pt x="328295" y="157607"/>
                      <a:pt x="391795" y="201422"/>
                    </a:cubicBezTo>
                    <a:cubicBezTo>
                      <a:pt x="455295" y="245237"/>
                      <a:pt x="428625" y="223647"/>
                      <a:pt x="455930" y="238252"/>
                    </a:cubicBezTo>
                    <a:cubicBezTo>
                      <a:pt x="483235" y="252857"/>
                      <a:pt x="501015" y="259842"/>
                      <a:pt x="528320" y="274447"/>
                    </a:cubicBezTo>
                    <a:cubicBezTo>
                      <a:pt x="555625" y="289052"/>
                      <a:pt x="565150" y="296672"/>
                      <a:pt x="592455" y="311277"/>
                    </a:cubicBezTo>
                    <a:cubicBezTo>
                      <a:pt x="619760" y="325882"/>
                      <a:pt x="637540" y="330962"/>
                      <a:pt x="664845" y="347472"/>
                    </a:cubicBezTo>
                    <a:cubicBezTo>
                      <a:pt x="692150" y="363982"/>
                      <a:pt x="701675" y="372872"/>
                      <a:pt x="728980" y="393192"/>
                    </a:cubicBezTo>
                    <a:cubicBezTo>
                      <a:pt x="756285" y="413512"/>
                      <a:pt x="770890" y="424307"/>
                      <a:pt x="802005" y="447802"/>
                    </a:cubicBezTo>
                    <a:cubicBezTo>
                      <a:pt x="833120" y="471297"/>
                      <a:pt x="854710" y="485902"/>
                      <a:pt x="883920" y="511302"/>
                    </a:cubicBezTo>
                    <a:cubicBezTo>
                      <a:pt x="913130" y="536702"/>
                      <a:pt x="920115" y="551942"/>
                      <a:pt x="947420" y="575437"/>
                    </a:cubicBezTo>
                    <a:cubicBezTo>
                      <a:pt x="974725" y="598932"/>
                      <a:pt x="991235" y="604647"/>
                      <a:pt x="1020445" y="630047"/>
                    </a:cubicBezTo>
                    <a:cubicBezTo>
                      <a:pt x="1049655" y="655447"/>
                      <a:pt x="1080135" y="689102"/>
                      <a:pt x="1093470" y="702437"/>
                    </a:cubicBezTo>
                  </a:path>
                </a:pathLst>
              </a:cu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 fontAlgn="base"/>
                <a:endParaRPr lang="zh-CN" altLang="en-US" strike="noStrike" noProof="1"/>
              </a:p>
            </p:txBody>
          </p:sp>
        </p:grpSp>
        <p:sp>
          <p:nvSpPr>
            <p:cNvPr id="20" name="任意多边形 19"/>
            <p:cNvSpPr/>
            <p:nvPr/>
          </p:nvSpPr>
          <p:spPr>
            <a:xfrm>
              <a:off x="7758" y="4244"/>
              <a:ext cx="76" cy="545"/>
            </a:xfrm>
            <a:custGeom>
              <a:avLst/>
              <a:gdLst>
                <a:gd name="connisteX0" fmla="*/ 36195 w 48260"/>
                <a:gd name="connsiteY0" fmla="*/ 0 h 346075"/>
                <a:gd name="connisteX1" fmla="*/ 45720 w 48260"/>
                <a:gd name="connsiteY1" fmla="*/ 64135 h 346075"/>
                <a:gd name="connisteX2" fmla="*/ 45720 w 48260"/>
                <a:gd name="connsiteY2" fmla="*/ 137160 h 346075"/>
                <a:gd name="connisteX3" fmla="*/ 45720 w 48260"/>
                <a:gd name="connsiteY3" fmla="*/ 209550 h 346075"/>
                <a:gd name="connisteX4" fmla="*/ 18415 w 48260"/>
                <a:gd name="connsiteY4" fmla="*/ 273685 h 346075"/>
                <a:gd name="connisteX5" fmla="*/ 0 w 48260"/>
                <a:gd name="connsiteY5" fmla="*/ 346075 h 34607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48260" h="346075">
                  <a:moveTo>
                    <a:pt x="36195" y="0"/>
                  </a:moveTo>
                  <a:cubicBezTo>
                    <a:pt x="38100" y="11430"/>
                    <a:pt x="43815" y="36830"/>
                    <a:pt x="45720" y="64135"/>
                  </a:cubicBezTo>
                  <a:cubicBezTo>
                    <a:pt x="47625" y="91440"/>
                    <a:pt x="45720" y="107950"/>
                    <a:pt x="45720" y="137160"/>
                  </a:cubicBezTo>
                  <a:cubicBezTo>
                    <a:pt x="45720" y="166370"/>
                    <a:pt x="51435" y="182245"/>
                    <a:pt x="45720" y="209550"/>
                  </a:cubicBezTo>
                  <a:cubicBezTo>
                    <a:pt x="40005" y="236855"/>
                    <a:pt x="27305" y="246380"/>
                    <a:pt x="18415" y="273685"/>
                  </a:cubicBezTo>
                  <a:cubicBezTo>
                    <a:pt x="9525" y="300990"/>
                    <a:pt x="3175" y="332740"/>
                    <a:pt x="0" y="346075"/>
                  </a:cubicBezTo>
                </a:path>
              </a:pathLst>
            </a:cu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base"/>
              <a:endParaRPr lang="zh-CN" altLang="en-US" strike="noStrike" noProof="1"/>
            </a:p>
          </p:txBody>
        </p:sp>
      </p:grpSp>
      <p:sp>
        <p:nvSpPr>
          <p:cNvPr id="30727" name="文本框 2"/>
          <p:cNvSpPr txBox="1"/>
          <p:nvPr/>
        </p:nvSpPr>
        <p:spPr>
          <a:xfrm>
            <a:off x="1976438" y="1336675"/>
            <a:ext cx="482600" cy="39878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en-US" altLang="zh-CN" sz="2000">
                <a:latin typeface="方正粗黑宋简体" panose="02000000000000000000" charset="-122"/>
                <a:ea typeface="方正粗黑宋简体" panose="02000000000000000000" charset="-122"/>
              </a:rPr>
              <a:t>1</a:t>
            </a:r>
            <a:endParaRPr lang="en-US" altLang="zh-CN" sz="2000"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30728" name="文本框 3"/>
          <p:cNvSpPr txBox="1"/>
          <p:nvPr/>
        </p:nvSpPr>
        <p:spPr>
          <a:xfrm>
            <a:off x="5100638" y="2105025"/>
            <a:ext cx="484187" cy="39878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en-US" altLang="zh-CN" sz="2000">
                <a:latin typeface="方正粗黑宋简体" panose="02000000000000000000" charset="-122"/>
                <a:ea typeface="方正粗黑宋简体" panose="02000000000000000000" charset="-122"/>
              </a:rPr>
              <a:t>2</a:t>
            </a:r>
            <a:endParaRPr lang="en-US" altLang="zh-CN" sz="2000"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30729" name="文本框 4"/>
          <p:cNvSpPr txBox="1"/>
          <p:nvPr/>
        </p:nvSpPr>
        <p:spPr>
          <a:xfrm>
            <a:off x="1290638" y="2679700"/>
            <a:ext cx="484187" cy="39878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en-US" altLang="zh-CN" sz="2000">
                <a:latin typeface="方正粗黑宋简体" panose="02000000000000000000" charset="-122"/>
                <a:ea typeface="方正粗黑宋简体" panose="02000000000000000000" charset="-122"/>
              </a:rPr>
              <a:t>3</a:t>
            </a:r>
            <a:endParaRPr lang="en-US" altLang="zh-CN" sz="2000"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30730" name="文本框 6"/>
          <p:cNvSpPr txBox="1"/>
          <p:nvPr/>
        </p:nvSpPr>
        <p:spPr>
          <a:xfrm>
            <a:off x="4973638" y="3525520"/>
            <a:ext cx="484187" cy="39878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en-US" altLang="zh-CN" sz="2000">
                <a:latin typeface="方正粗黑宋简体" panose="02000000000000000000" charset="-122"/>
                <a:ea typeface="方正粗黑宋简体" panose="02000000000000000000" charset="-122"/>
              </a:rPr>
              <a:t>4</a:t>
            </a:r>
            <a:endParaRPr lang="en-US" altLang="zh-CN" sz="2000"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30731" name="文本框 7"/>
          <p:cNvSpPr txBox="1"/>
          <p:nvPr/>
        </p:nvSpPr>
        <p:spPr>
          <a:xfrm>
            <a:off x="5829300" y="5192713"/>
            <a:ext cx="484188" cy="39878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en-US" altLang="zh-CN" sz="2000">
                <a:latin typeface="方正粗黑宋简体" panose="02000000000000000000" charset="-122"/>
                <a:ea typeface="方正粗黑宋简体" panose="02000000000000000000" charset="-122"/>
              </a:rPr>
              <a:t>5</a:t>
            </a:r>
            <a:endParaRPr lang="en-US" altLang="zh-CN" sz="2000"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30732" name="文本框 9"/>
          <p:cNvSpPr txBox="1"/>
          <p:nvPr/>
        </p:nvSpPr>
        <p:spPr>
          <a:xfrm>
            <a:off x="6808788" y="1019175"/>
            <a:ext cx="484187" cy="39878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en-US" altLang="zh-CN" sz="200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6</a:t>
            </a:r>
            <a:endParaRPr lang="en-US" altLang="zh-CN" sz="2000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30733" name="文本框 10"/>
          <p:cNvSpPr txBox="1"/>
          <p:nvPr/>
        </p:nvSpPr>
        <p:spPr>
          <a:xfrm>
            <a:off x="6018213" y="2679700"/>
            <a:ext cx="484187" cy="39878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en-US" altLang="zh-CN" sz="200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7</a:t>
            </a:r>
            <a:endParaRPr lang="en-US" altLang="zh-CN" sz="2000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30734" name="文本框 11"/>
          <p:cNvSpPr txBox="1"/>
          <p:nvPr/>
        </p:nvSpPr>
        <p:spPr>
          <a:xfrm>
            <a:off x="5360988" y="4176713"/>
            <a:ext cx="482600" cy="39878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en-US" altLang="zh-CN" sz="200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8</a:t>
            </a:r>
            <a:endParaRPr lang="en-US" altLang="zh-CN" sz="2000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30735" name="文本框 12"/>
          <p:cNvSpPr txBox="1"/>
          <p:nvPr/>
        </p:nvSpPr>
        <p:spPr>
          <a:xfrm>
            <a:off x="5457825" y="4757738"/>
            <a:ext cx="484188" cy="39878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en-US" altLang="zh-CN" sz="200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9</a:t>
            </a:r>
            <a:endParaRPr lang="en-US" altLang="zh-CN" sz="2000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30736" name="文本框 13"/>
          <p:cNvSpPr txBox="1"/>
          <p:nvPr/>
        </p:nvSpPr>
        <p:spPr>
          <a:xfrm>
            <a:off x="7542213" y="1787525"/>
            <a:ext cx="920750" cy="39878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en-US" altLang="zh-CN" sz="200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10</a:t>
            </a:r>
            <a:endParaRPr lang="en-US" altLang="zh-CN" sz="2000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30737" name="文本框 14"/>
          <p:cNvSpPr txBox="1"/>
          <p:nvPr/>
        </p:nvSpPr>
        <p:spPr>
          <a:xfrm>
            <a:off x="6405563" y="4830763"/>
            <a:ext cx="920750" cy="39878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en-US" altLang="zh-CN" sz="200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11</a:t>
            </a:r>
            <a:endParaRPr lang="en-US" altLang="zh-CN" sz="2000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30738" name="文本框 15"/>
          <p:cNvSpPr txBox="1"/>
          <p:nvPr/>
        </p:nvSpPr>
        <p:spPr>
          <a:xfrm>
            <a:off x="7292975" y="5289550"/>
            <a:ext cx="920750" cy="39878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en-US" altLang="zh-CN" sz="200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12</a:t>
            </a:r>
            <a:endParaRPr lang="en-US" altLang="zh-CN" sz="2000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30739" name="文本框 17"/>
          <p:cNvSpPr txBox="1"/>
          <p:nvPr/>
        </p:nvSpPr>
        <p:spPr>
          <a:xfrm>
            <a:off x="2741613" y="890588"/>
            <a:ext cx="920750" cy="39878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en-US" altLang="zh-CN" sz="20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13</a:t>
            </a:r>
            <a:endParaRPr lang="en-US" altLang="zh-CN" sz="200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30740" name="文本框 18"/>
          <p:cNvSpPr txBox="1"/>
          <p:nvPr/>
        </p:nvSpPr>
        <p:spPr>
          <a:xfrm>
            <a:off x="3556000" y="2640330"/>
            <a:ext cx="920750" cy="39878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en-US" altLang="zh-CN" sz="20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14</a:t>
            </a:r>
            <a:endParaRPr lang="en-US" altLang="zh-CN" sz="200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30741" name="文本框 20"/>
          <p:cNvSpPr txBox="1"/>
          <p:nvPr/>
        </p:nvSpPr>
        <p:spPr>
          <a:xfrm>
            <a:off x="3305175" y="4278313"/>
            <a:ext cx="920750" cy="39878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en-US" altLang="zh-CN" sz="2000">
                <a:solidFill>
                  <a:srgbClr val="00B05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15</a:t>
            </a:r>
            <a:endParaRPr lang="en-US" altLang="zh-CN" sz="2000">
              <a:solidFill>
                <a:srgbClr val="00B05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30742" name="文本框 21"/>
          <p:cNvSpPr txBox="1"/>
          <p:nvPr/>
        </p:nvSpPr>
        <p:spPr>
          <a:xfrm>
            <a:off x="4664075" y="2647950"/>
            <a:ext cx="920750" cy="39878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en-US" altLang="zh-CN" sz="2000">
                <a:solidFill>
                  <a:srgbClr val="00B05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16</a:t>
            </a:r>
            <a:endParaRPr lang="en-US" altLang="zh-CN" sz="2000">
              <a:solidFill>
                <a:srgbClr val="00B05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30743" name="文本框 22"/>
          <p:cNvSpPr txBox="1"/>
          <p:nvPr/>
        </p:nvSpPr>
        <p:spPr>
          <a:xfrm>
            <a:off x="968375" y="4062413"/>
            <a:ext cx="920750" cy="39878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en-US" altLang="zh-CN" sz="2000">
                <a:solidFill>
                  <a:srgbClr val="FF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17</a:t>
            </a:r>
            <a:endParaRPr lang="en-US" altLang="zh-CN" sz="2000">
              <a:solidFill>
                <a:srgbClr val="FF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30744" name="文本框 1"/>
          <p:cNvSpPr txBox="1"/>
          <p:nvPr/>
        </p:nvSpPr>
        <p:spPr>
          <a:xfrm>
            <a:off x="-69850" y="0"/>
            <a:ext cx="9178925" cy="58356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320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过关：</a:t>
            </a:r>
            <a:r>
              <a:rPr lang="zh-CN" altLang="en-US" sz="32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说出每个数字代表的</a:t>
            </a:r>
            <a:r>
              <a:rPr lang="zh-CN" altLang="en-US" sz="3200">
                <a:solidFill>
                  <a:srgbClr val="9933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山脉名称及走向</a:t>
            </a:r>
            <a:r>
              <a:rPr lang="zh-CN" altLang="en-US" sz="32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。</a:t>
            </a:r>
            <a:endParaRPr lang="zh-CN" altLang="en-US" sz="320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30745" name="任意多边形 44"/>
          <p:cNvSpPr/>
          <p:nvPr/>
        </p:nvSpPr>
        <p:spPr>
          <a:xfrm>
            <a:off x="3524250" y="4408488"/>
            <a:ext cx="79375" cy="722312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67783" y="221511"/>
              </a:cxn>
              <a:cxn ang="0">
                <a:pos x="75757" y="536058"/>
              </a:cxn>
              <a:cxn ang="0">
                <a:pos x="27910" y="722128"/>
              </a:cxn>
            </a:cxnLst>
            <a:pathLst>
              <a:path w="105978" h="866554">
                <a:moveTo>
                  <a:pt x="0" y="0"/>
                </a:moveTo>
                <a:cubicBezTo>
                  <a:pt x="36771" y="79301"/>
                  <a:pt x="73542" y="158602"/>
                  <a:pt x="90377" y="265814"/>
                </a:cubicBezTo>
                <a:cubicBezTo>
                  <a:pt x="107212" y="373026"/>
                  <a:pt x="109869" y="543147"/>
                  <a:pt x="101009" y="643270"/>
                </a:cubicBezTo>
                <a:cubicBezTo>
                  <a:pt x="92149" y="743393"/>
                  <a:pt x="64681" y="804973"/>
                  <a:pt x="37214" y="866554"/>
                </a:cubicBezTo>
              </a:path>
            </a:pathLst>
          </a:custGeom>
          <a:noFill/>
          <a:ln w="44450" cap="rnd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 sz="2000"/>
          </a:p>
        </p:txBody>
      </p:sp>
      <p:sp>
        <p:nvSpPr>
          <p:cNvPr id="30746" name="任意多边形 45"/>
          <p:cNvSpPr/>
          <p:nvPr/>
        </p:nvSpPr>
        <p:spPr>
          <a:xfrm>
            <a:off x="3556000" y="4302125"/>
            <a:ext cx="139700" cy="96202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91706" y="283535"/>
              </a:cxn>
              <a:cxn ang="0">
                <a:pos x="119617" y="673395"/>
              </a:cxn>
              <a:cxn ang="0">
                <a:pos x="139553" y="961361"/>
              </a:cxn>
            </a:cxnLst>
            <a:pathLst>
              <a:path w="186070" h="1153633">
                <a:moveTo>
                  <a:pt x="0" y="0"/>
                </a:moveTo>
                <a:cubicBezTo>
                  <a:pt x="47847" y="102781"/>
                  <a:pt x="95694" y="205563"/>
                  <a:pt x="122275" y="340242"/>
                </a:cubicBezTo>
                <a:cubicBezTo>
                  <a:pt x="148856" y="474921"/>
                  <a:pt x="148856" y="672510"/>
                  <a:pt x="159489" y="808075"/>
                </a:cubicBezTo>
                <a:cubicBezTo>
                  <a:pt x="170122" y="943640"/>
                  <a:pt x="178096" y="1048636"/>
                  <a:pt x="186070" y="1153633"/>
                </a:cubicBezTo>
              </a:path>
            </a:pathLst>
          </a:custGeom>
          <a:noFill/>
          <a:ln w="44450" cap="rnd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 sz="2000"/>
          </a:p>
        </p:txBody>
      </p:sp>
      <p:sp>
        <p:nvSpPr>
          <p:cNvPr id="30747" name="任意多边形 46"/>
          <p:cNvSpPr/>
          <p:nvPr/>
        </p:nvSpPr>
        <p:spPr>
          <a:xfrm>
            <a:off x="3563938" y="3948113"/>
            <a:ext cx="242887" cy="11112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71769" y="239232"/>
              </a:cxn>
              <a:cxn ang="0">
                <a:pos x="115629" y="469604"/>
              </a:cxn>
              <a:cxn ang="0">
                <a:pos x="119616" y="611372"/>
              </a:cxn>
              <a:cxn ang="0">
                <a:pos x="183411" y="912628"/>
              </a:cxn>
              <a:cxn ang="0">
                <a:pos x="243220" y="1111988"/>
              </a:cxn>
            </a:cxnLst>
            <a:pathLst>
              <a:path w="324293" h="1334386">
                <a:moveTo>
                  <a:pt x="0" y="0"/>
                </a:moveTo>
                <a:cubicBezTo>
                  <a:pt x="34999" y="96579"/>
                  <a:pt x="69998" y="193158"/>
                  <a:pt x="95693" y="287079"/>
                </a:cubicBezTo>
                <a:cubicBezTo>
                  <a:pt x="121388" y="381000"/>
                  <a:pt x="143540" y="489098"/>
                  <a:pt x="154172" y="563526"/>
                </a:cubicBezTo>
                <a:cubicBezTo>
                  <a:pt x="164804" y="637954"/>
                  <a:pt x="144425" y="645042"/>
                  <a:pt x="159488" y="733647"/>
                </a:cubicBezTo>
                <a:cubicBezTo>
                  <a:pt x="174551" y="822252"/>
                  <a:pt x="217082" y="995031"/>
                  <a:pt x="244549" y="1095154"/>
                </a:cubicBezTo>
                <a:cubicBezTo>
                  <a:pt x="272017" y="1195277"/>
                  <a:pt x="298155" y="1264831"/>
                  <a:pt x="324293" y="1334386"/>
                </a:cubicBezTo>
              </a:path>
            </a:pathLst>
          </a:custGeom>
          <a:noFill/>
          <a:ln w="44450" cap="rnd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 sz="2000"/>
          </a:p>
        </p:txBody>
      </p:sp>
      <p:sp>
        <p:nvSpPr>
          <p:cNvPr id="30748" name="任意多边形 47"/>
          <p:cNvSpPr/>
          <p:nvPr/>
        </p:nvSpPr>
        <p:spPr>
          <a:xfrm>
            <a:off x="3719513" y="4000500"/>
            <a:ext cx="60325" cy="69532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59808" y="695547"/>
              </a:cxn>
            </a:cxnLst>
            <a:pathLst>
              <a:path w="79744" h="834656">
                <a:moveTo>
                  <a:pt x="0" y="0"/>
                </a:moveTo>
                <a:lnTo>
                  <a:pt x="79744" y="834656"/>
                </a:lnTo>
              </a:path>
            </a:pathLst>
          </a:custGeom>
          <a:noFill/>
          <a:ln w="44450" cap="rnd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 sz="2000"/>
          </a:p>
        </p:txBody>
      </p:sp>
      <p:sp>
        <p:nvSpPr>
          <p:cNvPr id="30749" name="任意多边形 48"/>
          <p:cNvSpPr/>
          <p:nvPr/>
        </p:nvSpPr>
        <p:spPr>
          <a:xfrm>
            <a:off x="3954463" y="4010025"/>
            <a:ext cx="31750" cy="6286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31898" y="629093"/>
              </a:cxn>
            </a:cxnLst>
            <a:pathLst>
              <a:path w="42530" h="754912">
                <a:moveTo>
                  <a:pt x="0" y="0"/>
                </a:moveTo>
                <a:lnTo>
                  <a:pt x="42530" y="754912"/>
                </a:lnTo>
              </a:path>
            </a:pathLst>
          </a:custGeom>
          <a:noFill/>
          <a:ln w="44450" cap="rnd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 sz="2000"/>
          </a:p>
        </p:txBody>
      </p:sp>
      <p:sp>
        <p:nvSpPr>
          <p:cNvPr id="52" name="矩形 51"/>
          <p:cNvSpPr/>
          <p:nvPr/>
        </p:nvSpPr>
        <p:spPr>
          <a:xfrm rot="499431">
            <a:off x="1908493" y="1605915"/>
            <a:ext cx="1163320" cy="378460"/>
          </a:xfrm>
          <a:prstGeom prst="rect">
            <a:avLst/>
          </a:prstGeom>
          <a:noFill/>
          <a:ln w="9525">
            <a:noFill/>
          </a:ln>
        </p:spPr>
        <p:txBody>
          <a:bodyPr wrap="none" lIns="71306" tIns="35654" rIns="71306" bIns="35654" anchor="t">
            <a:spAutoFit/>
          </a:bodyPr>
          <a:p>
            <a:pPr defTabSz="713105"/>
            <a:r>
              <a:rPr lang="zh-CN" altLang="en-US" sz="2000" dirty="0">
                <a:solidFill>
                  <a:schemeClr val="tx1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天山山脉</a:t>
            </a:r>
            <a:endParaRPr lang="zh-CN" altLang="en-US" sz="2000" dirty="0">
              <a:solidFill>
                <a:schemeClr val="tx1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4918075" y="2207895"/>
            <a:ext cx="1163320" cy="378460"/>
          </a:xfrm>
          <a:prstGeom prst="rect">
            <a:avLst/>
          </a:prstGeom>
          <a:noFill/>
          <a:ln w="9525">
            <a:noFill/>
          </a:ln>
        </p:spPr>
        <p:txBody>
          <a:bodyPr wrap="none" lIns="71306" tIns="35654" rIns="71306" bIns="35654" anchor="t">
            <a:spAutoFit/>
          </a:bodyPr>
          <a:p>
            <a:pPr defTabSz="713105"/>
            <a:r>
              <a:rPr lang="zh-CN" altLang="en-US" sz="2000" dirty="0">
                <a:solidFill>
                  <a:schemeClr val="tx1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阴山山脉</a:t>
            </a:r>
            <a:endParaRPr lang="zh-CN" altLang="en-US" sz="2000" dirty="0">
              <a:solidFill>
                <a:schemeClr val="tx1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56" name="矩形 55"/>
          <p:cNvSpPr/>
          <p:nvPr/>
        </p:nvSpPr>
        <p:spPr>
          <a:xfrm rot="990588">
            <a:off x="995680" y="2867978"/>
            <a:ext cx="1163320" cy="378460"/>
          </a:xfrm>
          <a:prstGeom prst="rect">
            <a:avLst/>
          </a:prstGeom>
          <a:noFill/>
          <a:ln w="9525">
            <a:noFill/>
          </a:ln>
        </p:spPr>
        <p:txBody>
          <a:bodyPr wrap="none" lIns="71306" tIns="35654" rIns="71306" bIns="35654" anchor="t">
            <a:spAutoFit/>
          </a:bodyPr>
          <a:p>
            <a:pPr defTabSz="713105"/>
            <a:r>
              <a:rPr lang="zh-CN" altLang="en-US" sz="2000" dirty="0">
                <a:solidFill>
                  <a:schemeClr val="tx1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昆仑山脉</a:t>
            </a:r>
            <a:endParaRPr lang="zh-CN" altLang="en-US" sz="2000" dirty="0">
              <a:solidFill>
                <a:schemeClr val="tx1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58" name="矩形 57"/>
          <p:cNvSpPr/>
          <p:nvPr/>
        </p:nvSpPr>
        <p:spPr>
          <a:xfrm rot="365846">
            <a:off x="4595813" y="3663950"/>
            <a:ext cx="1094740" cy="378460"/>
          </a:xfrm>
          <a:prstGeom prst="rect">
            <a:avLst/>
          </a:prstGeom>
          <a:noFill/>
          <a:ln w="9525">
            <a:noFill/>
          </a:ln>
        </p:spPr>
        <p:txBody>
          <a:bodyPr wrap="none" lIns="71306" tIns="35654" rIns="71306" bIns="35654" anchor="t">
            <a:spAutoFit/>
          </a:bodyPr>
          <a:p>
            <a:pPr defTabSz="713105"/>
            <a:r>
              <a:rPr lang="zh-CN" altLang="en-US" sz="2000" dirty="0">
                <a:solidFill>
                  <a:schemeClr val="tx1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秦      岭</a:t>
            </a:r>
            <a:endParaRPr lang="zh-CN" altLang="en-US" sz="2000" dirty="0">
              <a:solidFill>
                <a:schemeClr val="tx1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5828983" y="5403215"/>
            <a:ext cx="652780" cy="378460"/>
          </a:xfrm>
          <a:prstGeom prst="rect">
            <a:avLst/>
          </a:prstGeom>
          <a:noFill/>
          <a:ln w="9525">
            <a:noFill/>
          </a:ln>
        </p:spPr>
        <p:txBody>
          <a:bodyPr wrap="none" lIns="71306" tIns="35654" rIns="71306" bIns="35654" anchor="t">
            <a:spAutoFit/>
          </a:bodyPr>
          <a:p>
            <a:pPr defTabSz="713105"/>
            <a:r>
              <a:rPr lang="zh-CN" altLang="en-US" sz="2000" dirty="0">
                <a:solidFill>
                  <a:schemeClr val="tx1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南岭</a:t>
            </a:r>
            <a:endParaRPr lang="zh-CN" altLang="en-US" sz="2000" dirty="0">
              <a:solidFill>
                <a:schemeClr val="tx1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3" name="矩形 2"/>
          <p:cNvSpPr/>
          <p:nvPr/>
        </p:nvSpPr>
        <p:spPr>
          <a:xfrm rot="1363016">
            <a:off x="7351078" y="5012055"/>
            <a:ext cx="322262" cy="1301750"/>
          </a:xfrm>
          <a:prstGeom prst="rect">
            <a:avLst/>
          </a:prstGeom>
          <a:noFill/>
          <a:ln w="9525">
            <a:noFill/>
          </a:ln>
        </p:spPr>
        <p:txBody>
          <a:bodyPr wrap="square" lIns="71306" tIns="35654" rIns="71306" bIns="35654" anchor="t">
            <a:spAutoFit/>
          </a:bodyPr>
          <a:p>
            <a:pPr defTabSz="713105"/>
            <a:r>
              <a:rPr lang="zh-CN" altLang="en-US" sz="2000" dirty="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台湾山脉</a:t>
            </a:r>
            <a:endParaRPr lang="zh-CN" altLang="en-US" sz="2000" dirty="0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54" name="矩形 53"/>
          <p:cNvSpPr/>
          <p:nvPr/>
        </p:nvSpPr>
        <p:spPr>
          <a:xfrm rot="1793818">
            <a:off x="8011160" y="1250633"/>
            <a:ext cx="276225" cy="1301750"/>
          </a:xfrm>
          <a:prstGeom prst="rect">
            <a:avLst/>
          </a:prstGeom>
          <a:noFill/>
          <a:ln w="9525">
            <a:noFill/>
          </a:ln>
        </p:spPr>
        <p:txBody>
          <a:bodyPr wrap="square" lIns="71306" tIns="35654" rIns="71306" bIns="35654" anchor="t">
            <a:spAutoFit/>
          </a:bodyPr>
          <a:p>
            <a:pPr defTabSz="713105"/>
            <a:r>
              <a:rPr lang="zh-CN" altLang="en-US" sz="2000" dirty="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长白山脉</a:t>
            </a:r>
            <a:endParaRPr lang="zh-CN" altLang="en-US" sz="2000" dirty="0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55" name="矩形 54"/>
          <p:cNvSpPr/>
          <p:nvPr/>
        </p:nvSpPr>
        <p:spPr>
          <a:xfrm rot="1904170">
            <a:off x="6527800" y="4542155"/>
            <a:ext cx="284163" cy="1301750"/>
          </a:xfrm>
          <a:prstGeom prst="rect">
            <a:avLst/>
          </a:prstGeom>
          <a:noFill/>
          <a:ln w="9525">
            <a:noFill/>
          </a:ln>
        </p:spPr>
        <p:txBody>
          <a:bodyPr wrap="square" lIns="71306" tIns="35654" rIns="71306" bIns="35654" anchor="t">
            <a:spAutoFit/>
          </a:bodyPr>
          <a:p>
            <a:pPr defTabSz="713105"/>
            <a:r>
              <a:rPr lang="zh-CN" altLang="en-US" sz="2000" dirty="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武夷山脉</a:t>
            </a:r>
            <a:endParaRPr lang="zh-CN" altLang="en-US" sz="2000" dirty="0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2" name="矩形 1"/>
          <p:cNvSpPr/>
          <p:nvPr/>
        </p:nvSpPr>
        <p:spPr>
          <a:xfrm rot="1024883">
            <a:off x="6717983" y="686118"/>
            <a:ext cx="296862" cy="1301750"/>
          </a:xfrm>
          <a:prstGeom prst="rect">
            <a:avLst/>
          </a:prstGeom>
          <a:noFill/>
          <a:ln w="9525">
            <a:noFill/>
          </a:ln>
        </p:spPr>
        <p:txBody>
          <a:bodyPr wrap="square" lIns="71306" tIns="35654" rIns="71306" bIns="35654" anchor="t">
            <a:spAutoFit/>
          </a:bodyPr>
          <a:p>
            <a:pPr defTabSz="713105"/>
            <a:r>
              <a:rPr lang="zh-CN" altLang="en-US" sz="2000" dirty="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大兴安岭</a:t>
            </a:r>
            <a:endParaRPr lang="zh-CN" altLang="en-US" sz="2000" dirty="0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57" name="矩形 56"/>
          <p:cNvSpPr/>
          <p:nvPr/>
        </p:nvSpPr>
        <p:spPr>
          <a:xfrm rot="503684">
            <a:off x="5874068" y="2696528"/>
            <a:ext cx="315912" cy="1301750"/>
          </a:xfrm>
          <a:prstGeom prst="rect">
            <a:avLst/>
          </a:prstGeom>
          <a:noFill/>
          <a:ln w="9525">
            <a:noFill/>
          </a:ln>
        </p:spPr>
        <p:txBody>
          <a:bodyPr wrap="square" lIns="71306" tIns="35654" rIns="71306" bIns="35654" anchor="t">
            <a:spAutoFit/>
          </a:bodyPr>
          <a:p>
            <a:pPr defTabSz="713105"/>
            <a:r>
              <a:rPr lang="zh-CN" altLang="en-US" sz="2000" dirty="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太行山脉</a:t>
            </a:r>
            <a:endParaRPr lang="zh-CN" altLang="en-US" sz="2000" dirty="0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4" name="矩形 3"/>
          <p:cNvSpPr/>
          <p:nvPr/>
        </p:nvSpPr>
        <p:spPr>
          <a:xfrm rot="996902">
            <a:off x="5409248" y="4101465"/>
            <a:ext cx="279400" cy="686435"/>
          </a:xfrm>
          <a:prstGeom prst="rect">
            <a:avLst/>
          </a:prstGeom>
          <a:noFill/>
          <a:ln w="9525">
            <a:noFill/>
          </a:ln>
        </p:spPr>
        <p:txBody>
          <a:bodyPr wrap="square" lIns="71306" tIns="35654" rIns="71306" bIns="35654" anchor="t">
            <a:spAutoFit/>
          </a:bodyPr>
          <a:p>
            <a:pPr defTabSz="713105"/>
            <a:r>
              <a:rPr lang="zh-CN" altLang="en-US" sz="2000" dirty="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巫山</a:t>
            </a:r>
            <a:endParaRPr lang="zh-CN" altLang="en-US" sz="2000" dirty="0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59" name="矩形 58"/>
          <p:cNvSpPr/>
          <p:nvPr/>
        </p:nvSpPr>
        <p:spPr>
          <a:xfrm rot="938014">
            <a:off x="5205095" y="4715828"/>
            <a:ext cx="284163" cy="994410"/>
          </a:xfrm>
          <a:prstGeom prst="rect">
            <a:avLst/>
          </a:prstGeom>
          <a:noFill/>
          <a:ln w="9525">
            <a:noFill/>
          </a:ln>
        </p:spPr>
        <p:txBody>
          <a:bodyPr wrap="square" lIns="71306" tIns="35654" rIns="71306" bIns="35654" anchor="t">
            <a:spAutoFit/>
          </a:bodyPr>
          <a:p>
            <a:pPr defTabSz="713105"/>
            <a:r>
              <a:rPr lang="zh-CN" altLang="en-US" sz="2000" dirty="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雪峰山</a:t>
            </a:r>
            <a:endParaRPr lang="zh-CN" altLang="en-US" sz="2000" dirty="0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7" name="矩形 6"/>
          <p:cNvSpPr/>
          <p:nvPr/>
        </p:nvSpPr>
        <p:spPr>
          <a:xfrm rot="2988508">
            <a:off x="2268220" y="880428"/>
            <a:ext cx="1418590" cy="378460"/>
          </a:xfrm>
          <a:prstGeom prst="rect">
            <a:avLst/>
          </a:prstGeom>
          <a:noFill/>
          <a:ln w="9525">
            <a:noFill/>
          </a:ln>
        </p:spPr>
        <p:txBody>
          <a:bodyPr wrap="none" lIns="71306" tIns="35654" rIns="71306" bIns="35654" anchor="t">
            <a:spAutoFit/>
          </a:bodyPr>
          <a:p>
            <a:pPr defTabSz="713105"/>
            <a:r>
              <a:rPr lang="zh-CN" altLang="en-US" sz="2000" dirty="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阿尔泰山脉</a:t>
            </a:r>
            <a:endParaRPr lang="zh-CN" altLang="en-US" sz="2000" dirty="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50" name="矩形 49"/>
          <p:cNvSpPr/>
          <p:nvPr/>
        </p:nvSpPr>
        <p:spPr>
          <a:xfrm rot="1702727">
            <a:off x="3235643" y="2651125"/>
            <a:ext cx="1163320" cy="378460"/>
          </a:xfrm>
          <a:prstGeom prst="rect">
            <a:avLst/>
          </a:prstGeom>
          <a:noFill/>
          <a:ln w="9525">
            <a:noFill/>
          </a:ln>
        </p:spPr>
        <p:txBody>
          <a:bodyPr wrap="none" lIns="71306" tIns="35654" rIns="71306" bIns="35654" anchor="t">
            <a:spAutoFit/>
          </a:bodyPr>
          <a:p>
            <a:pPr defTabSz="713105"/>
            <a:r>
              <a:rPr lang="zh-CN" altLang="en-US" sz="2000" dirty="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祁连山脉</a:t>
            </a:r>
            <a:endParaRPr lang="zh-CN" altLang="en-US" sz="2000" dirty="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8" name="矩形 7"/>
          <p:cNvSpPr/>
          <p:nvPr/>
        </p:nvSpPr>
        <p:spPr>
          <a:xfrm rot="660000">
            <a:off x="4636453" y="2666048"/>
            <a:ext cx="252412" cy="647700"/>
          </a:xfrm>
          <a:prstGeom prst="rect">
            <a:avLst/>
          </a:prstGeom>
          <a:noFill/>
          <a:ln w="9525">
            <a:noFill/>
          </a:ln>
        </p:spPr>
        <p:txBody>
          <a:bodyPr wrap="square" lIns="71306" tIns="35654" rIns="71306" bIns="35654" anchor="t">
            <a:spAutoFit/>
          </a:bodyPr>
          <a:p>
            <a:pPr defTabSz="713105">
              <a:lnSpc>
                <a:spcPts val="1500"/>
              </a:lnSpc>
            </a:pPr>
            <a:r>
              <a:rPr lang="zh-CN" altLang="en-US" sz="2000" dirty="0">
                <a:solidFill>
                  <a:srgbClr val="00B05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贺兰山</a:t>
            </a:r>
            <a:endParaRPr lang="zh-CN" altLang="en-US" sz="2000" dirty="0">
              <a:solidFill>
                <a:srgbClr val="00B05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3163888" y="4425633"/>
            <a:ext cx="1163320" cy="378460"/>
          </a:xfrm>
          <a:prstGeom prst="rect">
            <a:avLst/>
          </a:prstGeom>
          <a:noFill/>
          <a:ln w="9525">
            <a:noFill/>
          </a:ln>
        </p:spPr>
        <p:txBody>
          <a:bodyPr wrap="none" lIns="71306" tIns="35654" rIns="71306" bIns="35654" anchor="t">
            <a:spAutoFit/>
          </a:bodyPr>
          <a:p>
            <a:pPr defTabSz="713105"/>
            <a:r>
              <a:rPr lang="zh-CN" altLang="en-US" sz="2000" dirty="0">
                <a:solidFill>
                  <a:srgbClr val="00B05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横断山脉</a:t>
            </a:r>
            <a:endParaRPr lang="zh-CN" altLang="en-US" sz="2000" dirty="0">
              <a:solidFill>
                <a:srgbClr val="00B05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43" name="矩形 42"/>
          <p:cNvSpPr/>
          <p:nvPr/>
        </p:nvSpPr>
        <p:spPr>
          <a:xfrm rot="2610100">
            <a:off x="456883" y="4157663"/>
            <a:ext cx="1673860" cy="378460"/>
          </a:xfrm>
          <a:prstGeom prst="rect">
            <a:avLst/>
          </a:prstGeom>
          <a:noFill/>
          <a:ln w="9525">
            <a:noFill/>
          </a:ln>
        </p:spPr>
        <p:txBody>
          <a:bodyPr wrap="none" lIns="71306" tIns="35654" rIns="71306" bIns="35654" anchor="t">
            <a:spAutoFit/>
          </a:bodyPr>
          <a:p>
            <a:pPr defTabSz="713105"/>
            <a:r>
              <a:rPr lang="zh-CN" altLang="en-US" sz="2000" dirty="0">
                <a:solidFill>
                  <a:srgbClr val="FF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喜马拉雅山脉</a:t>
            </a:r>
            <a:endParaRPr lang="zh-CN" altLang="en-US" sz="2000" dirty="0">
              <a:solidFill>
                <a:srgbClr val="FF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-28575" y="4948555"/>
            <a:ext cx="2703830" cy="20148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ts val="3000"/>
              </a:lnSpc>
              <a:spcBef>
                <a:spcPts val="0"/>
              </a:spcBef>
            </a:pPr>
            <a:r>
              <a:rPr lang="zh-CN" altLang="en-US"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东西走向</a:t>
            </a:r>
            <a:endParaRPr lang="zh-CN" altLang="en-US"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</a:endParaRPr>
          </a:p>
          <a:p>
            <a:pPr>
              <a:lnSpc>
                <a:spcPts val="3000"/>
              </a:lnSpc>
              <a:spcBef>
                <a:spcPts val="0"/>
              </a:spcBef>
            </a:pPr>
            <a:r>
              <a:rPr lang="zh-CN" altLang="en-US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东北</a:t>
            </a:r>
            <a:r>
              <a:rPr lang="en-US" altLang="zh-CN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-</a:t>
            </a:r>
            <a:r>
              <a:rPr lang="zh-CN" altLang="en-US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西南走向</a:t>
            </a:r>
            <a:endParaRPr lang="zh-CN" altLang="en-US"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</a:endParaRPr>
          </a:p>
          <a:p>
            <a:pPr>
              <a:lnSpc>
                <a:spcPts val="3000"/>
              </a:lnSpc>
              <a:spcBef>
                <a:spcPts val="0"/>
              </a:spcBef>
            </a:pPr>
            <a:r>
              <a:rPr lang="zh-CN" altLang="en-US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西北</a:t>
            </a:r>
            <a:r>
              <a:rPr lang="en-US" altLang="zh-CN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-</a:t>
            </a:r>
            <a:r>
              <a:rPr lang="zh-CN" altLang="en-US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东南走向</a:t>
            </a:r>
            <a:endParaRPr lang="zh-CN" altLang="en-US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</a:endParaRPr>
          </a:p>
          <a:p>
            <a:pPr>
              <a:lnSpc>
                <a:spcPts val="3000"/>
              </a:lnSpc>
              <a:spcBef>
                <a:spcPts val="0"/>
              </a:spcBef>
            </a:pPr>
            <a:r>
              <a:rPr lang="zh-CN" altLang="en-US">
                <a:solidFill>
                  <a:srgbClr val="00B050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南北走向</a:t>
            </a:r>
            <a:endParaRPr lang="zh-CN" altLang="en-US">
              <a:solidFill>
                <a:srgbClr val="00B050"/>
              </a:solidFill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</a:endParaRPr>
          </a:p>
          <a:p>
            <a:pPr>
              <a:lnSpc>
                <a:spcPts val="3000"/>
              </a:lnSpc>
              <a:spcBef>
                <a:spcPts val="0"/>
              </a:spcBef>
            </a:pPr>
            <a:r>
              <a:rPr lang="zh-CN" altLang="en-US">
                <a:solidFill>
                  <a:srgbClr val="FF00FF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弧形走向</a:t>
            </a:r>
            <a:endParaRPr lang="zh-CN" altLang="en-US">
              <a:solidFill>
                <a:srgbClr val="FF00FF"/>
              </a:solidFill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53" grpId="0"/>
      <p:bldP spid="56" grpId="0"/>
      <p:bldP spid="58" grpId="0"/>
      <p:bldP spid="61" grpId="0"/>
      <p:bldP spid="2" grpId="0"/>
      <p:bldP spid="57" grpId="0"/>
      <p:bldP spid="4" grpId="0"/>
      <p:bldP spid="59" grpId="0"/>
      <p:bldP spid="54" grpId="0"/>
      <p:bldP spid="55" grpId="0"/>
      <p:bldP spid="3" grpId="0"/>
      <p:bldP spid="7" grpId="0"/>
      <p:bldP spid="50" grpId="0"/>
      <p:bldP spid="51" grpId="0"/>
      <p:bldP spid="8" grpId="0"/>
      <p:bldP spid="43" grpId="0"/>
      <p:bldP spid="5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30721" name="组合 29"/>
          <p:cNvGrpSpPr/>
          <p:nvPr/>
        </p:nvGrpSpPr>
        <p:grpSpPr>
          <a:xfrm>
            <a:off x="-311785" y="142875"/>
            <a:ext cx="9267825" cy="6916738"/>
            <a:chOff x="-97" y="-46"/>
            <a:chExt cx="14595" cy="10892"/>
          </a:xfrm>
        </p:grpSpPr>
        <p:grpSp>
          <p:nvGrpSpPr>
            <p:cNvPr id="30722" name="组合 16"/>
            <p:cNvGrpSpPr/>
            <p:nvPr/>
          </p:nvGrpSpPr>
          <p:grpSpPr>
            <a:xfrm>
              <a:off x="-97" y="-46"/>
              <a:ext cx="14595" cy="10892"/>
              <a:chOff x="-97" y="-46"/>
              <a:chExt cx="14595" cy="10892"/>
            </a:xfrm>
          </p:grpSpPr>
          <p:pic>
            <p:nvPicPr>
              <p:cNvPr id="30723" name="图片 116737" descr="图片3"/>
              <p:cNvPicPr>
                <a:picLocks noChangeAspect="1"/>
              </p:cNvPicPr>
              <p:nvPr/>
            </p:nvPicPr>
            <p:blipFill>
              <a:blip r:embed="rId1"/>
              <a:srcRect t="1549"/>
              <a:stretch>
                <a:fillRect/>
              </a:stretch>
            </p:blipFill>
            <p:spPr>
              <a:xfrm>
                <a:off x="-97" y="-46"/>
                <a:ext cx="14595" cy="10892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sp>
            <p:nvSpPr>
              <p:cNvPr id="6" name="任意多边形 5"/>
              <p:cNvSpPr/>
              <p:nvPr/>
            </p:nvSpPr>
            <p:spPr>
              <a:xfrm>
                <a:off x="8647" y="7471"/>
                <a:ext cx="130" cy="660"/>
              </a:xfrm>
              <a:custGeom>
                <a:avLst/>
                <a:gdLst>
                  <a:gd name="connisteX0" fmla="*/ 81915 w 82761"/>
                  <a:gd name="connsiteY0" fmla="*/ 0 h 419100"/>
                  <a:gd name="connisteX1" fmla="*/ 81915 w 82761"/>
                  <a:gd name="connsiteY1" fmla="*/ 64135 h 419100"/>
                  <a:gd name="connisteX2" fmla="*/ 81915 w 82761"/>
                  <a:gd name="connsiteY2" fmla="*/ 137160 h 419100"/>
                  <a:gd name="connisteX3" fmla="*/ 73025 w 82761"/>
                  <a:gd name="connsiteY3" fmla="*/ 209550 h 419100"/>
                  <a:gd name="connisteX4" fmla="*/ 45720 w 82761"/>
                  <a:gd name="connsiteY4" fmla="*/ 273685 h 419100"/>
                  <a:gd name="connisteX5" fmla="*/ 18415 w 82761"/>
                  <a:gd name="connsiteY5" fmla="*/ 346710 h 419100"/>
                  <a:gd name="connisteX6" fmla="*/ 0 w 82761"/>
                  <a:gd name="connsiteY6" fmla="*/ 419100 h 419100"/>
                </a:gdLst>
                <a:ahLst/>
                <a:cxnLst>
                  <a:cxn ang="0">
                    <a:pos x="connisteX0" y="connsiteY0"/>
                  </a:cxn>
                  <a:cxn ang="0">
                    <a:pos x="connisteX1" y="connsiteY1"/>
                  </a:cxn>
                  <a:cxn ang="0">
                    <a:pos x="connisteX2" y="connsiteY2"/>
                  </a:cxn>
                  <a:cxn ang="0">
                    <a:pos x="connisteX3" y="connsiteY3"/>
                  </a:cxn>
                  <a:cxn ang="0">
                    <a:pos x="connisteX4" y="connsiteY4"/>
                  </a:cxn>
                  <a:cxn ang="0">
                    <a:pos x="connisteX5" y="connsiteY5"/>
                  </a:cxn>
                  <a:cxn ang="0">
                    <a:pos x="connisteX6" y="connsiteY6"/>
                  </a:cxn>
                </a:cxnLst>
                <a:rect l="l" t="t" r="r" b="b"/>
                <a:pathLst>
                  <a:path w="82762" h="419100">
                    <a:moveTo>
                      <a:pt x="81915" y="0"/>
                    </a:moveTo>
                    <a:cubicBezTo>
                      <a:pt x="81915" y="11430"/>
                      <a:pt x="81915" y="36830"/>
                      <a:pt x="81915" y="64135"/>
                    </a:cubicBezTo>
                    <a:cubicBezTo>
                      <a:pt x="81915" y="91440"/>
                      <a:pt x="83820" y="107950"/>
                      <a:pt x="81915" y="137160"/>
                    </a:cubicBezTo>
                    <a:cubicBezTo>
                      <a:pt x="80010" y="166370"/>
                      <a:pt x="80010" y="182245"/>
                      <a:pt x="73025" y="209550"/>
                    </a:cubicBezTo>
                    <a:cubicBezTo>
                      <a:pt x="66040" y="236855"/>
                      <a:pt x="56515" y="246380"/>
                      <a:pt x="45720" y="273685"/>
                    </a:cubicBezTo>
                    <a:cubicBezTo>
                      <a:pt x="34925" y="300990"/>
                      <a:pt x="27305" y="317500"/>
                      <a:pt x="18415" y="346710"/>
                    </a:cubicBezTo>
                    <a:cubicBezTo>
                      <a:pt x="9525" y="375920"/>
                      <a:pt x="3175" y="405765"/>
                      <a:pt x="0" y="419100"/>
                    </a:cubicBezTo>
                  </a:path>
                </a:pathLst>
              </a:cu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 fontAlgn="base"/>
                <a:endParaRPr lang="zh-CN" altLang="en-US" strike="noStrike" noProof="1"/>
              </a:p>
            </p:txBody>
          </p:sp>
          <p:sp>
            <p:nvSpPr>
              <p:cNvPr id="9" name="任意多边形 8"/>
              <p:cNvSpPr/>
              <p:nvPr/>
            </p:nvSpPr>
            <p:spPr>
              <a:xfrm>
                <a:off x="5219" y="4056"/>
                <a:ext cx="1722" cy="1106"/>
              </a:xfrm>
              <a:custGeom>
                <a:avLst/>
                <a:gdLst>
                  <a:gd name="connisteX0" fmla="*/ 0 w 1093470"/>
                  <a:gd name="connsiteY0" fmla="*/ 19812 h 702437"/>
                  <a:gd name="connisteX1" fmla="*/ 64135 w 1093470"/>
                  <a:gd name="connsiteY1" fmla="*/ 10287 h 702437"/>
                  <a:gd name="connisteX2" fmla="*/ 137160 w 1093470"/>
                  <a:gd name="connsiteY2" fmla="*/ 19812 h 702437"/>
                  <a:gd name="connisteX3" fmla="*/ 391795 w 1093470"/>
                  <a:gd name="connsiteY3" fmla="*/ 201422 h 702437"/>
                  <a:gd name="connisteX4" fmla="*/ 455930 w 1093470"/>
                  <a:gd name="connsiteY4" fmla="*/ 238252 h 702437"/>
                  <a:gd name="connisteX5" fmla="*/ 528320 w 1093470"/>
                  <a:gd name="connsiteY5" fmla="*/ 274447 h 702437"/>
                  <a:gd name="connisteX6" fmla="*/ 592455 w 1093470"/>
                  <a:gd name="connsiteY6" fmla="*/ 311277 h 702437"/>
                  <a:gd name="connisteX7" fmla="*/ 664845 w 1093470"/>
                  <a:gd name="connsiteY7" fmla="*/ 347472 h 702437"/>
                  <a:gd name="connisteX8" fmla="*/ 728980 w 1093470"/>
                  <a:gd name="connsiteY8" fmla="*/ 393192 h 702437"/>
                  <a:gd name="connisteX9" fmla="*/ 802005 w 1093470"/>
                  <a:gd name="connsiteY9" fmla="*/ 447802 h 702437"/>
                  <a:gd name="connisteX10" fmla="*/ 883920 w 1093470"/>
                  <a:gd name="connsiteY10" fmla="*/ 511302 h 702437"/>
                  <a:gd name="connisteX11" fmla="*/ 947420 w 1093470"/>
                  <a:gd name="connsiteY11" fmla="*/ 575437 h 702437"/>
                  <a:gd name="connisteX12" fmla="*/ 1020445 w 1093470"/>
                  <a:gd name="connsiteY12" fmla="*/ 630047 h 702437"/>
                  <a:gd name="connisteX13" fmla="*/ 1093470 w 1093470"/>
                  <a:gd name="connsiteY13" fmla="*/ 702437 h 702437"/>
                </a:gdLst>
                <a:ahLst/>
                <a:cxnLst>
                  <a:cxn ang="0">
                    <a:pos x="connisteX0" y="connsiteY0"/>
                  </a:cxn>
                  <a:cxn ang="0">
                    <a:pos x="connisteX1" y="connsiteY1"/>
                  </a:cxn>
                  <a:cxn ang="0">
                    <a:pos x="connisteX2" y="connsiteY2"/>
                  </a:cxn>
                  <a:cxn ang="0">
                    <a:pos x="connisteX3" y="connsiteY3"/>
                  </a:cxn>
                  <a:cxn ang="0">
                    <a:pos x="connisteX4" y="connsiteY4"/>
                  </a:cxn>
                  <a:cxn ang="0">
                    <a:pos x="connisteX5" y="connsiteY5"/>
                  </a:cxn>
                  <a:cxn ang="0">
                    <a:pos x="connisteX6" y="connsiteY6"/>
                  </a:cxn>
                  <a:cxn ang="0">
                    <a:pos x="connisteX7" y="connsiteY7"/>
                  </a:cxn>
                  <a:cxn ang="0">
                    <a:pos x="connisteX8" y="connsiteY8"/>
                  </a:cxn>
                  <a:cxn ang="0">
                    <a:pos x="connisteX9" y="connsiteY9"/>
                  </a:cxn>
                  <a:cxn ang="0">
                    <a:pos x="connisteX10" y="connsiteY10"/>
                  </a:cxn>
                  <a:cxn ang="0">
                    <a:pos x="connisteX11" y="connsiteY11"/>
                  </a:cxn>
                  <a:cxn ang="0">
                    <a:pos x="connisteX12" y="connsiteY12"/>
                  </a:cxn>
                  <a:cxn ang="0">
                    <a:pos x="connisteX13" y="connsiteY13"/>
                  </a:cxn>
                </a:cxnLst>
                <a:rect l="l" t="t" r="r" b="b"/>
                <a:pathLst>
                  <a:path w="1093470" h="702437">
                    <a:moveTo>
                      <a:pt x="0" y="19812"/>
                    </a:moveTo>
                    <a:cubicBezTo>
                      <a:pt x="11430" y="17907"/>
                      <a:pt x="36830" y="10287"/>
                      <a:pt x="64135" y="10287"/>
                    </a:cubicBezTo>
                    <a:cubicBezTo>
                      <a:pt x="91440" y="10287"/>
                      <a:pt x="71755" y="-18288"/>
                      <a:pt x="137160" y="19812"/>
                    </a:cubicBezTo>
                    <a:cubicBezTo>
                      <a:pt x="202565" y="57912"/>
                      <a:pt x="328295" y="157607"/>
                      <a:pt x="391795" y="201422"/>
                    </a:cubicBezTo>
                    <a:cubicBezTo>
                      <a:pt x="455295" y="245237"/>
                      <a:pt x="428625" y="223647"/>
                      <a:pt x="455930" y="238252"/>
                    </a:cubicBezTo>
                    <a:cubicBezTo>
                      <a:pt x="483235" y="252857"/>
                      <a:pt x="501015" y="259842"/>
                      <a:pt x="528320" y="274447"/>
                    </a:cubicBezTo>
                    <a:cubicBezTo>
                      <a:pt x="555625" y="289052"/>
                      <a:pt x="565150" y="296672"/>
                      <a:pt x="592455" y="311277"/>
                    </a:cubicBezTo>
                    <a:cubicBezTo>
                      <a:pt x="619760" y="325882"/>
                      <a:pt x="637540" y="330962"/>
                      <a:pt x="664845" y="347472"/>
                    </a:cubicBezTo>
                    <a:cubicBezTo>
                      <a:pt x="692150" y="363982"/>
                      <a:pt x="701675" y="372872"/>
                      <a:pt x="728980" y="393192"/>
                    </a:cubicBezTo>
                    <a:cubicBezTo>
                      <a:pt x="756285" y="413512"/>
                      <a:pt x="770890" y="424307"/>
                      <a:pt x="802005" y="447802"/>
                    </a:cubicBezTo>
                    <a:cubicBezTo>
                      <a:pt x="833120" y="471297"/>
                      <a:pt x="854710" y="485902"/>
                      <a:pt x="883920" y="511302"/>
                    </a:cubicBezTo>
                    <a:cubicBezTo>
                      <a:pt x="913130" y="536702"/>
                      <a:pt x="920115" y="551942"/>
                      <a:pt x="947420" y="575437"/>
                    </a:cubicBezTo>
                    <a:cubicBezTo>
                      <a:pt x="974725" y="598932"/>
                      <a:pt x="991235" y="604647"/>
                      <a:pt x="1020445" y="630047"/>
                    </a:cubicBezTo>
                    <a:cubicBezTo>
                      <a:pt x="1049655" y="655447"/>
                      <a:pt x="1080135" y="689102"/>
                      <a:pt x="1093470" y="702437"/>
                    </a:cubicBezTo>
                  </a:path>
                </a:pathLst>
              </a:cu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 fontAlgn="base"/>
                <a:endParaRPr lang="zh-CN" altLang="en-US" strike="noStrike" noProof="1"/>
              </a:p>
            </p:txBody>
          </p:sp>
        </p:grpSp>
        <p:sp>
          <p:nvSpPr>
            <p:cNvPr id="20" name="任意多边形 19"/>
            <p:cNvSpPr/>
            <p:nvPr/>
          </p:nvSpPr>
          <p:spPr>
            <a:xfrm>
              <a:off x="7758" y="4244"/>
              <a:ext cx="76" cy="545"/>
            </a:xfrm>
            <a:custGeom>
              <a:avLst/>
              <a:gdLst>
                <a:gd name="connisteX0" fmla="*/ 36195 w 48260"/>
                <a:gd name="connsiteY0" fmla="*/ 0 h 346075"/>
                <a:gd name="connisteX1" fmla="*/ 45720 w 48260"/>
                <a:gd name="connsiteY1" fmla="*/ 64135 h 346075"/>
                <a:gd name="connisteX2" fmla="*/ 45720 w 48260"/>
                <a:gd name="connsiteY2" fmla="*/ 137160 h 346075"/>
                <a:gd name="connisteX3" fmla="*/ 45720 w 48260"/>
                <a:gd name="connsiteY3" fmla="*/ 209550 h 346075"/>
                <a:gd name="connisteX4" fmla="*/ 18415 w 48260"/>
                <a:gd name="connsiteY4" fmla="*/ 273685 h 346075"/>
                <a:gd name="connisteX5" fmla="*/ 0 w 48260"/>
                <a:gd name="connsiteY5" fmla="*/ 346075 h 34607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48260" h="346075">
                  <a:moveTo>
                    <a:pt x="36195" y="0"/>
                  </a:moveTo>
                  <a:cubicBezTo>
                    <a:pt x="38100" y="11430"/>
                    <a:pt x="43815" y="36830"/>
                    <a:pt x="45720" y="64135"/>
                  </a:cubicBezTo>
                  <a:cubicBezTo>
                    <a:pt x="47625" y="91440"/>
                    <a:pt x="45720" y="107950"/>
                    <a:pt x="45720" y="137160"/>
                  </a:cubicBezTo>
                  <a:cubicBezTo>
                    <a:pt x="45720" y="166370"/>
                    <a:pt x="51435" y="182245"/>
                    <a:pt x="45720" y="209550"/>
                  </a:cubicBezTo>
                  <a:cubicBezTo>
                    <a:pt x="40005" y="236855"/>
                    <a:pt x="27305" y="246380"/>
                    <a:pt x="18415" y="273685"/>
                  </a:cubicBezTo>
                  <a:cubicBezTo>
                    <a:pt x="9525" y="300990"/>
                    <a:pt x="3175" y="332740"/>
                    <a:pt x="0" y="346075"/>
                  </a:cubicBezTo>
                </a:path>
              </a:pathLst>
            </a:cu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base"/>
              <a:endParaRPr lang="zh-CN" altLang="en-US" strike="noStrike" noProof="1"/>
            </a:p>
          </p:txBody>
        </p:sp>
      </p:grpSp>
      <p:sp>
        <p:nvSpPr>
          <p:cNvPr id="30727" name="文本框 2"/>
          <p:cNvSpPr txBox="1"/>
          <p:nvPr/>
        </p:nvSpPr>
        <p:spPr>
          <a:xfrm>
            <a:off x="1976438" y="1336675"/>
            <a:ext cx="482600" cy="39878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en-US" altLang="zh-CN" sz="2000">
                <a:latin typeface="方正粗黑宋简体" panose="02000000000000000000" charset="-122"/>
                <a:ea typeface="方正粗黑宋简体" panose="02000000000000000000" charset="-122"/>
              </a:rPr>
              <a:t>1</a:t>
            </a:r>
            <a:endParaRPr lang="en-US" altLang="zh-CN" sz="2000"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30728" name="文本框 3"/>
          <p:cNvSpPr txBox="1"/>
          <p:nvPr/>
        </p:nvSpPr>
        <p:spPr>
          <a:xfrm>
            <a:off x="5176838" y="2105025"/>
            <a:ext cx="484187" cy="39878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en-US" altLang="zh-CN" sz="2000">
                <a:latin typeface="方正粗黑宋简体" panose="02000000000000000000" charset="-122"/>
                <a:ea typeface="方正粗黑宋简体" panose="02000000000000000000" charset="-122"/>
              </a:rPr>
              <a:t>2</a:t>
            </a:r>
            <a:endParaRPr lang="en-US" altLang="zh-CN" sz="2000"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30729" name="文本框 4"/>
          <p:cNvSpPr txBox="1"/>
          <p:nvPr/>
        </p:nvSpPr>
        <p:spPr>
          <a:xfrm>
            <a:off x="1081088" y="3127375"/>
            <a:ext cx="484187" cy="39878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en-US" altLang="zh-CN" sz="2000">
                <a:latin typeface="方正粗黑宋简体" panose="02000000000000000000" charset="-122"/>
                <a:ea typeface="方正粗黑宋简体" panose="02000000000000000000" charset="-122"/>
              </a:rPr>
              <a:t>3</a:t>
            </a:r>
            <a:endParaRPr lang="en-US" altLang="zh-CN" sz="2000"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30730" name="文本框 6"/>
          <p:cNvSpPr txBox="1"/>
          <p:nvPr/>
        </p:nvSpPr>
        <p:spPr>
          <a:xfrm>
            <a:off x="4882198" y="3626485"/>
            <a:ext cx="484187" cy="39878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en-US" altLang="zh-CN" sz="2000">
                <a:latin typeface="方正粗黑宋简体" panose="02000000000000000000" charset="-122"/>
                <a:ea typeface="方正粗黑宋简体" panose="02000000000000000000" charset="-122"/>
              </a:rPr>
              <a:t>4</a:t>
            </a:r>
            <a:endParaRPr lang="en-US" altLang="zh-CN" sz="2000"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30731" name="文本框 7"/>
          <p:cNvSpPr txBox="1"/>
          <p:nvPr/>
        </p:nvSpPr>
        <p:spPr>
          <a:xfrm>
            <a:off x="5829300" y="5192713"/>
            <a:ext cx="484188" cy="39878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en-US" altLang="zh-CN" sz="2000">
                <a:latin typeface="方正粗黑宋简体" panose="02000000000000000000" charset="-122"/>
                <a:ea typeface="方正粗黑宋简体" panose="02000000000000000000" charset="-122"/>
              </a:rPr>
              <a:t>5</a:t>
            </a:r>
            <a:endParaRPr lang="en-US" altLang="zh-CN" sz="2000"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30732" name="文本框 9"/>
          <p:cNvSpPr txBox="1"/>
          <p:nvPr/>
        </p:nvSpPr>
        <p:spPr>
          <a:xfrm>
            <a:off x="6808788" y="1019175"/>
            <a:ext cx="484187" cy="39878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en-US" altLang="zh-CN" sz="200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6</a:t>
            </a:r>
            <a:endParaRPr lang="en-US" altLang="zh-CN" sz="2000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30733" name="文本框 10"/>
          <p:cNvSpPr txBox="1"/>
          <p:nvPr/>
        </p:nvSpPr>
        <p:spPr>
          <a:xfrm>
            <a:off x="5713413" y="2891790"/>
            <a:ext cx="484187" cy="39878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en-US" altLang="zh-CN" sz="200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7</a:t>
            </a:r>
            <a:endParaRPr lang="en-US" altLang="zh-CN" sz="2000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30734" name="文本框 11"/>
          <p:cNvSpPr txBox="1"/>
          <p:nvPr/>
        </p:nvSpPr>
        <p:spPr>
          <a:xfrm>
            <a:off x="5360988" y="4176713"/>
            <a:ext cx="482600" cy="39878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en-US" altLang="zh-CN" sz="200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8</a:t>
            </a:r>
            <a:endParaRPr lang="en-US" altLang="zh-CN" sz="2000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30735" name="文本框 12"/>
          <p:cNvSpPr txBox="1"/>
          <p:nvPr/>
        </p:nvSpPr>
        <p:spPr>
          <a:xfrm>
            <a:off x="5457825" y="4757738"/>
            <a:ext cx="484188" cy="39878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en-US" altLang="zh-CN" sz="200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9</a:t>
            </a:r>
            <a:endParaRPr lang="en-US" altLang="zh-CN" sz="2000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30736" name="文本框 13"/>
          <p:cNvSpPr txBox="1"/>
          <p:nvPr/>
        </p:nvSpPr>
        <p:spPr>
          <a:xfrm>
            <a:off x="7542213" y="1787525"/>
            <a:ext cx="920750" cy="39878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en-US" altLang="zh-CN" sz="200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10</a:t>
            </a:r>
            <a:endParaRPr lang="en-US" altLang="zh-CN" sz="2000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30737" name="文本框 14"/>
          <p:cNvSpPr txBox="1"/>
          <p:nvPr/>
        </p:nvSpPr>
        <p:spPr>
          <a:xfrm>
            <a:off x="6405563" y="4830763"/>
            <a:ext cx="920750" cy="39878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en-US" altLang="zh-CN" sz="200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11</a:t>
            </a:r>
            <a:endParaRPr lang="en-US" altLang="zh-CN" sz="2000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30738" name="文本框 15"/>
          <p:cNvSpPr txBox="1"/>
          <p:nvPr/>
        </p:nvSpPr>
        <p:spPr>
          <a:xfrm>
            <a:off x="7292975" y="5289550"/>
            <a:ext cx="920750" cy="39878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en-US" altLang="zh-CN" sz="200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12</a:t>
            </a:r>
            <a:endParaRPr lang="en-US" altLang="zh-CN" sz="2000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30739" name="文本框 17"/>
          <p:cNvSpPr txBox="1"/>
          <p:nvPr/>
        </p:nvSpPr>
        <p:spPr>
          <a:xfrm>
            <a:off x="2459038" y="937578"/>
            <a:ext cx="920750" cy="39878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en-US" altLang="zh-CN" sz="20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13</a:t>
            </a:r>
            <a:endParaRPr lang="en-US" altLang="zh-CN" sz="200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30740" name="文本框 18"/>
          <p:cNvSpPr txBox="1"/>
          <p:nvPr/>
        </p:nvSpPr>
        <p:spPr>
          <a:xfrm>
            <a:off x="3406775" y="2747645"/>
            <a:ext cx="920750" cy="39878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en-US" altLang="zh-CN" sz="20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14</a:t>
            </a:r>
            <a:endParaRPr lang="en-US" altLang="zh-CN" sz="200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30741" name="文本框 20"/>
          <p:cNvSpPr txBox="1"/>
          <p:nvPr/>
        </p:nvSpPr>
        <p:spPr>
          <a:xfrm>
            <a:off x="3305175" y="4278313"/>
            <a:ext cx="920750" cy="39878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en-US" altLang="zh-CN" sz="2000">
                <a:solidFill>
                  <a:srgbClr val="00B05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15</a:t>
            </a:r>
            <a:endParaRPr lang="en-US" altLang="zh-CN" sz="2000">
              <a:solidFill>
                <a:srgbClr val="00B05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30742" name="文本框 21"/>
          <p:cNvSpPr txBox="1"/>
          <p:nvPr/>
        </p:nvSpPr>
        <p:spPr>
          <a:xfrm>
            <a:off x="4445635" y="2793365"/>
            <a:ext cx="920750" cy="39878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en-US" altLang="zh-CN" sz="2000">
                <a:solidFill>
                  <a:srgbClr val="00B05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16</a:t>
            </a:r>
            <a:endParaRPr lang="en-US" altLang="zh-CN" sz="2000">
              <a:solidFill>
                <a:srgbClr val="00B05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30743" name="文本框 22"/>
          <p:cNvSpPr txBox="1"/>
          <p:nvPr/>
        </p:nvSpPr>
        <p:spPr>
          <a:xfrm>
            <a:off x="743585" y="4239578"/>
            <a:ext cx="920750" cy="39878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en-US" altLang="zh-CN" sz="2000">
                <a:solidFill>
                  <a:srgbClr val="FF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17</a:t>
            </a:r>
            <a:endParaRPr lang="en-US" altLang="zh-CN" sz="2000">
              <a:solidFill>
                <a:srgbClr val="FF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30744" name="文本框 1"/>
          <p:cNvSpPr txBox="1"/>
          <p:nvPr/>
        </p:nvSpPr>
        <p:spPr>
          <a:xfrm>
            <a:off x="-69850" y="0"/>
            <a:ext cx="9178925" cy="58356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320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过关：</a:t>
            </a:r>
            <a:r>
              <a:rPr lang="zh-CN" altLang="en-US" sz="32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说出每个数字代表的</a:t>
            </a:r>
            <a:r>
              <a:rPr lang="zh-CN" altLang="en-US" sz="3200">
                <a:solidFill>
                  <a:srgbClr val="9933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山脉名称及走向</a:t>
            </a:r>
            <a:r>
              <a:rPr lang="zh-CN" altLang="en-US" sz="32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。</a:t>
            </a:r>
            <a:endParaRPr lang="zh-CN" altLang="en-US" sz="320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30745" name="任意多边形 44"/>
          <p:cNvSpPr/>
          <p:nvPr/>
        </p:nvSpPr>
        <p:spPr>
          <a:xfrm>
            <a:off x="3524250" y="4408488"/>
            <a:ext cx="79375" cy="722312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67783" y="221511"/>
              </a:cxn>
              <a:cxn ang="0">
                <a:pos x="75757" y="536058"/>
              </a:cxn>
              <a:cxn ang="0">
                <a:pos x="27910" y="722128"/>
              </a:cxn>
            </a:cxnLst>
            <a:pathLst>
              <a:path w="105978" h="866554">
                <a:moveTo>
                  <a:pt x="0" y="0"/>
                </a:moveTo>
                <a:cubicBezTo>
                  <a:pt x="36771" y="79301"/>
                  <a:pt x="73542" y="158602"/>
                  <a:pt x="90377" y="265814"/>
                </a:cubicBezTo>
                <a:cubicBezTo>
                  <a:pt x="107212" y="373026"/>
                  <a:pt x="109869" y="543147"/>
                  <a:pt x="101009" y="643270"/>
                </a:cubicBezTo>
                <a:cubicBezTo>
                  <a:pt x="92149" y="743393"/>
                  <a:pt x="64681" y="804973"/>
                  <a:pt x="37214" y="866554"/>
                </a:cubicBezTo>
              </a:path>
            </a:pathLst>
          </a:custGeom>
          <a:noFill/>
          <a:ln w="44450" cap="rnd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 sz="2000"/>
          </a:p>
        </p:txBody>
      </p:sp>
      <p:sp>
        <p:nvSpPr>
          <p:cNvPr id="30746" name="任意多边形 45"/>
          <p:cNvSpPr/>
          <p:nvPr/>
        </p:nvSpPr>
        <p:spPr>
          <a:xfrm>
            <a:off x="3556000" y="4302125"/>
            <a:ext cx="139700" cy="96202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91706" y="283535"/>
              </a:cxn>
              <a:cxn ang="0">
                <a:pos x="119617" y="673395"/>
              </a:cxn>
              <a:cxn ang="0">
                <a:pos x="139553" y="961361"/>
              </a:cxn>
            </a:cxnLst>
            <a:pathLst>
              <a:path w="186070" h="1153633">
                <a:moveTo>
                  <a:pt x="0" y="0"/>
                </a:moveTo>
                <a:cubicBezTo>
                  <a:pt x="47847" y="102781"/>
                  <a:pt x="95694" y="205563"/>
                  <a:pt x="122275" y="340242"/>
                </a:cubicBezTo>
                <a:cubicBezTo>
                  <a:pt x="148856" y="474921"/>
                  <a:pt x="148856" y="672510"/>
                  <a:pt x="159489" y="808075"/>
                </a:cubicBezTo>
                <a:cubicBezTo>
                  <a:pt x="170122" y="943640"/>
                  <a:pt x="178096" y="1048636"/>
                  <a:pt x="186070" y="1153633"/>
                </a:cubicBezTo>
              </a:path>
            </a:pathLst>
          </a:custGeom>
          <a:noFill/>
          <a:ln w="44450" cap="rnd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 sz="2000"/>
          </a:p>
        </p:txBody>
      </p:sp>
      <p:sp>
        <p:nvSpPr>
          <p:cNvPr id="30747" name="任意多边形 46"/>
          <p:cNvSpPr/>
          <p:nvPr/>
        </p:nvSpPr>
        <p:spPr>
          <a:xfrm>
            <a:off x="3563938" y="3948113"/>
            <a:ext cx="242887" cy="11112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71769" y="239232"/>
              </a:cxn>
              <a:cxn ang="0">
                <a:pos x="115629" y="469604"/>
              </a:cxn>
              <a:cxn ang="0">
                <a:pos x="119616" y="611372"/>
              </a:cxn>
              <a:cxn ang="0">
                <a:pos x="183411" y="912628"/>
              </a:cxn>
              <a:cxn ang="0">
                <a:pos x="243220" y="1111988"/>
              </a:cxn>
            </a:cxnLst>
            <a:pathLst>
              <a:path w="324293" h="1334386">
                <a:moveTo>
                  <a:pt x="0" y="0"/>
                </a:moveTo>
                <a:cubicBezTo>
                  <a:pt x="34999" y="96579"/>
                  <a:pt x="69998" y="193158"/>
                  <a:pt x="95693" y="287079"/>
                </a:cubicBezTo>
                <a:cubicBezTo>
                  <a:pt x="121388" y="381000"/>
                  <a:pt x="143540" y="489098"/>
                  <a:pt x="154172" y="563526"/>
                </a:cubicBezTo>
                <a:cubicBezTo>
                  <a:pt x="164804" y="637954"/>
                  <a:pt x="144425" y="645042"/>
                  <a:pt x="159488" y="733647"/>
                </a:cubicBezTo>
                <a:cubicBezTo>
                  <a:pt x="174551" y="822252"/>
                  <a:pt x="217082" y="995031"/>
                  <a:pt x="244549" y="1095154"/>
                </a:cubicBezTo>
                <a:cubicBezTo>
                  <a:pt x="272017" y="1195277"/>
                  <a:pt x="298155" y="1264831"/>
                  <a:pt x="324293" y="1334386"/>
                </a:cubicBezTo>
              </a:path>
            </a:pathLst>
          </a:custGeom>
          <a:noFill/>
          <a:ln w="44450" cap="rnd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 sz="2000"/>
          </a:p>
        </p:txBody>
      </p:sp>
      <p:sp>
        <p:nvSpPr>
          <p:cNvPr id="30748" name="任意多边形 47"/>
          <p:cNvSpPr/>
          <p:nvPr/>
        </p:nvSpPr>
        <p:spPr>
          <a:xfrm>
            <a:off x="3719513" y="4000500"/>
            <a:ext cx="60325" cy="69532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59808" y="695547"/>
              </a:cxn>
            </a:cxnLst>
            <a:pathLst>
              <a:path w="79744" h="834656">
                <a:moveTo>
                  <a:pt x="0" y="0"/>
                </a:moveTo>
                <a:lnTo>
                  <a:pt x="79744" y="834656"/>
                </a:lnTo>
              </a:path>
            </a:pathLst>
          </a:custGeom>
          <a:noFill/>
          <a:ln w="44450" cap="rnd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 sz="2000"/>
          </a:p>
        </p:txBody>
      </p:sp>
      <p:sp>
        <p:nvSpPr>
          <p:cNvPr id="30749" name="任意多边形 48"/>
          <p:cNvSpPr/>
          <p:nvPr/>
        </p:nvSpPr>
        <p:spPr>
          <a:xfrm>
            <a:off x="3954463" y="4010025"/>
            <a:ext cx="31750" cy="6286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31898" y="629093"/>
              </a:cxn>
            </a:cxnLst>
            <a:pathLst>
              <a:path w="42530" h="754912">
                <a:moveTo>
                  <a:pt x="0" y="0"/>
                </a:moveTo>
                <a:lnTo>
                  <a:pt x="42530" y="754912"/>
                </a:lnTo>
              </a:path>
            </a:pathLst>
          </a:custGeom>
          <a:noFill/>
          <a:ln w="44450" cap="rnd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 sz="2000"/>
          </a:p>
        </p:txBody>
      </p:sp>
      <p:sp>
        <p:nvSpPr>
          <p:cNvPr id="52" name="矩形 51"/>
          <p:cNvSpPr/>
          <p:nvPr/>
        </p:nvSpPr>
        <p:spPr>
          <a:xfrm rot="499431">
            <a:off x="1867853" y="1624330"/>
            <a:ext cx="1163320" cy="378460"/>
          </a:xfrm>
          <a:prstGeom prst="rect">
            <a:avLst/>
          </a:prstGeom>
          <a:noFill/>
          <a:ln w="9525">
            <a:noFill/>
          </a:ln>
        </p:spPr>
        <p:txBody>
          <a:bodyPr wrap="none" lIns="71306" tIns="35654" rIns="71306" bIns="35654" anchor="t">
            <a:spAutoFit/>
          </a:bodyPr>
          <a:p>
            <a:pPr defTabSz="713105"/>
            <a:r>
              <a:rPr lang="zh-CN" altLang="en-US" sz="2000" dirty="0">
                <a:solidFill>
                  <a:schemeClr val="tx1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天山山脉</a:t>
            </a:r>
            <a:endParaRPr lang="zh-CN" altLang="en-US" sz="2000" dirty="0">
              <a:solidFill>
                <a:schemeClr val="tx1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4877435" y="2226310"/>
            <a:ext cx="1163320" cy="378460"/>
          </a:xfrm>
          <a:prstGeom prst="rect">
            <a:avLst/>
          </a:prstGeom>
          <a:noFill/>
          <a:ln w="9525">
            <a:noFill/>
          </a:ln>
        </p:spPr>
        <p:txBody>
          <a:bodyPr wrap="none" lIns="71306" tIns="35654" rIns="71306" bIns="35654" anchor="t">
            <a:spAutoFit/>
          </a:bodyPr>
          <a:p>
            <a:pPr defTabSz="713105"/>
            <a:r>
              <a:rPr lang="zh-CN" altLang="en-US" sz="2000" dirty="0">
                <a:solidFill>
                  <a:schemeClr val="tx1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阴山山脉</a:t>
            </a:r>
            <a:endParaRPr lang="zh-CN" altLang="en-US" sz="2000" dirty="0">
              <a:solidFill>
                <a:schemeClr val="tx1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56" name="矩形 55"/>
          <p:cNvSpPr/>
          <p:nvPr/>
        </p:nvSpPr>
        <p:spPr>
          <a:xfrm rot="450587">
            <a:off x="995680" y="2867978"/>
            <a:ext cx="1163320" cy="378460"/>
          </a:xfrm>
          <a:prstGeom prst="rect">
            <a:avLst/>
          </a:prstGeom>
          <a:noFill/>
          <a:ln w="9525">
            <a:noFill/>
          </a:ln>
        </p:spPr>
        <p:txBody>
          <a:bodyPr wrap="none" lIns="71306" tIns="35654" rIns="71306" bIns="35654" anchor="t">
            <a:spAutoFit/>
          </a:bodyPr>
          <a:p>
            <a:pPr defTabSz="713105"/>
            <a:r>
              <a:rPr lang="zh-CN" altLang="en-US" sz="2000" dirty="0">
                <a:solidFill>
                  <a:schemeClr val="tx1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昆仑山脉</a:t>
            </a:r>
            <a:endParaRPr lang="zh-CN" altLang="en-US" sz="2000" dirty="0">
              <a:solidFill>
                <a:schemeClr val="tx1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58" name="矩形 57"/>
          <p:cNvSpPr/>
          <p:nvPr/>
        </p:nvSpPr>
        <p:spPr>
          <a:xfrm rot="365846">
            <a:off x="4594225" y="3689985"/>
            <a:ext cx="1216660" cy="378460"/>
          </a:xfrm>
          <a:prstGeom prst="rect">
            <a:avLst/>
          </a:prstGeom>
          <a:noFill/>
          <a:ln w="9525">
            <a:noFill/>
          </a:ln>
        </p:spPr>
        <p:txBody>
          <a:bodyPr wrap="square" lIns="71306" tIns="35654" rIns="71306" bIns="35654" anchor="t">
            <a:spAutoFit/>
          </a:bodyPr>
          <a:p>
            <a:pPr defTabSz="713105"/>
            <a:r>
              <a:rPr lang="zh-CN" altLang="en-US" sz="2000" dirty="0">
                <a:solidFill>
                  <a:schemeClr val="tx1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秦       岭</a:t>
            </a:r>
            <a:endParaRPr lang="zh-CN" altLang="en-US" sz="2000" dirty="0">
              <a:solidFill>
                <a:schemeClr val="tx1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5828983" y="5403215"/>
            <a:ext cx="652780" cy="378460"/>
          </a:xfrm>
          <a:prstGeom prst="rect">
            <a:avLst/>
          </a:prstGeom>
          <a:noFill/>
          <a:ln w="9525">
            <a:noFill/>
          </a:ln>
        </p:spPr>
        <p:txBody>
          <a:bodyPr wrap="none" lIns="71306" tIns="35654" rIns="71306" bIns="35654" anchor="t">
            <a:spAutoFit/>
          </a:bodyPr>
          <a:p>
            <a:pPr defTabSz="713105"/>
            <a:r>
              <a:rPr lang="zh-CN" altLang="en-US" sz="2000" dirty="0">
                <a:solidFill>
                  <a:schemeClr val="tx1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南岭</a:t>
            </a:r>
            <a:endParaRPr lang="zh-CN" altLang="en-US" sz="2000" dirty="0">
              <a:solidFill>
                <a:schemeClr val="tx1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3" name="矩形 2"/>
          <p:cNvSpPr/>
          <p:nvPr/>
        </p:nvSpPr>
        <p:spPr>
          <a:xfrm rot="1363016">
            <a:off x="7351078" y="5012055"/>
            <a:ext cx="322262" cy="1301750"/>
          </a:xfrm>
          <a:prstGeom prst="rect">
            <a:avLst/>
          </a:prstGeom>
          <a:noFill/>
          <a:ln w="9525">
            <a:noFill/>
          </a:ln>
        </p:spPr>
        <p:txBody>
          <a:bodyPr wrap="square" lIns="71306" tIns="35654" rIns="71306" bIns="35654" anchor="t">
            <a:spAutoFit/>
          </a:bodyPr>
          <a:p>
            <a:pPr defTabSz="713105"/>
            <a:r>
              <a:rPr lang="zh-CN" altLang="en-US" sz="2000" dirty="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台湾山脉</a:t>
            </a:r>
            <a:endParaRPr lang="zh-CN" altLang="en-US" sz="2000" dirty="0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54" name="矩形 53"/>
          <p:cNvSpPr/>
          <p:nvPr/>
        </p:nvSpPr>
        <p:spPr>
          <a:xfrm rot="1793818">
            <a:off x="8051800" y="1260793"/>
            <a:ext cx="276225" cy="1301750"/>
          </a:xfrm>
          <a:prstGeom prst="rect">
            <a:avLst/>
          </a:prstGeom>
          <a:noFill/>
          <a:ln w="9525">
            <a:noFill/>
          </a:ln>
        </p:spPr>
        <p:txBody>
          <a:bodyPr wrap="square" lIns="71306" tIns="35654" rIns="71306" bIns="35654" anchor="t">
            <a:spAutoFit/>
          </a:bodyPr>
          <a:p>
            <a:pPr defTabSz="713105"/>
            <a:r>
              <a:rPr lang="zh-CN" altLang="en-US" sz="2000" dirty="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长白山脉</a:t>
            </a:r>
            <a:endParaRPr lang="zh-CN" altLang="en-US" sz="2000" dirty="0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55" name="矩形 54"/>
          <p:cNvSpPr/>
          <p:nvPr/>
        </p:nvSpPr>
        <p:spPr>
          <a:xfrm rot="1904170">
            <a:off x="6635115" y="4502150"/>
            <a:ext cx="284163" cy="1301750"/>
          </a:xfrm>
          <a:prstGeom prst="rect">
            <a:avLst/>
          </a:prstGeom>
          <a:noFill/>
          <a:ln w="9525">
            <a:noFill/>
          </a:ln>
        </p:spPr>
        <p:txBody>
          <a:bodyPr wrap="square" lIns="71306" tIns="35654" rIns="71306" bIns="35654" anchor="t">
            <a:spAutoFit/>
          </a:bodyPr>
          <a:p>
            <a:pPr defTabSz="713105"/>
            <a:r>
              <a:rPr lang="zh-CN" altLang="en-US" sz="2000" dirty="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武夷山脉</a:t>
            </a:r>
            <a:endParaRPr lang="zh-CN" altLang="en-US" sz="2000" dirty="0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2" name="矩形 1"/>
          <p:cNvSpPr/>
          <p:nvPr/>
        </p:nvSpPr>
        <p:spPr>
          <a:xfrm rot="1024883">
            <a:off x="6758623" y="696278"/>
            <a:ext cx="296862" cy="1301750"/>
          </a:xfrm>
          <a:prstGeom prst="rect">
            <a:avLst/>
          </a:prstGeom>
          <a:noFill/>
          <a:ln w="9525">
            <a:noFill/>
          </a:ln>
        </p:spPr>
        <p:txBody>
          <a:bodyPr wrap="square" lIns="71306" tIns="35654" rIns="71306" bIns="35654" anchor="t">
            <a:spAutoFit/>
          </a:bodyPr>
          <a:p>
            <a:pPr defTabSz="713105"/>
            <a:r>
              <a:rPr lang="zh-CN" altLang="en-US" sz="2000" dirty="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大兴安岭</a:t>
            </a:r>
            <a:endParaRPr lang="zh-CN" altLang="en-US" sz="2000" dirty="0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57" name="矩形 56"/>
          <p:cNvSpPr/>
          <p:nvPr/>
        </p:nvSpPr>
        <p:spPr>
          <a:xfrm rot="503684">
            <a:off x="5754053" y="2648903"/>
            <a:ext cx="315912" cy="1301750"/>
          </a:xfrm>
          <a:prstGeom prst="rect">
            <a:avLst/>
          </a:prstGeom>
          <a:noFill/>
          <a:ln w="9525">
            <a:noFill/>
          </a:ln>
        </p:spPr>
        <p:txBody>
          <a:bodyPr wrap="square" lIns="71306" tIns="35654" rIns="71306" bIns="35654" anchor="t">
            <a:spAutoFit/>
          </a:bodyPr>
          <a:p>
            <a:pPr defTabSz="713105"/>
            <a:r>
              <a:rPr lang="zh-CN" altLang="en-US" sz="2000" dirty="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太行山脉</a:t>
            </a:r>
            <a:endParaRPr lang="zh-CN" altLang="en-US" sz="2000" dirty="0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4" name="矩形 3"/>
          <p:cNvSpPr/>
          <p:nvPr/>
        </p:nvSpPr>
        <p:spPr>
          <a:xfrm rot="996902">
            <a:off x="5341938" y="4068445"/>
            <a:ext cx="279400" cy="686435"/>
          </a:xfrm>
          <a:prstGeom prst="rect">
            <a:avLst/>
          </a:prstGeom>
          <a:noFill/>
          <a:ln w="9525">
            <a:noFill/>
          </a:ln>
        </p:spPr>
        <p:txBody>
          <a:bodyPr wrap="square" lIns="71306" tIns="35654" rIns="71306" bIns="35654" anchor="t">
            <a:spAutoFit/>
          </a:bodyPr>
          <a:p>
            <a:pPr defTabSz="713105"/>
            <a:r>
              <a:rPr lang="zh-CN" altLang="en-US" sz="2000" dirty="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巫山</a:t>
            </a:r>
            <a:endParaRPr lang="zh-CN" altLang="en-US" sz="2000" dirty="0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59" name="矩形 58"/>
          <p:cNvSpPr/>
          <p:nvPr/>
        </p:nvSpPr>
        <p:spPr>
          <a:xfrm rot="1178013">
            <a:off x="5255260" y="4543743"/>
            <a:ext cx="284163" cy="994410"/>
          </a:xfrm>
          <a:prstGeom prst="rect">
            <a:avLst/>
          </a:prstGeom>
          <a:noFill/>
          <a:ln w="9525">
            <a:noFill/>
          </a:ln>
        </p:spPr>
        <p:txBody>
          <a:bodyPr wrap="square" lIns="71306" tIns="35654" rIns="71306" bIns="35654" anchor="t">
            <a:spAutoFit/>
          </a:bodyPr>
          <a:p>
            <a:pPr defTabSz="713105"/>
            <a:r>
              <a:rPr lang="zh-CN" altLang="en-US" sz="2000" dirty="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雪峰山</a:t>
            </a:r>
            <a:endParaRPr lang="zh-CN" altLang="en-US" sz="2000" dirty="0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7" name="矩形 6"/>
          <p:cNvSpPr/>
          <p:nvPr/>
        </p:nvSpPr>
        <p:spPr>
          <a:xfrm rot="2988508">
            <a:off x="2068195" y="1029653"/>
            <a:ext cx="1418590" cy="378460"/>
          </a:xfrm>
          <a:prstGeom prst="rect">
            <a:avLst/>
          </a:prstGeom>
          <a:noFill/>
          <a:ln w="9525">
            <a:noFill/>
          </a:ln>
        </p:spPr>
        <p:txBody>
          <a:bodyPr wrap="none" lIns="71306" tIns="35654" rIns="71306" bIns="35654" anchor="t">
            <a:spAutoFit/>
          </a:bodyPr>
          <a:p>
            <a:pPr defTabSz="713105"/>
            <a:r>
              <a:rPr lang="zh-CN" altLang="en-US" sz="2000" dirty="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阿尔泰山脉</a:t>
            </a:r>
            <a:endParaRPr lang="zh-CN" altLang="en-US" sz="2000" dirty="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50" name="矩形 49"/>
          <p:cNvSpPr/>
          <p:nvPr/>
        </p:nvSpPr>
        <p:spPr>
          <a:xfrm rot="1702727">
            <a:off x="3144203" y="2901950"/>
            <a:ext cx="1163320" cy="378460"/>
          </a:xfrm>
          <a:prstGeom prst="rect">
            <a:avLst/>
          </a:prstGeom>
          <a:noFill/>
          <a:ln w="9525">
            <a:noFill/>
          </a:ln>
        </p:spPr>
        <p:txBody>
          <a:bodyPr wrap="none" lIns="71306" tIns="35654" rIns="71306" bIns="35654" anchor="t">
            <a:spAutoFit/>
          </a:bodyPr>
          <a:p>
            <a:pPr defTabSz="713105"/>
            <a:r>
              <a:rPr lang="zh-CN" altLang="en-US" sz="2000" dirty="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祁连山脉</a:t>
            </a:r>
            <a:endParaRPr lang="zh-CN" altLang="en-US" sz="2000" dirty="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8" name="矩形 7"/>
          <p:cNvSpPr/>
          <p:nvPr/>
        </p:nvSpPr>
        <p:spPr>
          <a:xfrm rot="660000">
            <a:off x="4659313" y="2716213"/>
            <a:ext cx="252412" cy="647700"/>
          </a:xfrm>
          <a:prstGeom prst="rect">
            <a:avLst/>
          </a:prstGeom>
          <a:noFill/>
          <a:ln w="9525">
            <a:noFill/>
          </a:ln>
        </p:spPr>
        <p:txBody>
          <a:bodyPr wrap="square" lIns="71306" tIns="35654" rIns="71306" bIns="35654" anchor="t">
            <a:spAutoFit/>
          </a:bodyPr>
          <a:p>
            <a:pPr defTabSz="713105">
              <a:lnSpc>
                <a:spcPts val="1500"/>
              </a:lnSpc>
            </a:pPr>
            <a:r>
              <a:rPr lang="zh-CN" altLang="en-US" sz="2000" dirty="0">
                <a:solidFill>
                  <a:srgbClr val="00B05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贺兰山</a:t>
            </a:r>
            <a:endParaRPr lang="zh-CN" altLang="en-US" sz="2000" dirty="0">
              <a:solidFill>
                <a:srgbClr val="00B05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3163888" y="4425633"/>
            <a:ext cx="1163320" cy="378460"/>
          </a:xfrm>
          <a:prstGeom prst="rect">
            <a:avLst/>
          </a:prstGeom>
          <a:noFill/>
          <a:ln w="9525">
            <a:noFill/>
          </a:ln>
        </p:spPr>
        <p:txBody>
          <a:bodyPr wrap="none" lIns="71306" tIns="35654" rIns="71306" bIns="35654" anchor="t">
            <a:spAutoFit/>
          </a:bodyPr>
          <a:p>
            <a:pPr defTabSz="713105"/>
            <a:r>
              <a:rPr lang="zh-CN" altLang="en-US" sz="2000" dirty="0">
                <a:solidFill>
                  <a:srgbClr val="00B05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横断山脉</a:t>
            </a:r>
            <a:endParaRPr lang="zh-CN" altLang="en-US" sz="2000" dirty="0">
              <a:solidFill>
                <a:srgbClr val="00B05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43" name="矩形 42"/>
          <p:cNvSpPr/>
          <p:nvPr/>
        </p:nvSpPr>
        <p:spPr>
          <a:xfrm rot="2610100">
            <a:off x="367348" y="4249738"/>
            <a:ext cx="1673860" cy="378460"/>
          </a:xfrm>
          <a:prstGeom prst="rect">
            <a:avLst/>
          </a:prstGeom>
          <a:noFill/>
          <a:ln w="9525">
            <a:noFill/>
          </a:ln>
        </p:spPr>
        <p:txBody>
          <a:bodyPr wrap="none" lIns="71306" tIns="35654" rIns="71306" bIns="35654" anchor="t">
            <a:spAutoFit/>
          </a:bodyPr>
          <a:p>
            <a:pPr defTabSz="713105"/>
            <a:r>
              <a:rPr lang="zh-CN" altLang="en-US" sz="2000" dirty="0">
                <a:solidFill>
                  <a:srgbClr val="FF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喜马拉雅山脉</a:t>
            </a:r>
            <a:endParaRPr lang="zh-CN" altLang="en-US" sz="2000" dirty="0">
              <a:solidFill>
                <a:srgbClr val="FF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-28575" y="4948555"/>
            <a:ext cx="2703830" cy="20148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ts val="3000"/>
              </a:lnSpc>
              <a:spcBef>
                <a:spcPts val="0"/>
              </a:spcBef>
            </a:pPr>
            <a:r>
              <a:rPr lang="zh-CN" altLang="en-US"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东西走向</a:t>
            </a:r>
            <a:endParaRPr lang="zh-CN" altLang="en-US"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</a:endParaRPr>
          </a:p>
          <a:p>
            <a:pPr>
              <a:lnSpc>
                <a:spcPts val="3000"/>
              </a:lnSpc>
              <a:spcBef>
                <a:spcPts val="0"/>
              </a:spcBef>
            </a:pPr>
            <a:r>
              <a:rPr lang="zh-CN" altLang="en-US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东北</a:t>
            </a:r>
            <a:r>
              <a:rPr lang="en-US" altLang="zh-CN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-</a:t>
            </a:r>
            <a:r>
              <a:rPr lang="zh-CN" altLang="en-US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西南走向</a:t>
            </a:r>
            <a:endParaRPr lang="zh-CN" altLang="en-US"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</a:endParaRPr>
          </a:p>
          <a:p>
            <a:pPr>
              <a:lnSpc>
                <a:spcPts val="3000"/>
              </a:lnSpc>
              <a:spcBef>
                <a:spcPts val="0"/>
              </a:spcBef>
            </a:pPr>
            <a:r>
              <a:rPr lang="zh-CN" altLang="en-US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西北</a:t>
            </a:r>
            <a:r>
              <a:rPr lang="en-US" altLang="zh-CN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-</a:t>
            </a:r>
            <a:r>
              <a:rPr lang="zh-CN" altLang="en-US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东南走向</a:t>
            </a:r>
            <a:endParaRPr lang="zh-CN" altLang="en-US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</a:endParaRPr>
          </a:p>
          <a:p>
            <a:pPr>
              <a:lnSpc>
                <a:spcPts val="3000"/>
              </a:lnSpc>
              <a:spcBef>
                <a:spcPts val="0"/>
              </a:spcBef>
            </a:pPr>
            <a:r>
              <a:rPr lang="zh-CN" altLang="en-US">
                <a:solidFill>
                  <a:srgbClr val="00B050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南北走向</a:t>
            </a:r>
            <a:endParaRPr lang="zh-CN" altLang="en-US">
              <a:solidFill>
                <a:srgbClr val="00B050"/>
              </a:solidFill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</a:endParaRPr>
          </a:p>
          <a:p>
            <a:pPr>
              <a:lnSpc>
                <a:spcPts val="3000"/>
              </a:lnSpc>
              <a:spcBef>
                <a:spcPts val="0"/>
              </a:spcBef>
            </a:pPr>
            <a:r>
              <a:rPr lang="zh-CN" altLang="en-US">
                <a:solidFill>
                  <a:srgbClr val="FF00FF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弧形走向</a:t>
            </a:r>
            <a:endParaRPr lang="zh-CN" altLang="en-US">
              <a:solidFill>
                <a:srgbClr val="FF00FF"/>
              </a:solidFill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53" grpId="0"/>
      <p:bldP spid="7" grpId="0"/>
      <p:bldP spid="8" grpId="0"/>
      <p:bldP spid="50" grpId="0"/>
      <p:bldP spid="56" grpId="0"/>
      <p:bldP spid="43" grpId="0"/>
      <p:bldP spid="51" grpId="0"/>
      <p:bldP spid="59" grpId="0"/>
      <p:bldP spid="61" grpId="0"/>
      <p:bldP spid="55" grpId="0"/>
      <p:bldP spid="3" grpId="0"/>
      <p:bldP spid="2" grpId="0"/>
      <p:bldP spid="54" grpId="0"/>
      <p:bldP spid="57" grpId="0"/>
      <p:bldP spid="4" grpId="0"/>
      <p:bldP spid="58" grpId="0"/>
      <p:bldP spid="5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30721" name="组合 29"/>
          <p:cNvGrpSpPr/>
          <p:nvPr/>
        </p:nvGrpSpPr>
        <p:grpSpPr>
          <a:xfrm>
            <a:off x="-158750" y="0"/>
            <a:ext cx="9267825" cy="6916738"/>
            <a:chOff x="-97" y="-46"/>
            <a:chExt cx="14595" cy="10892"/>
          </a:xfrm>
        </p:grpSpPr>
        <p:grpSp>
          <p:nvGrpSpPr>
            <p:cNvPr id="30722" name="组合 16"/>
            <p:cNvGrpSpPr/>
            <p:nvPr/>
          </p:nvGrpSpPr>
          <p:grpSpPr>
            <a:xfrm>
              <a:off x="-97" y="-46"/>
              <a:ext cx="14595" cy="10892"/>
              <a:chOff x="-97" y="-46"/>
              <a:chExt cx="14595" cy="10892"/>
            </a:xfrm>
          </p:grpSpPr>
          <p:pic>
            <p:nvPicPr>
              <p:cNvPr id="30723" name="图片 116737" descr="图片3"/>
              <p:cNvPicPr>
                <a:picLocks noChangeAspect="1"/>
              </p:cNvPicPr>
              <p:nvPr/>
            </p:nvPicPr>
            <p:blipFill>
              <a:blip r:embed="rId1"/>
              <a:srcRect t="1549"/>
              <a:stretch>
                <a:fillRect/>
              </a:stretch>
            </p:blipFill>
            <p:spPr>
              <a:xfrm>
                <a:off x="-97" y="-46"/>
                <a:ext cx="14595" cy="10892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sp>
            <p:nvSpPr>
              <p:cNvPr id="6" name="任意多边形 5"/>
              <p:cNvSpPr/>
              <p:nvPr/>
            </p:nvSpPr>
            <p:spPr>
              <a:xfrm>
                <a:off x="8647" y="7471"/>
                <a:ext cx="130" cy="660"/>
              </a:xfrm>
              <a:custGeom>
                <a:avLst/>
                <a:gdLst>
                  <a:gd name="connisteX0" fmla="*/ 81915 w 82761"/>
                  <a:gd name="connsiteY0" fmla="*/ 0 h 419100"/>
                  <a:gd name="connisteX1" fmla="*/ 81915 w 82761"/>
                  <a:gd name="connsiteY1" fmla="*/ 64135 h 419100"/>
                  <a:gd name="connisteX2" fmla="*/ 81915 w 82761"/>
                  <a:gd name="connsiteY2" fmla="*/ 137160 h 419100"/>
                  <a:gd name="connisteX3" fmla="*/ 73025 w 82761"/>
                  <a:gd name="connsiteY3" fmla="*/ 209550 h 419100"/>
                  <a:gd name="connisteX4" fmla="*/ 45720 w 82761"/>
                  <a:gd name="connsiteY4" fmla="*/ 273685 h 419100"/>
                  <a:gd name="connisteX5" fmla="*/ 18415 w 82761"/>
                  <a:gd name="connsiteY5" fmla="*/ 346710 h 419100"/>
                  <a:gd name="connisteX6" fmla="*/ 0 w 82761"/>
                  <a:gd name="connsiteY6" fmla="*/ 419100 h 419100"/>
                </a:gdLst>
                <a:ahLst/>
                <a:cxnLst>
                  <a:cxn ang="0">
                    <a:pos x="connisteX0" y="connsiteY0"/>
                  </a:cxn>
                  <a:cxn ang="0">
                    <a:pos x="connisteX1" y="connsiteY1"/>
                  </a:cxn>
                  <a:cxn ang="0">
                    <a:pos x="connisteX2" y="connsiteY2"/>
                  </a:cxn>
                  <a:cxn ang="0">
                    <a:pos x="connisteX3" y="connsiteY3"/>
                  </a:cxn>
                  <a:cxn ang="0">
                    <a:pos x="connisteX4" y="connsiteY4"/>
                  </a:cxn>
                  <a:cxn ang="0">
                    <a:pos x="connisteX5" y="connsiteY5"/>
                  </a:cxn>
                  <a:cxn ang="0">
                    <a:pos x="connisteX6" y="connsiteY6"/>
                  </a:cxn>
                </a:cxnLst>
                <a:rect l="l" t="t" r="r" b="b"/>
                <a:pathLst>
                  <a:path w="82762" h="419100">
                    <a:moveTo>
                      <a:pt x="81915" y="0"/>
                    </a:moveTo>
                    <a:cubicBezTo>
                      <a:pt x="81915" y="11430"/>
                      <a:pt x="81915" y="36830"/>
                      <a:pt x="81915" y="64135"/>
                    </a:cubicBezTo>
                    <a:cubicBezTo>
                      <a:pt x="81915" y="91440"/>
                      <a:pt x="83820" y="107950"/>
                      <a:pt x="81915" y="137160"/>
                    </a:cubicBezTo>
                    <a:cubicBezTo>
                      <a:pt x="80010" y="166370"/>
                      <a:pt x="80010" y="182245"/>
                      <a:pt x="73025" y="209550"/>
                    </a:cubicBezTo>
                    <a:cubicBezTo>
                      <a:pt x="66040" y="236855"/>
                      <a:pt x="56515" y="246380"/>
                      <a:pt x="45720" y="273685"/>
                    </a:cubicBezTo>
                    <a:cubicBezTo>
                      <a:pt x="34925" y="300990"/>
                      <a:pt x="27305" y="317500"/>
                      <a:pt x="18415" y="346710"/>
                    </a:cubicBezTo>
                    <a:cubicBezTo>
                      <a:pt x="9525" y="375920"/>
                      <a:pt x="3175" y="405765"/>
                      <a:pt x="0" y="419100"/>
                    </a:cubicBezTo>
                  </a:path>
                </a:pathLst>
              </a:cu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 fontAlgn="base"/>
                <a:endParaRPr lang="zh-CN" altLang="en-US" strike="noStrike" noProof="1"/>
              </a:p>
            </p:txBody>
          </p:sp>
          <p:sp>
            <p:nvSpPr>
              <p:cNvPr id="9" name="任意多边形 8"/>
              <p:cNvSpPr/>
              <p:nvPr/>
            </p:nvSpPr>
            <p:spPr>
              <a:xfrm>
                <a:off x="5219" y="4056"/>
                <a:ext cx="1722" cy="1106"/>
              </a:xfrm>
              <a:custGeom>
                <a:avLst/>
                <a:gdLst>
                  <a:gd name="connisteX0" fmla="*/ 0 w 1093470"/>
                  <a:gd name="connsiteY0" fmla="*/ 19812 h 702437"/>
                  <a:gd name="connisteX1" fmla="*/ 64135 w 1093470"/>
                  <a:gd name="connsiteY1" fmla="*/ 10287 h 702437"/>
                  <a:gd name="connisteX2" fmla="*/ 137160 w 1093470"/>
                  <a:gd name="connsiteY2" fmla="*/ 19812 h 702437"/>
                  <a:gd name="connisteX3" fmla="*/ 391795 w 1093470"/>
                  <a:gd name="connsiteY3" fmla="*/ 201422 h 702437"/>
                  <a:gd name="connisteX4" fmla="*/ 455930 w 1093470"/>
                  <a:gd name="connsiteY4" fmla="*/ 238252 h 702437"/>
                  <a:gd name="connisteX5" fmla="*/ 528320 w 1093470"/>
                  <a:gd name="connsiteY5" fmla="*/ 274447 h 702437"/>
                  <a:gd name="connisteX6" fmla="*/ 592455 w 1093470"/>
                  <a:gd name="connsiteY6" fmla="*/ 311277 h 702437"/>
                  <a:gd name="connisteX7" fmla="*/ 664845 w 1093470"/>
                  <a:gd name="connsiteY7" fmla="*/ 347472 h 702437"/>
                  <a:gd name="connisteX8" fmla="*/ 728980 w 1093470"/>
                  <a:gd name="connsiteY8" fmla="*/ 393192 h 702437"/>
                  <a:gd name="connisteX9" fmla="*/ 802005 w 1093470"/>
                  <a:gd name="connsiteY9" fmla="*/ 447802 h 702437"/>
                  <a:gd name="connisteX10" fmla="*/ 883920 w 1093470"/>
                  <a:gd name="connsiteY10" fmla="*/ 511302 h 702437"/>
                  <a:gd name="connisteX11" fmla="*/ 947420 w 1093470"/>
                  <a:gd name="connsiteY11" fmla="*/ 575437 h 702437"/>
                  <a:gd name="connisteX12" fmla="*/ 1020445 w 1093470"/>
                  <a:gd name="connsiteY12" fmla="*/ 630047 h 702437"/>
                  <a:gd name="connisteX13" fmla="*/ 1093470 w 1093470"/>
                  <a:gd name="connsiteY13" fmla="*/ 702437 h 702437"/>
                </a:gdLst>
                <a:ahLst/>
                <a:cxnLst>
                  <a:cxn ang="0">
                    <a:pos x="connisteX0" y="connsiteY0"/>
                  </a:cxn>
                  <a:cxn ang="0">
                    <a:pos x="connisteX1" y="connsiteY1"/>
                  </a:cxn>
                  <a:cxn ang="0">
                    <a:pos x="connisteX2" y="connsiteY2"/>
                  </a:cxn>
                  <a:cxn ang="0">
                    <a:pos x="connisteX3" y="connsiteY3"/>
                  </a:cxn>
                  <a:cxn ang="0">
                    <a:pos x="connisteX4" y="connsiteY4"/>
                  </a:cxn>
                  <a:cxn ang="0">
                    <a:pos x="connisteX5" y="connsiteY5"/>
                  </a:cxn>
                  <a:cxn ang="0">
                    <a:pos x="connisteX6" y="connsiteY6"/>
                  </a:cxn>
                  <a:cxn ang="0">
                    <a:pos x="connisteX7" y="connsiteY7"/>
                  </a:cxn>
                  <a:cxn ang="0">
                    <a:pos x="connisteX8" y="connsiteY8"/>
                  </a:cxn>
                  <a:cxn ang="0">
                    <a:pos x="connisteX9" y="connsiteY9"/>
                  </a:cxn>
                  <a:cxn ang="0">
                    <a:pos x="connisteX10" y="connsiteY10"/>
                  </a:cxn>
                  <a:cxn ang="0">
                    <a:pos x="connisteX11" y="connsiteY11"/>
                  </a:cxn>
                  <a:cxn ang="0">
                    <a:pos x="connisteX12" y="connsiteY12"/>
                  </a:cxn>
                  <a:cxn ang="0">
                    <a:pos x="connisteX13" y="connsiteY13"/>
                  </a:cxn>
                </a:cxnLst>
                <a:rect l="l" t="t" r="r" b="b"/>
                <a:pathLst>
                  <a:path w="1093470" h="702437">
                    <a:moveTo>
                      <a:pt x="0" y="19812"/>
                    </a:moveTo>
                    <a:cubicBezTo>
                      <a:pt x="11430" y="17907"/>
                      <a:pt x="36830" y="10287"/>
                      <a:pt x="64135" y="10287"/>
                    </a:cubicBezTo>
                    <a:cubicBezTo>
                      <a:pt x="91440" y="10287"/>
                      <a:pt x="71755" y="-18288"/>
                      <a:pt x="137160" y="19812"/>
                    </a:cubicBezTo>
                    <a:cubicBezTo>
                      <a:pt x="202565" y="57912"/>
                      <a:pt x="328295" y="157607"/>
                      <a:pt x="391795" y="201422"/>
                    </a:cubicBezTo>
                    <a:cubicBezTo>
                      <a:pt x="455295" y="245237"/>
                      <a:pt x="428625" y="223647"/>
                      <a:pt x="455930" y="238252"/>
                    </a:cubicBezTo>
                    <a:cubicBezTo>
                      <a:pt x="483235" y="252857"/>
                      <a:pt x="501015" y="259842"/>
                      <a:pt x="528320" y="274447"/>
                    </a:cubicBezTo>
                    <a:cubicBezTo>
                      <a:pt x="555625" y="289052"/>
                      <a:pt x="565150" y="296672"/>
                      <a:pt x="592455" y="311277"/>
                    </a:cubicBezTo>
                    <a:cubicBezTo>
                      <a:pt x="619760" y="325882"/>
                      <a:pt x="637540" y="330962"/>
                      <a:pt x="664845" y="347472"/>
                    </a:cubicBezTo>
                    <a:cubicBezTo>
                      <a:pt x="692150" y="363982"/>
                      <a:pt x="701675" y="372872"/>
                      <a:pt x="728980" y="393192"/>
                    </a:cubicBezTo>
                    <a:cubicBezTo>
                      <a:pt x="756285" y="413512"/>
                      <a:pt x="770890" y="424307"/>
                      <a:pt x="802005" y="447802"/>
                    </a:cubicBezTo>
                    <a:cubicBezTo>
                      <a:pt x="833120" y="471297"/>
                      <a:pt x="854710" y="485902"/>
                      <a:pt x="883920" y="511302"/>
                    </a:cubicBezTo>
                    <a:cubicBezTo>
                      <a:pt x="913130" y="536702"/>
                      <a:pt x="920115" y="551942"/>
                      <a:pt x="947420" y="575437"/>
                    </a:cubicBezTo>
                    <a:cubicBezTo>
                      <a:pt x="974725" y="598932"/>
                      <a:pt x="991235" y="604647"/>
                      <a:pt x="1020445" y="630047"/>
                    </a:cubicBezTo>
                    <a:cubicBezTo>
                      <a:pt x="1049655" y="655447"/>
                      <a:pt x="1080135" y="689102"/>
                      <a:pt x="1093470" y="702437"/>
                    </a:cubicBezTo>
                  </a:path>
                </a:pathLst>
              </a:cu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 fontAlgn="base"/>
                <a:endParaRPr lang="zh-CN" altLang="en-US" strike="noStrike" noProof="1"/>
              </a:p>
            </p:txBody>
          </p:sp>
        </p:grpSp>
        <p:sp>
          <p:nvSpPr>
            <p:cNvPr id="20" name="任意多边形 19"/>
            <p:cNvSpPr/>
            <p:nvPr/>
          </p:nvSpPr>
          <p:spPr>
            <a:xfrm>
              <a:off x="7758" y="4244"/>
              <a:ext cx="76" cy="545"/>
            </a:xfrm>
            <a:custGeom>
              <a:avLst/>
              <a:gdLst>
                <a:gd name="connisteX0" fmla="*/ 36195 w 48260"/>
                <a:gd name="connsiteY0" fmla="*/ 0 h 346075"/>
                <a:gd name="connisteX1" fmla="*/ 45720 w 48260"/>
                <a:gd name="connsiteY1" fmla="*/ 64135 h 346075"/>
                <a:gd name="connisteX2" fmla="*/ 45720 w 48260"/>
                <a:gd name="connsiteY2" fmla="*/ 137160 h 346075"/>
                <a:gd name="connisteX3" fmla="*/ 45720 w 48260"/>
                <a:gd name="connsiteY3" fmla="*/ 209550 h 346075"/>
                <a:gd name="connisteX4" fmla="*/ 18415 w 48260"/>
                <a:gd name="connsiteY4" fmla="*/ 273685 h 346075"/>
                <a:gd name="connisteX5" fmla="*/ 0 w 48260"/>
                <a:gd name="connsiteY5" fmla="*/ 346075 h 34607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48260" h="346075">
                  <a:moveTo>
                    <a:pt x="36195" y="0"/>
                  </a:moveTo>
                  <a:cubicBezTo>
                    <a:pt x="38100" y="11430"/>
                    <a:pt x="43815" y="36830"/>
                    <a:pt x="45720" y="64135"/>
                  </a:cubicBezTo>
                  <a:cubicBezTo>
                    <a:pt x="47625" y="91440"/>
                    <a:pt x="45720" y="107950"/>
                    <a:pt x="45720" y="137160"/>
                  </a:cubicBezTo>
                  <a:cubicBezTo>
                    <a:pt x="45720" y="166370"/>
                    <a:pt x="51435" y="182245"/>
                    <a:pt x="45720" y="209550"/>
                  </a:cubicBezTo>
                  <a:cubicBezTo>
                    <a:pt x="40005" y="236855"/>
                    <a:pt x="27305" y="246380"/>
                    <a:pt x="18415" y="273685"/>
                  </a:cubicBezTo>
                  <a:cubicBezTo>
                    <a:pt x="9525" y="300990"/>
                    <a:pt x="3175" y="332740"/>
                    <a:pt x="0" y="346075"/>
                  </a:cubicBezTo>
                </a:path>
              </a:pathLst>
            </a:cu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base"/>
              <a:endParaRPr lang="zh-CN" altLang="en-US" strike="noStrike" noProof="1"/>
            </a:p>
          </p:txBody>
        </p:sp>
      </p:grpSp>
      <p:sp>
        <p:nvSpPr>
          <p:cNvPr id="30727" name="文本框 2"/>
          <p:cNvSpPr txBox="1"/>
          <p:nvPr/>
        </p:nvSpPr>
        <p:spPr>
          <a:xfrm>
            <a:off x="1976438" y="1336675"/>
            <a:ext cx="482600" cy="39878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en-US" altLang="zh-CN" sz="2000">
                <a:latin typeface="方正粗黑宋简体" panose="02000000000000000000" charset="-122"/>
                <a:ea typeface="方正粗黑宋简体" panose="02000000000000000000" charset="-122"/>
              </a:rPr>
              <a:t>1</a:t>
            </a:r>
            <a:endParaRPr lang="en-US" altLang="zh-CN" sz="2000"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30728" name="文本框 3"/>
          <p:cNvSpPr txBox="1"/>
          <p:nvPr/>
        </p:nvSpPr>
        <p:spPr>
          <a:xfrm>
            <a:off x="5100638" y="2105025"/>
            <a:ext cx="484187" cy="39878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en-US" altLang="zh-CN" sz="2000">
                <a:latin typeface="方正粗黑宋简体" panose="02000000000000000000" charset="-122"/>
                <a:ea typeface="方正粗黑宋简体" panose="02000000000000000000" charset="-122"/>
              </a:rPr>
              <a:t>2</a:t>
            </a:r>
            <a:endParaRPr lang="en-US" altLang="zh-CN" sz="2000"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30729" name="文本框 4"/>
          <p:cNvSpPr txBox="1"/>
          <p:nvPr/>
        </p:nvSpPr>
        <p:spPr>
          <a:xfrm>
            <a:off x="1290638" y="2679700"/>
            <a:ext cx="484187" cy="39878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en-US" altLang="zh-CN" sz="2000">
                <a:latin typeface="方正粗黑宋简体" panose="02000000000000000000" charset="-122"/>
                <a:ea typeface="方正粗黑宋简体" panose="02000000000000000000" charset="-122"/>
              </a:rPr>
              <a:t>3</a:t>
            </a:r>
            <a:endParaRPr lang="en-US" altLang="zh-CN" sz="2000"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30730" name="文本框 6"/>
          <p:cNvSpPr txBox="1"/>
          <p:nvPr/>
        </p:nvSpPr>
        <p:spPr>
          <a:xfrm>
            <a:off x="4973638" y="3525520"/>
            <a:ext cx="484187" cy="39878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en-US" altLang="zh-CN" sz="2000">
                <a:latin typeface="方正粗黑宋简体" panose="02000000000000000000" charset="-122"/>
                <a:ea typeface="方正粗黑宋简体" panose="02000000000000000000" charset="-122"/>
              </a:rPr>
              <a:t>4</a:t>
            </a:r>
            <a:endParaRPr lang="en-US" altLang="zh-CN" sz="2000"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30731" name="文本框 7"/>
          <p:cNvSpPr txBox="1"/>
          <p:nvPr/>
        </p:nvSpPr>
        <p:spPr>
          <a:xfrm>
            <a:off x="5829300" y="5192713"/>
            <a:ext cx="484188" cy="39878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en-US" altLang="zh-CN" sz="2000">
                <a:latin typeface="方正粗黑宋简体" panose="02000000000000000000" charset="-122"/>
                <a:ea typeface="方正粗黑宋简体" panose="02000000000000000000" charset="-122"/>
              </a:rPr>
              <a:t>5</a:t>
            </a:r>
            <a:endParaRPr lang="en-US" altLang="zh-CN" sz="2000"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30732" name="文本框 9"/>
          <p:cNvSpPr txBox="1"/>
          <p:nvPr/>
        </p:nvSpPr>
        <p:spPr>
          <a:xfrm>
            <a:off x="6808788" y="1019175"/>
            <a:ext cx="484187" cy="39878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en-US" altLang="zh-CN" sz="200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6</a:t>
            </a:r>
            <a:endParaRPr lang="en-US" altLang="zh-CN" sz="2000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30733" name="文本框 10"/>
          <p:cNvSpPr txBox="1"/>
          <p:nvPr/>
        </p:nvSpPr>
        <p:spPr>
          <a:xfrm>
            <a:off x="6018213" y="2679700"/>
            <a:ext cx="484187" cy="39878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en-US" altLang="zh-CN" sz="200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7</a:t>
            </a:r>
            <a:endParaRPr lang="en-US" altLang="zh-CN" sz="2000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30734" name="文本框 11"/>
          <p:cNvSpPr txBox="1"/>
          <p:nvPr/>
        </p:nvSpPr>
        <p:spPr>
          <a:xfrm>
            <a:off x="5360988" y="4176713"/>
            <a:ext cx="482600" cy="39878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en-US" altLang="zh-CN" sz="200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8</a:t>
            </a:r>
            <a:endParaRPr lang="en-US" altLang="zh-CN" sz="2000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30735" name="文本框 12"/>
          <p:cNvSpPr txBox="1"/>
          <p:nvPr/>
        </p:nvSpPr>
        <p:spPr>
          <a:xfrm>
            <a:off x="5457825" y="4757738"/>
            <a:ext cx="484188" cy="39878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en-US" altLang="zh-CN" sz="200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9</a:t>
            </a:r>
            <a:endParaRPr lang="en-US" altLang="zh-CN" sz="2000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30736" name="文本框 13"/>
          <p:cNvSpPr txBox="1"/>
          <p:nvPr/>
        </p:nvSpPr>
        <p:spPr>
          <a:xfrm>
            <a:off x="7542213" y="1787525"/>
            <a:ext cx="920750" cy="39878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en-US" altLang="zh-CN" sz="200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10</a:t>
            </a:r>
            <a:endParaRPr lang="en-US" altLang="zh-CN" sz="2000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30737" name="文本框 14"/>
          <p:cNvSpPr txBox="1"/>
          <p:nvPr/>
        </p:nvSpPr>
        <p:spPr>
          <a:xfrm>
            <a:off x="6405563" y="4830763"/>
            <a:ext cx="920750" cy="39878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en-US" altLang="zh-CN" sz="200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11</a:t>
            </a:r>
            <a:endParaRPr lang="en-US" altLang="zh-CN" sz="2000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30738" name="文本框 15"/>
          <p:cNvSpPr txBox="1"/>
          <p:nvPr/>
        </p:nvSpPr>
        <p:spPr>
          <a:xfrm>
            <a:off x="7292975" y="5289550"/>
            <a:ext cx="920750" cy="39878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en-US" altLang="zh-CN" sz="200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12</a:t>
            </a:r>
            <a:endParaRPr lang="en-US" altLang="zh-CN" sz="2000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30739" name="文本框 17"/>
          <p:cNvSpPr txBox="1"/>
          <p:nvPr/>
        </p:nvSpPr>
        <p:spPr>
          <a:xfrm>
            <a:off x="2741613" y="890588"/>
            <a:ext cx="920750" cy="39878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en-US" altLang="zh-CN" sz="20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13</a:t>
            </a:r>
            <a:endParaRPr lang="en-US" altLang="zh-CN" sz="200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30740" name="文本框 18"/>
          <p:cNvSpPr txBox="1"/>
          <p:nvPr/>
        </p:nvSpPr>
        <p:spPr>
          <a:xfrm>
            <a:off x="3556000" y="2640330"/>
            <a:ext cx="920750" cy="39878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en-US" altLang="zh-CN" sz="20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14</a:t>
            </a:r>
            <a:endParaRPr lang="en-US" altLang="zh-CN" sz="200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30741" name="文本框 20"/>
          <p:cNvSpPr txBox="1"/>
          <p:nvPr/>
        </p:nvSpPr>
        <p:spPr>
          <a:xfrm>
            <a:off x="3305175" y="4278313"/>
            <a:ext cx="920750" cy="39878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en-US" altLang="zh-CN" sz="2000">
                <a:solidFill>
                  <a:srgbClr val="00B05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15</a:t>
            </a:r>
            <a:endParaRPr lang="en-US" altLang="zh-CN" sz="2000">
              <a:solidFill>
                <a:srgbClr val="00B05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30742" name="文本框 21"/>
          <p:cNvSpPr txBox="1"/>
          <p:nvPr/>
        </p:nvSpPr>
        <p:spPr>
          <a:xfrm>
            <a:off x="4664075" y="2647950"/>
            <a:ext cx="920750" cy="39878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en-US" altLang="zh-CN" sz="2000">
                <a:solidFill>
                  <a:srgbClr val="00B05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16</a:t>
            </a:r>
            <a:endParaRPr lang="en-US" altLang="zh-CN" sz="2000">
              <a:solidFill>
                <a:srgbClr val="00B05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30743" name="文本框 22"/>
          <p:cNvSpPr txBox="1"/>
          <p:nvPr/>
        </p:nvSpPr>
        <p:spPr>
          <a:xfrm>
            <a:off x="968375" y="4062413"/>
            <a:ext cx="920750" cy="39878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en-US" altLang="zh-CN" sz="2000">
                <a:solidFill>
                  <a:srgbClr val="FF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17</a:t>
            </a:r>
            <a:endParaRPr lang="en-US" altLang="zh-CN" sz="2000">
              <a:solidFill>
                <a:srgbClr val="FF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30744" name="文本框 1"/>
          <p:cNvSpPr txBox="1"/>
          <p:nvPr/>
        </p:nvSpPr>
        <p:spPr>
          <a:xfrm>
            <a:off x="-69850" y="0"/>
            <a:ext cx="9178925" cy="58356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320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过关：</a:t>
            </a:r>
            <a:r>
              <a:rPr lang="zh-CN" altLang="en-US" sz="32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说出每个数字代表的</a:t>
            </a:r>
            <a:r>
              <a:rPr lang="zh-CN" altLang="en-US" sz="3200">
                <a:solidFill>
                  <a:srgbClr val="9933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山脉名称及走向</a:t>
            </a:r>
            <a:r>
              <a:rPr lang="zh-CN" altLang="en-US" sz="32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。</a:t>
            </a:r>
            <a:endParaRPr lang="zh-CN" altLang="en-US" sz="320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30745" name="任意多边形 44"/>
          <p:cNvSpPr/>
          <p:nvPr/>
        </p:nvSpPr>
        <p:spPr>
          <a:xfrm>
            <a:off x="3524250" y="4408488"/>
            <a:ext cx="79375" cy="722312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67783" y="221511"/>
              </a:cxn>
              <a:cxn ang="0">
                <a:pos x="75757" y="536058"/>
              </a:cxn>
              <a:cxn ang="0">
                <a:pos x="27910" y="722128"/>
              </a:cxn>
            </a:cxnLst>
            <a:pathLst>
              <a:path w="105978" h="866554">
                <a:moveTo>
                  <a:pt x="0" y="0"/>
                </a:moveTo>
                <a:cubicBezTo>
                  <a:pt x="36771" y="79301"/>
                  <a:pt x="73542" y="158602"/>
                  <a:pt x="90377" y="265814"/>
                </a:cubicBezTo>
                <a:cubicBezTo>
                  <a:pt x="107212" y="373026"/>
                  <a:pt x="109869" y="543147"/>
                  <a:pt x="101009" y="643270"/>
                </a:cubicBezTo>
                <a:cubicBezTo>
                  <a:pt x="92149" y="743393"/>
                  <a:pt x="64681" y="804973"/>
                  <a:pt x="37214" y="866554"/>
                </a:cubicBezTo>
              </a:path>
            </a:pathLst>
          </a:custGeom>
          <a:noFill/>
          <a:ln w="44450" cap="rnd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 sz="2000"/>
          </a:p>
        </p:txBody>
      </p:sp>
      <p:sp>
        <p:nvSpPr>
          <p:cNvPr id="30746" name="任意多边形 45"/>
          <p:cNvSpPr/>
          <p:nvPr/>
        </p:nvSpPr>
        <p:spPr>
          <a:xfrm>
            <a:off x="3556000" y="4302125"/>
            <a:ext cx="139700" cy="96202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91706" y="283535"/>
              </a:cxn>
              <a:cxn ang="0">
                <a:pos x="119617" y="673395"/>
              </a:cxn>
              <a:cxn ang="0">
                <a:pos x="139553" y="961361"/>
              </a:cxn>
            </a:cxnLst>
            <a:pathLst>
              <a:path w="186070" h="1153633">
                <a:moveTo>
                  <a:pt x="0" y="0"/>
                </a:moveTo>
                <a:cubicBezTo>
                  <a:pt x="47847" y="102781"/>
                  <a:pt x="95694" y="205563"/>
                  <a:pt x="122275" y="340242"/>
                </a:cubicBezTo>
                <a:cubicBezTo>
                  <a:pt x="148856" y="474921"/>
                  <a:pt x="148856" y="672510"/>
                  <a:pt x="159489" y="808075"/>
                </a:cubicBezTo>
                <a:cubicBezTo>
                  <a:pt x="170122" y="943640"/>
                  <a:pt x="178096" y="1048636"/>
                  <a:pt x="186070" y="1153633"/>
                </a:cubicBezTo>
              </a:path>
            </a:pathLst>
          </a:custGeom>
          <a:noFill/>
          <a:ln w="44450" cap="rnd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 sz="2000"/>
          </a:p>
        </p:txBody>
      </p:sp>
      <p:sp>
        <p:nvSpPr>
          <p:cNvPr id="30747" name="任意多边形 46"/>
          <p:cNvSpPr/>
          <p:nvPr/>
        </p:nvSpPr>
        <p:spPr>
          <a:xfrm>
            <a:off x="3563938" y="3948113"/>
            <a:ext cx="242887" cy="11112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71769" y="239232"/>
              </a:cxn>
              <a:cxn ang="0">
                <a:pos x="115629" y="469604"/>
              </a:cxn>
              <a:cxn ang="0">
                <a:pos x="119616" y="611372"/>
              </a:cxn>
              <a:cxn ang="0">
                <a:pos x="183411" y="912628"/>
              </a:cxn>
              <a:cxn ang="0">
                <a:pos x="243220" y="1111988"/>
              </a:cxn>
            </a:cxnLst>
            <a:pathLst>
              <a:path w="324293" h="1334386">
                <a:moveTo>
                  <a:pt x="0" y="0"/>
                </a:moveTo>
                <a:cubicBezTo>
                  <a:pt x="34999" y="96579"/>
                  <a:pt x="69998" y="193158"/>
                  <a:pt x="95693" y="287079"/>
                </a:cubicBezTo>
                <a:cubicBezTo>
                  <a:pt x="121388" y="381000"/>
                  <a:pt x="143540" y="489098"/>
                  <a:pt x="154172" y="563526"/>
                </a:cubicBezTo>
                <a:cubicBezTo>
                  <a:pt x="164804" y="637954"/>
                  <a:pt x="144425" y="645042"/>
                  <a:pt x="159488" y="733647"/>
                </a:cubicBezTo>
                <a:cubicBezTo>
                  <a:pt x="174551" y="822252"/>
                  <a:pt x="217082" y="995031"/>
                  <a:pt x="244549" y="1095154"/>
                </a:cubicBezTo>
                <a:cubicBezTo>
                  <a:pt x="272017" y="1195277"/>
                  <a:pt x="298155" y="1264831"/>
                  <a:pt x="324293" y="1334386"/>
                </a:cubicBezTo>
              </a:path>
            </a:pathLst>
          </a:custGeom>
          <a:noFill/>
          <a:ln w="44450" cap="rnd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 sz="2000"/>
          </a:p>
        </p:txBody>
      </p:sp>
      <p:sp>
        <p:nvSpPr>
          <p:cNvPr id="30748" name="任意多边形 47"/>
          <p:cNvSpPr/>
          <p:nvPr/>
        </p:nvSpPr>
        <p:spPr>
          <a:xfrm>
            <a:off x="3719513" y="4000500"/>
            <a:ext cx="60325" cy="69532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59808" y="695547"/>
              </a:cxn>
            </a:cxnLst>
            <a:pathLst>
              <a:path w="79744" h="834656">
                <a:moveTo>
                  <a:pt x="0" y="0"/>
                </a:moveTo>
                <a:lnTo>
                  <a:pt x="79744" y="834656"/>
                </a:lnTo>
              </a:path>
            </a:pathLst>
          </a:custGeom>
          <a:noFill/>
          <a:ln w="44450" cap="rnd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 sz="2000"/>
          </a:p>
        </p:txBody>
      </p:sp>
      <p:sp>
        <p:nvSpPr>
          <p:cNvPr id="30749" name="任意多边形 48"/>
          <p:cNvSpPr/>
          <p:nvPr/>
        </p:nvSpPr>
        <p:spPr>
          <a:xfrm>
            <a:off x="3954463" y="4010025"/>
            <a:ext cx="31750" cy="6286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31898" y="629093"/>
              </a:cxn>
            </a:cxnLst>
            <a:pathLst>
              <a:path w="42530" h="754912">
                <a:moveTo>
                  <a:pt x="0" y="0"/>
                </a:moveTo>
                <a:lnTo>
                  <a:pt x="42530" y="754912"/>
                </a:lnTo>
              </a:path>
            </a:pathLst>
          </a:custGeom>
          <a:noFill/>
          <a:ln w="44450" cap="rnd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 sz="2000"/>
          </a:p>
        </p:txBody>
      </p:sp>
      <p:sp>
        <p:nvSpPr>
          <p:cNvPr id="52" name="矩形 51"/>
          <p:cNvSpPr/>
          <p:nvPr/>
        </p:nvSpPr>
        <p:spPr>
          <a:xfrm rot="499431">
            <a:off x="1908493" y="1605915"/>
            <a:ext cx="1163320" cy="378460"/>
          </a:xfrm>
          <a:prstGeom prst="rect">
            <a:avLst/>
          </a:prstGeom>
          <a:noFill/>
          <a:ln w="9525">
            <a:noFill/>
          </a:ln>
        </p:spPr>
        <p:txBody>
          <a:bodyPr wrap="none" lIns="71306" tIns="35654" rIns="71306" bIns="35654" anchor="t">
            <a:spAutoFit/>
          </a:bodyPr>
          <a:p>
            <a:pPr defTabSz="713105"/>
            <a:r>
              <a:rPr lang="zh-CN" altLang="en-US" sz="2000" dirty="0">
                <a:solidFill>
                  <a:schemeClr val="tx1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天山山脉</a:t>
            </a:r>
            <a:endParaRPr lang="zh-CN" altLang="en-US" sz="2000" dirty="0">
              <a:solidFill>
                <a:schemeClr val="tx1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4918075" y="2207895"/>
            <a:ext cx="1163320" cy="378460"/>
          </a:xfrm>
          <a:prstGeom prst="rect">
            <a:avLst/>
          </a:prstGeom>
          <a:noFill/>
          <a:ln w="9525">
            <a:noFill/>
          </a:ln>
        </p:spPr>
        <p:txBody>
          <a:bodyPr wrap="none" lIns="71306" tIns="35654" rIns="71306" bIns="35654" anchor="t">
            <a:spAutoFit/>
          </a:bodyPr>
          <a:p>
            <a:pPr defTabSz="713105"/>
            <a:r>
              <a:rPr lang="zh-CN" altLang="en-US" sz="2000" dirty="0">
                <a:solidFill>
                  <a:schemeClr val="tx1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阴山山脉</a:t>
            </a:r>
            <a:endParaRPr lang="zh-CN" altLang="en-US" sz="2000" dirty="0">
              <a:solidFill>
                <a:schemeClr val="tx1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56" name="矩形 55"/>
          <p:cNvSpPr/>
          <p:nvPr/>
        </p:nvSpPr>
        <p:spPr>
          <a:xfrm rot="990588">
            <a:off x="995680" y="2867978"/>
            <a:ext cx="1163320" cy="378460"/>
          </a:xfrm>
          <a:prstGeom prst="rect">
            <a:avLst/>
          </a:prstGeom>
          <a:noFill/>
          <a:ln w="9525">
            <a:noFill/>
          </a:ln>
        </p:spPr>
        <p:txBody>
          <a:bodyPr wrap="none" lIns="71306" tIns="35654" rIns="71306" bIns="35654" anchor="t">
            <a:spAutoFit/>
          </a:bodyPr>
          <a:p>
            <a:pPr defTabSz="713105"/>
            <a:r>
              <a:rPr lang="zh-CN" altLang="en-US" sz="2000" dirty="0">
                <a:solidFill>
                  <a:schemeClr val="tx1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昆仑山脉</a:t>
            </a:r>
            <a:endParaRPr lang="zh-CN" altLang="en-US" sz="2000" dirty="0">
              <a:solidFill>
                <a:schemeClr val="tx1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58" name="矩形 57"/>
          <p:cNvSpPr/>
          <p:nvPr/>
        </p:nvSpPr>
        <p:spPr>
          <a:xfrm rot="365846">
            <a:off x="4595813" y="3663950"/>
            <a:ext cx="1094740" cy="378460"/>
          </a:xfrm>
          <a:prstGeom prst="rect">
            <a:avLst/>
          </a:prstGeom>
          <a:noFill/>
          <a:ln w="9525">
            <a:noFill/>
          </a:ln>
        </p:spPr>
        <p:txBody>
          <a:bodyPr wrap="none" lIns="71306" tIns="35654" rIns="71306" bIns="35654" anchor="t">
            <a:spAutoFit/>
          </a:bodyPr>
          <a:p>
            <a:pPr defTabSz="713105"/>
            <a:r>
              <a:rPr lang="zh-CN" altLang="en-US" sz="2000" dirty="0">
                <a:solidFill>
                  <a:schemeClr val="tx1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秦      岭</a:t>
            </a:r>
            <a:endParaRPr lang="zh-CN" altLang="en-US" sz="2000" dirty="0">
              <a:solidFill>
                <a:schemeClr val="tx1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5828983" y="5403215"/>
            <a:ext cx="652780" cy="378460"/>
          </a:xfrm>
          <a:prstGeom prst="rect">
            <a:avLst/>
          </a:prstGeom>
          <a:noFill/>
          <a:ln w="9525">
            <a:noFill/>
          </a:ln>
        </p:spPr>
        <p:txBody>
          <a:bodyPr wrap="none" lIns="71306" tIns="35654" rIns="71306" bIns="35654" anchor="t">
            <a:spAutoFit/>
          </a:bodyPr>
          <a:p>
            <a:pPr defTabSz="713105"/>
            <a:r>
              <a:rPr lang="zh-CN" altLang="en-US" sz="2000" dirty="0">
                <a:solidFill>
                  <a:schemeClr val="tx1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南岭</a:t>
            </a:r>
            <a:endParaRPr lang="zh-CN" altLang="en-US" sz="2000" dirty="0">
              <a:solidFill>
                <a:schemeClr val="tx1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3" name="矩形 2"/>
          <p:cNvSpPr/>
          <p:nvPr/>
        </p:nvSpPr>
        <p:spPr>
          <a:xfrm rot="1363016">
            <a:off x="7351078" y="5012055"/>
            <a:ext cx="322262" cy="1301750"/>
          </a:xfrm>
          <a:prstGeom prst="rect">
            <a:avLst/>
          </a:prstGeom>
          <a:noFill/>
          <a:ln w="9525">
            <a:noFill/>
          </a:ln>
        </p:spPr>
        <p:txBody>
          <a:bodyPr wrap="square" lIns="71306" tIns="35654" rIns="71306" bIns="35654" anchor="t">
            <a:spAutoFit/>
          </a:bodyPr>
          <a:p>
            <a:pPr defTabSz="713105"/>
            <a:r>
              <a:rPr lang="zh-CN" altLang="en-US" sz="2000" dirty="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台湾山脉</a:t>
            </a:r>
            <a:endParaRPr lang="zh-CN" altLang="en-US" sz="2000" dirty="0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54" name="矩形 53"/>
          <p:cNvSpPr/>
          <p:nvPr/>
        </p:nvSpPr>
        <p:spPr>
          <a:xfrm rot="1793818">
            <a:off x="8011160" y="1250633"/>
            <a:ext cx="276225" cy="1301750"/>
          </a:xfrm>
          <a:prstGeom prst="rect">
            <a:avLst/>
          </a:prstGeom>
          <a:noFill/>
          <a:ln w="9525">
            <a:noFill/>
          </a:ln>
        </p:spPr>
        <p:txBody>
          <a:bodyPr wrap="square" lIns="71306" tIns="35654" rIns="71306" bIns="35654" anchor="t">
            <a:spAutoFit/>
          </a:bodyPr>
          <a:p>
            <a:pPr defTabSz="713105"/>
            <a:r>
              <a:rPr lang="zh-CN" altLang="en-US" sz="2000" dirty="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长白山脉</a:t>
            </a:r>
            <a:endParaRPr lang="zh-CN" altLang="en-US" sz="2000" dirty="0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55" name="矩形 54"/>
          <p:cNvSpPr/>
          <p:nvPr/>
        </p:nvSpPr>
        <p:spPr>
          <a:xfrm rot="1904170">
            <a:off x="6527800" y="4542155"/>
            <a:ext cx="284163" cy="1301750"/>
          </a:xfrm>
          <a:prstGeom prst="rect">
            <a:avLst/>
          </a:prstGeom>
          <a:noFill/>
          <a:ln w="9525">
            <a:noFill/>
          </a:ln>
        </p:spPr>
        <p:txBody>
          <a:bodyPr wrap="square" lIns="71306" tIns="35654" rIns="71306" bIns="35654" anchor="t">
            <a:spAutoFit/>
          </a:bodyPr>
          <a:p>
            <a:pPr defTabSz="713105"/>
            <a:r>
              <a:rPr lang="zh-CN" altLang="en-US" sz="2000" dirty="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武夷山脉</a:t>
            </a:r>
            <a:endParaRPr lang="zh-CN" altLang="en-US" sz="2000" dirty="0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2" name="矩形 1"/>
          <p:cNvSpPr/>
          <p:nvPr/>
        </p:nvSpPr>
        <p:spPr>
          <a:xfrm rot="1024883">
            <a:off x="6717983" y="686118"/>
            <a:ext cx="296862" cy="1301750"/>
          </a:xfrm>
          <a:prstGeom prst="rect">
            <a:avLst/>
          </a:prstGeom>
          <a:noFill/>
          <a:ln w="9525">
            <a:noFill/>
          </a:ln>
        </p:spPr>
        <p:txBody>
          <a:bodyPr wrap="square" lIns="71306" tIns="35654" rIns="71306" bIns="35654" anchor="t">
            <a:spAutoFit/>
          </a:bodyPr>
          <a:p>
            <a:pPr defTabSz="713105"/>
            <a:r>
              <a:rPr lang="zh-CN" altLang="en-US" sz="2000" dirty="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大兴安岭</a:t>
            </a:r>
            <a:endParaRPr lang="zh-CN" altLang="en-US" sz="2000" dirty="0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57" name="矩形 56"/>
          <p:cNvSpPr/>
          <p:nvPr/>
        </p:nvSpPr>
        <p:spPr>
          <a:xfrm rot="503684">
            <a:off x="5904548" y="2550478"/>
            <a:ext cx="315912" cy="1301750"/>
          </a:xfrm>
          <a:prstGeom prst="rect">
            <a:avLst/>
          </a:prstGeom>
          <a:noFill/>
          <a:ln w="9525">
            <a:noFill/>
          </a:ln>
        </p:spPr>
        <p:txBody>
          <a:bodyPr wrap="square" lIns="71306" tIns="35654" rIns="71306" bIns="35654" anchor="t">
            <a:spAutoFit/>
          </a:bodyPr>
          <a:p>
            <a:pPr defTabSz="713105"/>
            <a:r>
              <a:rPr lang="zh-CN" altLang="en-US" sz="2000" dirty="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太行山脉</a:t>
            </a:r>
            <a:endParaRPr lang="zh-CN" altLang="en-US" sz="2000" dirty="0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4" name="矩形 3"/>
          <p:cNvSpPr/>
          <p:nvPr/>
        </p:nvSpPr>
        <p:spPr>
          <a:xfrm rot="996902">
            <a:off x="5409248" y="4101465"/>
            <a:ext cx="279400" cy="686435"/>
          </a:xfrm>
          <a:prstGeom prst="rect">
            <a:avLst/>
          </a:prstGeom>
          <a:noFill/>
          <a:ln w="9525">
            <a:noFill/>
          </a:ln>
        </p:spPr>
        <p:txBody>
          <a:bodyPr wrap="square" lIns="71306" tIns="35654" rIns="71306" bIns="35654" anchor="t">
            <a:spAutoFit/>
          </a:bodyPr>
          <a:p>
            <a:pPr defTabSz="713105"/>
            <a:r>
              <a:rPr lang="zh-CN" altLang="en-US" sz="2000" dirty="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巫山</a:t>
            </a:r>
            <a:endParaRPr lang="zh-CN" altLang="en-US" sz="2000" dirty="0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59" name="矩形 58"/>
          <p:cNvSpPr/>
          <p:nvPr/>
        </p:nvSpPr>
        <p:spPr>
          <a:xfrm rot="938014">
            <a:off x="5205095" y="4715828"/>
            <a:ext cx="284163" cy="994410"/>
          </a:xfrm>
          <a:prstGeom prst="rect">
            <a:avLst/>
          </a:prstGeom>
          <a:noFill/>
          <a:ln w="9525">
            <a:noFill/>
          </a:ln>
        </p:spPr>
        <p:txBody>
          <a:bodyPr wrap="square" lIns="71306" tIns="35654" rIns="71306" bIns="35654" anchor="t">
            <a:spAutoFit/>
          </a:bodyPr>
          <a:p>
            <a:pPr defTabSz="713105"/>
            <a:r>
              <a:rPr lang="zh-CN" altLang="en-US" sz="2000" dirty="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雪峰山</a:t>
            </a:r>
            <a:endParaRPr lang="zh-CN" altLang="en-US" sz="2000" dirty="0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7" name="矩形 6"/>
          <p:cNvSpPr/>
          <p:nvPr/>
        </p:nvSpPr>
        <p:spPr>
          <a:xfrm rot="2988508">
            <a:off x="2268220" y="880428"/>
            <a:ext cx="1418590" cy="378460"/>
          </a:xfrm>
          <a:prstGeom prst="rect">
            <a:avLst/>
          </a:prstGeom>
          <a:noFill/>
          <a:ln w="9525">
            <a:noFill/>
          </a:ln>
        </p:spPr>
        <p:txBody>
          <a:bodyPr wrap="none" lIns="71306" tIns="35654" rIns="71306" bIns="35654" anchor="t">
            <a:spAutoFit/>
          </a:bodyPr>
          <a:p>
            <a:pPr defTabSz="713105"/>
            <a:r>
              <a:rPr lang="zh-CN" altLang="en-US" sz="2000" dirty="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阿尔泰山脉</a:t>
            </a:r>
            <a:endParaRPr lang="zh-CN" altLang="en-US" sz="2000" dirty="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50" name="矩形 49"/>
          <p:cNvSpPr/>
          <p:nvPr/>
        </p:nvSpPr>
        <p:spPr>
          <a:xfrm rot="1702727">
            <a:off x="3235643" y="2651125"/>
            <a:ext cx="1163320" cy="378460"/>
          </a:xfrm>
          <a:prstGeom prst="rect">
            <a:avLst/>
          </a:prstGeom>
          <a:noFill/>
          <a:ln w="9525">
            <a:noFill/>
          </a:ln>
        </p:spPr>
        <p:txBody>
          <a:bodyPr wrap="none" lIns="71306" tIns="35654" rIns="71306" bIns="35654" anchor="t">
            <a:spAutoFit/>
          </a:bodyPr>
          <a:p>
            <a:pPr defTabSz="713105"/>
            <a:r>
              <a:rPr lang="zh-CN" altLang="en-US" sz="2000" dirty="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祁连山脉</a:t>
            </a:r>
            <a:endParaRPr lang="zh-CN" altLang="en-US" sz="2000" dirty="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8" name="矩形 7"/>
          <p:cNvSpPr/>
          <p:nvPr/>
        </p:nvSpPr>
        <p:spPr>
          <a:xfrm rot="660000">
            <a:off x="4636453" y="2666048"/>
            <a:ext cx="252412" cy="647700"/>
          </a:xfrm>
          <a:prstGeom prst="rect">
            <a:avLst/>
          </a:prstGeom>
          <a:noFill/>
          <a:ln w="9525">
            <a:noFill/>
          </a:ln>
        </p:spPr>
        <p:txBody>
          <a:bodyPr wrap="square" lIns="71306" tIns="35654" rIns="71306" bIns="35654" anchor="t">
            <a:spAutoFit/>
          </a:bodyPr>
          <a:p>
            <a:pPr defTabSz="713105">
              <a:lnSpc>
                <a:spcPts val="1500"/>
              </a:lnSpc>
            </a:pPr>
            <a:r>
              <a:rPr lang="zh-CN" altLang="en-US" sz="2000" dirty="0">
                <a:solidFill>
                  <a:srgbClr val="00B05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贺兰山</a:t>
            </a:r>
            <a:endParaRPr lang="zh-CN" altLang="en-US" sz="2000" dirty="0">
              <a:solidFill>
                <a:srgbClr val="00B05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3163888" y="4425633"/>
            <a:ext cx="1163320" cy="378460"/>
          </a:xfrm>
          <a:prstGeom prst="rect">
            <a:avLst/>
          </a:prstGeom>
          <a:noFill/>
          <a:ln w="9525">
            <a:noFill/>
          </a:ln>
        </p:spPr>
        <p:txBody>
          <a:bodyPr wrap="none" lIns="71306" tIns="35654" rIns="71306" bIns="35654" anchor="t">
            <a:spAutoFit/>
          </a:bodyPr>
          <a:p>
            <a:pPr defTabSz="713105"/>
            <a:r>
              <a:rPr lang="zh-CN" altLang="en-US" sz="2000" dirty="0">
                <a:solidFill>
                  <a:srgbClr val="00B05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横断山脉</a:t>
            </a:r>
            <a:endParaRPr lang="zh-CN" altLang="en-US" sz="2000" dirty="0">
              <a:solidFill>
                <a:srgbClr val="00B05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43" name="矩形 42"/>
          <p:cNvSpPr/>
          <p:nvPr/>
        </p:nvSpPr>
        <p:spPr>
          <a:xfrm rot="2610100">
            <a:off x="456883" y="4157663"/>
            <a:ext cx="1673860" cy="378460"/>
          </a:xfrm>
          <a:prstGeom prst="rect">
            <a:avLst/>
          </a:prstGeom>
          <a:noFill/>
          <a:ln w="9525">
            <a:noFill/>
          </a:ln>
        </p:spPr>
        <p:txBody>
          <a:bodyPr wrap="none" lIns="71306" tIns="35654" rIns="71306" bIns="35654" anchor="t">
            <a:spAutoFit/>
          </a:bodyPr>
          <a:p>
            <a:pPr defTabSz="713105"/>
            <a:r>
              <a:rPr lang="zh-CN" altLang="en-US" sz="2000" dirty="0">
                <a:solidFill>
                  <a:srgbClr val="FF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喜马拉雅山脉</a:t>
            </a:r>
            <a:endParaRPr lang="zh-CN" altLang="en-US" sz="2000" dirty="0">
              <a:solidFill>
                <a:srgbClr val="FF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-28575" y="4948555"/>
            <a:ext cx="2703830" cy="20148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ts val="3000"/>
              </a:lnSpc>
              <a:spcBef>
                <a:spcPts val="0"/>
              </a:spcBef>
            </a:pPr>
            <a:r>
              <a:rPr lang="zh-CN" altLang="en-US"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东西走向</a:t>
            </a:r>
            <a:endParaRPr lang="zh-CN" altLang="en-US"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</a:endParaRPr>
          </a:p>
          <a:p>
            <a:pPr>
              <a:lnSpc>
                <a:spcPts val="3000"/>
              </a:lnSpc>
              <a:spcBef>
                <a:spcPts val="0"/>
              </a:spcBef>
            </a:pPr>
            <a:r>
              <a:rPr lang="zh-CN" altLang="en-US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东北</a:t>
            </a:r>
            <a:r>
              <a:rPr lang="en-US" altLang="zh-CN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-</a:t>
            </a:r>
            <a:r>
              <a:rPr lang="zh-CN" altLang="en-US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西南走向</a:t>
            </a:r>
            <a:endParaRPr lang="zh-CN" altLang="en-US"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</a:endParaRPr>
          </a:p>
          <a:p>
            <a:pPr>
              <a:lnSpc>
                <a:spcPts val="3000"/>
              </a:lnSpc>
              <a:spcBef>
                <a:spcPts val="0"/>
              </a:spcBef>
            </a:pPr>
            <a:r>
              <a:rPr lang="zh-CN" altLang="en-US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西北</a:t>
            </a:r>
            <a:r>
              <a:rPr lang="en-US" altLang="zh-CN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-</a:t>
            </a:r>
            <a:r>
              <a:rPr lang="zh-CN" altLang="en-US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东南走向</a:t>
            </a:r>
            <a:endParaRPr lang="zh-CN" altLang="en-US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</a:endParaRPr>
          </a:p>
          <a:p>
            <a:pPr>
              <a:lnSpc>
                <a:spcPts val="3000"/>
              </a:lnSpc>
              <a:spcBef>
                <a:spcPts val="0"/>
              </a:spcBef>
            </a:pPr>
            <a:r>
              <a:rPr lang="zh-CN" altLang="en-US">
                <a:solidFill>
                  <a:srgbClr val="00B050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南北走向</a:t>
            </a:r>
            <a:endParaRPr lang="zh-CN" altLang="en-US">
              <a:solidFill>
                <a:srgbClr val="00B050"/>
              </a:solidFill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</a:endParaRPr>
          </a:p>
          <a:p>
            <a:pPr>
              <a:lnSpc>
                <a:spcPts val="3000"/>
              </a:lnSpc>
              <a:spcBef>
                <a:spcPts val="0"/>
              </a:spcBef>
            </a:pPr>
            <a:r>
              <a:rPr lang="zh-CN" altLang="en-US">
                <a:solidFill>
                  <a:srgbClr val="FF00FF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弧形走向</a:t>
            </a:r>
            <a:endParaRPr lang="zh-CN" altLang="en-US">
              <a:solidFill>
                <a:srgbClr val="FF00FF"/>
              </a:solidFill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53" grpId="0"/>
      <p:bldP spid="56" grpId="0"/>
      <p:bldP spid="58" grpId="0"/>
      <p:bldP spid="61" grpId="0"/>
      <p:bldP spid="2" grpId="0"/>
      <p:bldP spid="57" grpId="0"/>
      <p:bldP spid="4" grpId="0"/>
      <p:bldP spid="59" grpId="0"/>
      <p:bldP spid="54" grpId="0"/>
      <p:bldP spid="55" grpId="0"/>
      <p:bldP spid="3" grpId="0"/>
      <p:bldP spid="7" grpId="0"/>
      <p:bldP spid="50" grpId="0"/>
      <p:bldP spid="51" grpId="0"/>
      <p:bldP spid="8" grpId="0"/>
      <p:bldP spid="43" grpId="0"/>
      <p:bldP spid="5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3525" y="200025"/>
            <a:ext cx="8687435" cy="6569710"/>
          </a:xfrm>
          <a:prstGeom prst="rect">
            <a:avLst/>
          </a:prstGeom>
        </p:spPr>
      </p:pic>
      <p:sp>
        <p:nvSpPr>
          <p:cNvPr id="55" name="矩形 54"/>
          <p:cNvSpPr/>
          <p:nvPr/>
        </p:nvSpPr>
        <p:spPr>
          <a:xfrm rot="1904170">
            <a:off x="6577013" y="4676140"/>
            <a:ext cx="284162" cy="1301750"/>
          </a:xfrm>
          <a:prstGeom prst="rect">
            <a:avLst/>
          </a:prstGeom>
          <a:noFill/>
          <a:ln w="9525">
            <a:noFill/>
          </a:ln>
        </p:spPr>
        <p:txBody>
          <a:bodyPr wrap="square" lIns="71306" tIns="35654" rIns="71306" bIns="35654" anchor="t">
            <a:spAutoFit/>
          </a:bodyPr>
          <a:p>
            <a:pPr defTabSz="713105"/>
            <a:r>
              <a:rPr lang="zh-CN" altLang="en-US" sz="2000" dirty="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武夷山脉</a:t>
            </a:r>
            <a:endParaRPr lang="zh-CN" altLang="en-US" sz="2000" dirty="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57" name="矩形 56"/>
          <p:cNvSpPr/>
          <p:nvPr/>
        </p:nvSpPr>
        <p:spPr>
          <a:xfrm rot="503684">
            <a:off x="5988050" y="2694940"/>
            <a:ext cx="276225" cy="1301750"/>
          </a:xfrm>
          <a:prstGeom prst="rect">
            <a:avLst/>
          </a:prstGeom>
          <a:noFill/>
          <a:ln w="9525">
            <a:noFill/>
          </a:ln>
        </p:spPr>
        <p:txBody>
          <a:bodyPr wrap="square" lIns="71306" tIns="35654" rIns="71306" bIns="35654" anchor="t">
            <a:spAutoFit/>
          </a:bodyPr>
          <a:p>
            <a:pPr defTabSz="713105"/>
            <a:r>
              <a:rPr lang="zh-CN" altLang="en-US" sz="2000" dirty="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太行山脉</a:t>
            </a:r>
            <a:endParaRPr lang="zh-CN" altLang="en-US" sz="2000" dirty="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58" name="矩形 57"/>
          <p:cNvSpPr/>
          <p:nvPr/>
        </p:nvSpPr>
        <p:spPr>
          <a:xfrm rot="996902">
            <a:off x="5400675" y="4169728"/>
            <a:ext cx="279400" cy="686435"/>
          </a:xfrm>
          <a:prstGeom prst="rect">
            <a:avLst/>
          </a:prstGeom>
          <a:noFill/>
          <a:ln w="9525">
            <a:noFill/>
          </a:ln>
        </p:spPr>
        <p:txBody>
          <a:bodyPr wrap="square" lIns="71306" tIns="35654" rIns="71306" bIns="35654" anchor="t">
            <a:spAutoFit/>
          </a:bodyPr>
          <a:p>
            <a:pPr defTabSz="713105"/>
            <a:r>
              <a:rPr lang="zh-CN" altLang="en-US" sz="2000" dirty="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巫山</a:t>
            </a:r>
            <a:endParaRPr lang="zh-CN" altLang="en-US" sz="2000" dirty="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56" name="矩形 55"/>
          <p:cNvSpPr/>
          <p:nvPr/>
        </p:nvSpPr>
        <p:spPr>
          <a:xfrm rot="570587">
            <a:off x="1014413" y="3037840"/>
            <a:ext cx="1163320" cy="378460"/>
          </a:xfrm>
          <a:prstGeom prst="rect">
            <a:avLst/>
          </a:prstGeom>
          <a:noFill/>
          <a:ln w="9525">
            <a:noFill/>
          </a:ln>
        </p:spPr>
        <p:txBody>
          <a:bodyPr wrap="none" lIns="71306" tIns="35654" rIns="71306" bIns="35654" anchor="t">
            <a:spAutoFit/>
          </a:bodyPr>
          <a:p>
            <a:pPr defTabSz="713105"/>
            <a:r>
              <a:rPr lang="zh-CN" altLang="en-US" sz="2000" dirty="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昆仑山脉</a:t>
            </a:r>
            <a:endParaRPr lang="zh-CN" altLang="en-US" sz="2000" dirty="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50" name="矩形 49"/>
          <p:cNvSpPr/>
          <p:nvPr/>
        </p:nvSpPr>
        <p:spPr>
          <a:xfrm rot="1702727">
            <a:off x="3338513" y="3025140"/>
            <a:ext cx="1163320" cy="378460"/>
          </a:xfrm>
          <a:prstGeom prst="rect">
            <a:avLst/>
          </a:prstGeom>
          <a:noFill/>
          <a:ln w="9525">
            <a:noFill/>
          </a:ln>
        </p:spPr>
        <p:txBody>
          <a:bodyPr wrap="none" lIns="71306" tIns="35654" rIns="71306" bIns="35654" anchor="t">
            <a:spAutoFit/>
          </a:bodyPr>
          <a:p>
            <a:pPr defTabSz="713105"/>
            <a:r>
              <a:rPr lang="zh-CN" altLang="en-US" sz="2000" dirty="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祁连山脉</a:t>
            </a:r>
            <a:endParaRPr lang="zh-CN" altLang="en-US" sz="2000" dirty="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42" name="文本框 41"/>
          <p:cNvSpPr txBox="1"/>
          <p:nvPr/>
        </p:nvSpPr>
        <p:spPr>
          <a:xfrm rot="1080000">
            <a:off x="463550" y="2698115"/>
            <a:ext cx="2309813" cy="39878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2000">
                <a:latin typeface="方正粗黑宋简体" panose="02000000000000000000" charset="-122"/>
                <a:ea typeface="方正粗黑宋简体" panose="02000000000000000000" charset="-122"/>
              </a:rPr>
              <a:t>新疆维吾尔自治区</a:t>
            </a:r>
            <a:endParaRPr lang="zh-CN" altLang="en-US" sz="2000"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43" name="文本框 42"/>
          <p:cNvSpPr txBox="1"/>
          <p:nvPr/>
        </p:nvSpPr>
        <p:spPr>
          <a:xfrm rot="900000">
            <a:off x="692150" y="3633153"/>
            <a:ext cx="1579563" cy="39878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2000">
                <a:latin typeface="方正粗黑宋简体" panose="02000000000000000000" charset="-122"/>
                <a:ea typeface="方正粗黑宋简体" panose="02000000000000000000" charset="-122"/>
              </a:rPr>
              <a:t>西藏自治区</a:t>
            </a:r>
            <a:endParaRPr lang="zh-CN" altLang="en-US" sz="2000"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44" name="文本框 43"/>
          <p:cNvSpPr txBox="1"/>
          <p:nvPr/>
        </p:nvSpPr>
        <p:spPr>
          <a:xfrm rot="1620000">
            <a:off x="3274060" y="2847340"/>
            <a:ext cx="1594485" cy="39878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2000">
                <a:latin typeface="方正粗黑宋简体" panose="02000000000000000000" charset="-122"/>
                <a:ea typeface="方正粗黑宋简体" panose="02000000000000000000" charset="-122"/>
              </a:rPr>
              <a:t>甘肃省</a:t>
            </a:r>
            <a:endParaRPr lang="zh-CN" altLang="en-US" sz="2000"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45" name="文本框 44"/>
          <p:cNvSpPr txBox="1"/>
          <p:nvPr/>
        </p:nvSpPr>
        <p:spPr>
          <a:xfrm rot="1380000">
            <a:off x="3118485" y="3430270"/>
            <a:ext cx="1575435" cy="39878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2000">
                <a:latin typeface="方正粗黑宋简体" panose="02000000000000000000" charset="-122"/>
                <a:ea typeface="方正粗黑宋简体" panose="02000000000000000000" charset="-122"/>
              </a:rPr>
              <a:t>青海省</a:t>
            </a:r>
            <a:endParaRPr lang="zh-CN" altLang="en-US" sz="2000"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5699125" y="2952115"/>
            <a:ext cx="339725" cy="101473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2000">
                <a:latin typeface="方正粗黑宋简体" panose="02000000000000000000" charset="-122"/>
                <a:ea typeface="方正粗黑宋简体" panose="02000000000000000000" charset="-122"/>
              </a:rPr>
              <a:t>山西省</a:t>
            </a:r>
            <a:endParaRPr lang="zh-CN" altLang="en-US" sz="2000"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52" name="文本框 51"/>
          <p:cNvSpPr txBox="1"/>
          <p:nvPr/>
        </p:nvSpPr>
        <p:spPr>
          <a:xfrm rot="720000">
            <a:off x="6140450" y="2809240"/>
            <a:ext cx="363538" cy="101473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2000">
                <a:latin typeface="方正粗黑宋简体" panose="02000000000000000000" charset="-122"/>
                <a:ea typeface="方正粗黑宋简体" panose="02000000000000000000" charset="-122"/>
              </a:rPr>
              <a:t>河北省</a:t>
            </a:r>
            <a:endParaRPr lang="zh-CN" altLang="en-US" sz="2000"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53" name="文本框 52"/>
          <p:cNvSpPr txBox="1"/>
          <p:nvPr/>
        </p:nvSpPr>
        <p:spPr>
          <a:xfrm rot="1980000">
            <a:off x="5110163" y="4158615"/>
            <a:ext cx="361950" cy="101473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2000">
                <a:latin typeface="方正粗黑宋简体" panose="02000000000000000000" charset="-122"/>
                <a:ea typeface="方正粗黑宋简体" panose="02000000000000000000" charset="-122"/>
              </a:rPr>
              <a:t>重庆市</a:t>
            </a:r>
            <a:endParaRPr lang="zh-CN" altLang="en-US" sz="2000"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5643880" y="4293870"/>
            <a:ext cx="1188085" cy="39878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2000">
                <a:latin typeface="方正粗黑宋简体" panose="02000000000000000000" charset="-122"/>
                <a:ea typeface="方正粗黑宋简体" panose="02000000000000000000" charset="-122"/>
              </a:rPr>
              <a:t>湖北省</a:t>
            </a:r>
            <a:endParaRPr lang="zh-CN" altLang="en-US" sz="2000"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59" name="文本框 58"/>
          <p:cNvSpPr txBox="1"/>
          <p:nvPr/>
        </p:nvSpPr>
        <p:spPr>
          <a:xfrm rot="1140000">
            <a:off x="6386513" y="4636453"/>
            <a:ext cx="457200" cy="101473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2000">
                <a:latin typeface="方正粗黑宋简体" panose="02000000000000000000" charset="-122"/>
                <a:ea typeface="方正粗黑宋简体" panose="02000000000000000000" charset="-122"/>
              </a:rPr>
              <a:t>江西省</a:t>
            </a:r>
            <a:endParaRPr lang="zh-CN" altLang="en-US" sz="2000"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60" name="文本框 59"/>
          <p:cNvSpPr txBox="1"/>
          <p:nvPr/>
        </p:nvSpPr>
        <p:spPr>
          <a:xfrm rot="1560000">
            <a:off x="6819900" y="4949190"/>
            <a:ext cx="458788" cy="101473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2000">
                <a:latin typeface="方正粗黑宋简体" panose="02000000000000000000" charset="-122"/>
                <a:ea typeface="方正粗黑宋简体" panose="02000000000000000000" charset="-122"/>
              </a:rPr>
              <a:t>福建省</a:t>
            </a:r>
            <a:endParaRPr lang="zh-CN" altLang="en-US" sz="2000"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1173163" y="193040"/>
            <a:ext cx="6518275" cy="614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5">
                    <a:lumMod val="20000"/>
                    <a:lumOff val="80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r>
              <a:rPr lang="zh-CN" altLang="en-US" sz="4000" b="1" strike="noStrike" noProof="1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山脉</a:t>
            </a:r>
            <a:r>
              <a:rPr lang="zh-CN" altLang="en-US" sz="4000" b="1" strike="noStrike" noProof="1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作为</a:t>
            </a:r>
            <a:r>
              <a:rPr lang="zh-CN" altLang="en-US" sz="4000" b="1" strike="noStrike" noProof="1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省级行政区</a:t>
            </a:r>
            <a:r>
              <a:rPr lang="zh-CN" altLang="en-US" sz="4000" b="1" strike="noStrike" noProof="1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的界线</a:t>
            </a:r>
            <a:endParaRPr lang="zh-CN" altLang="en-US" sz="4000" b="1" strike="noStrike" noProof="1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58" grpId="0"/>
      <p:bldP spid="55" grpId="0"/>
      <p:bldP spid="56" grpId="0"/>
      <p:bldP spid="50" grpId="0"/>
      <p:bldP spid="42" grpId="0" bldLvl="0" animBg="1"/>
      <p:bldP spid="43" grpId="0" bldLvl="0" animBg="1"/>
      <p:bldP spid="53" grpId="0" bldLvl="0" animBg="1"/>
      <p:bldP spid="54" grpId="0" bldLvl="0" animBg="1"/>
      <p:bldP spid="44" grpId="0" bldLvl="0" animBg="1"/>
      <p:bldP spid="45" grpId="0" bldLvl="0" animBg="1"/>
      <p:bldP spid="48" grpId="0" bldLvl="0" animBg="1"/>
      <p:bldP spid="52" grpId="0" bldLvl="0" animBg="1"/>
      <p:bldP spid="59" grpId="0" bldLvl="0" animBg="1"/>
      <p:bldP spid="60" grpId="0" bldLvl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8110" y="118745"/>
            <a:ext cx="8907145" cy="661987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401945" y="5969000"/>
            <a:ext cx="3987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A</a:t>
            </a:r>
            <a:endParaRPr lang="en-US" altLang="zh-CN">
              <a:solidFill>
                <a:srgbClr val="FF0000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894830" y="13335"/>
            <a:ext cx="3987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B</a:t>
            </a:r>
            <a:endParaRPr lang="en-US" altLang="zh-CN">
              <a:solidFill>
                <a:srgbClr val="FF0000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82245" y="1184910"/>
            <a:ext cx="3987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C</a:t>
            </a:r>
            <a:endParaRPr lang="en-US" altLang="zh-CN">
              <a:solidFill>
                <a:srgbClr val="FF0000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551545" y="410210"/>
            <a:ext cx="3987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D</a:t>
            </a:r>
            <a:endParaRPr lang="en-US" altLang="zh-CN">
              <a:solidFill>
                <a:srgbClr val="FF0000"/>
              </a:solidFill>
            </a:endParaRPr>
          </a:p>
        </p:txBody>
      </p:sp>
      <p:sp>
        <p:nvSpPr>
          <p:cNvPr id="20" name="矩形标注 19"/>
          <p:cNvSpPr/>
          <p:nvPr/>
        </p:nvSpPr>
        <p:spPr>
          <a:xfrm>
            <a:off x="4643755" y="2098040"/>
            <a:ext cx="4381500" cy="874395"/>
          </a:xfrm>
          <a:prstGeom prst="wedgeRectCallout">
            <a:avLst>
              <a:gd name="adj1" fmla="val 44028"/>
              <a:gd name="adj2" fmla="val -218845"/>
            </a:avLst>
          </a:prstGeom>
          <a:pattFill prst="pct5">
            <a:fgClr>
              <a:srgbClr val="BBE0E3"/>
            </a:fgClr>
            <a:bgClr>
              <a:srgbClr val="FFFFFF"/>
            </a:bgClr>
          </a:pattFill>
          <a:ln>
            <a:solidFill>
              <a:srgbClr val="FF33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1"/>
          <a:p>
            <a:pPr algn="just">
              <a:lnSpc>
                <a:spcPct val="100000"/>
              </a:lnSpc>
              <a:spcBef>
                <a:spcPts val="1800"/>
              </a:spcBef>
            </a:pPr>
            <a:r>
              <a:rPr lang="zh-CN" altLang="en-US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黑龙江省</a:t>
            </a:r>
            <a:r>
              <a:rPr lang="zh-CN" altLang="en-US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黑龙江与乌苏里江主航道中心线的汇合处</a:t>
            </a:r>
            <a:endParaRPr lang="zh-CN" altLang="en-US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  <a:sym typeface="+mn-ea"/>
            </a:endParaRPr>
          </a:p>
        </p:txBody>
      </p:sp>
      <p:sp>
        <p:nvSpPr>
          <p:cNvPr id="19" name="矩形标注 18"/>
          <p:cNvSpPr/>
          <p:nvPr/>
        </p:nvSpPr>
        <p:spPr>
          <a:xfrm>
            <a:off x="2907665" y="94615"/>
            <a:ext cx="3493135" cy="867410"/>
          </a:xfrm>
          <a:prstGeom prst="wedgeRectCallout">
            <a:avLst>
              <a:gd name="adj1" fmla="val 66833"/>
              <a:gd name="adj2" fmla="val -24816"/>
            </a:avLst>
          </a:prstGeom>
          <a:pattFill prst="pct5">
            <a:fgClr>
              <a:srgbClr val="BBE0E3"/>
            </a:fgClr>
            <a:bgClr>
              <a:srgbClr val="FFFFFF"/>
            </a:bgClr>
          </a:pattFill>
          <a:ln>
            <a:solidFill>
              <a:srgbClr val="FF33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1"/>
          <a:p>
            <a:pPr algn="just">
              <a:lnSpc>
                <a:spcPct val="100000"/>
              </a:lnSpc>
              <a:spcBef>
                <a:spcPts val="1800"/>
              </a:spcBef>
            </a:pPr>
            <a:r>
              <a:rPr lang="zh-CN" altLang="en-US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黑龙江省</a:t>
            </a:r>
            <a:r>
              <a:rPr lang="zh-CN" altLang="en-US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漠河以北的黑龙江主航道中心线</a:t>
            </a:r>
            <a:endParaRPr lang="zh-CN" altLang="en-US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  <a:sym typeface="+mn-ea"/>
            </a:endParaRPr>
          </a:p>
        </p:txBody>
      </p:sp>
      <p:sp>
        <p:nvSpPr>
          <p:cNvPr id="8" name="矩形标注 7"/>
          <p:cNvSpPr/>
          <p:nvPr/>
        </p:nvSpPr>
        <p:spPr>
          <a:xfrm>
            <a:off x="3296285" y="6142990"/>
            <a:ext cx="1905000" cy="460375"/>
          </a:xfrm>
          <a:prstGeom prst="wedgeRectCallout">
            <a:avLst>
              <a:gd name="adj1" fmla="val 66833"/>
              <a:gd name="adj2" fmla="val -24816"/>
            </a:avLst>
          </a:prstGeom>
          <a:pattFill prst="pct5">
            <a:fgClr>
              <a:srgbClr val="BBE0E3"/>
            </a:fgClr>
            <a:bgClr>
              <a:srgbClr val="FFFFFF"/>
            </a:bgClr>
          </a:pattFill>
          <a:ln>
            <a:solidFill>
              <a:srgbClr val="FF33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1"/>
          <a:p>
            <a:pPr algn="just">
              <a:lnSpc>
                <a:spcPct val="110000"/>
              </a:lnSpc>
              <a:spcBef>
                <a:spcPts val="0"/>
              </a:spcBef>
            </a:pPr>
            <a:r>
              <a:rPr lang="zh-CN" altLang="en-US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曾母暗沙</a:t>
            </a:r>
            <a:endParaRPr lang="zh-CN" altLang="en-US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  <a:sym typeface="+mn-ea"/>
            </a:endParaRPr>
          </a:p>
        </p:txBody>
      </p:sp>
      <p:sp>
        <p:nvSpPr>
          <p:cNvPr id="9" name="矩形标注 8"/>
          <p:cNvSpPr/>
          <p:nvPr/>
        </p:nvSpPr>
        <p:spPr>
          <a:xfrm>
            <a:off x="144145" y="332740"/>
            <a:ext cx="2001520" cy="461645"/>
          </a:xfrm>
          <a:prstGeom prst="wedgeRectCallout">
            <a:avLst>
              <a:gd name="adj1" fmla="val -34366"/>
              <a:gd name="adj2" fmla="val 160344"/>
            </a:avLst>
          </a:prstGeom>
          <a:pattFill prst="pct5">
            <a:fgClr>
              <a:srgbClr val="BBE0E3"/>
            </a:fgClr>
            <a:bgClr>
              <a:srgbClr val="FFFFFF"/>
            </a:bgClr>
          </a:pattFill>
          <a:ln>
            <a:solidFill>
              <a:srgbClr val="FF33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1"/>
          <a:p>
            <a:pPr algn="just">
              <a:lnSpc>
                <a:spcPct val="100000"/>
              </a:lnSpc>
              <a:spcBef>
                <a:spcPts val="0"/>
              </a:spcBef>
            </a:pPr>
            <a:r>
              <a:rPr lang="zh-CN" altLang="en-US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帕米尔高原</a:t>
            </a:r>
            <a:endParaRPr lang="zh-CN" altLang="en-US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  <a:sym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7293610" y="13335"/>
            <a:ext cx="1208405" cy="521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pattFill prst="dotGrid">
                  <a:fgClr>
                    <a:srgbClr val="BBE0E3"/>
                  </a:fgClr>
                  <a:bgClr>
                    <a:srgbClr val="FFFFFF"/>
                  </a:bgClr>
                </a:pattFill>
              </a14:hiddenFill>
            </a:ext>
          </a:extLst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53 °N</a:t>
            </a:r>
            <a:endParaRPr lang="en-US" altLang="zh-CN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560695" y="6142990"/>
            <a:ext cx="1034415" cy="521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pattFill prst="dotGrid">
                  <a:fgClr>
                    <a:srgbClr val="BBE0E3"/>
                  </a:fgClr>
                  <a:bgClr>
                    <a:srgbClr val="FFFFFF"/>
                  </a:bgClr>
                </a:pattFill>
              </a14:hiddenFill>
            </a:ext>
          </a:extLst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4 °N</a:t>
            </a:r>
            <a:endParaRPr lang="en-US" altLang="zh-CN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9845" y="1576070"/>
            <a:ext cx="1162685" cy="521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pattFill prst="lgGrid">
                  <a:fgClr>
                    <a:srgbClr val="BBE0E3"/>
                  </a:fgClr>
                  <a:bgClr>
                    <a:srgbClr val="FFFFFF"/>
                  </a:bgClr>
                </a:pattFill>
              </a14:hiddenFill>
            </a:ext>
          </a:extLst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73 °E</a:t>
            </a:r>
            <a:endParaRPr lang="en-US" altLang="zh-CN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7757795" y="535305"/>
            <a:ext cx="1346835" cy="521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pattFill prst="dotGrid">
                  <a:fgClr>
                    <a:srgbClr val="BBE0E3"/>
                  </a:fgClr>
                  <a:bgClr>
                    <a:srgbClr val="FFFFFF"/>
                  </a:bgClr>
                </a:pattFill>
              </a14:hiddenFill>
            </a:ext>
          </a:extLst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135 °E</a:t>
            </a:r>
            <a:endParaRPr lang="en-US" altLang="zh-CN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1740535" y="5508625"/>
            <a:ext cx="5661660" cy="521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pattFill prst="dashUpDiag">
                  <a:fgClr>
                    <a:srgbClr val="BBE0E3"/>
                  </a:fgClr>
                  <a:bgClr>
                    <a:srgbClr val="FFFFFF"/>
                  </a:bgClr>
                </a:pattFill>
              </a14:hiddenFill>
            </a:ext>
          </a:extLst>
        </p:spPr>
        <p:txBody>
          <a:bodyPr wrap="square" rtlCol="0">
            <a:spAutoFit/>
          </a:bodyPr>
          <a:p>
            <a:r>
              <a:rPr lang="zh-CN" altLang="en-US">
                <a:latin typeface="方正粗黑宋简体" panose="02000000000000000000" charset="-122"/>
                <a:ea typeface="方正粗黑宋简体" panose="02000000000000000000" charset="-122"/>
              </a:rPr>
              <a:t>中国</a:t>
            </a:r>
            <a:r>
              <a:rPr lang="zh-CN" altLang="en-US"/>
              <a:t>（</a:t>
            </a:r>
            <a:r>
              <a:rPr lang="en-US" altLang="zh-CN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4 °-53 °N</a:t>
            </a:r>
            <a:r>
              <a:rPr lang="zh-CN" altLang="en-US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，</a:t>
            </a:r>
            <a:r>
              <a:rPr lang="en-US" altLang="zh-CN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73 °-135 °E</a:t>
            </a:r>
            <a:r>
              <a:rPr lang="zh-CN" altLang="en-US"/>
              <a:t>）</a:t>
            </a:r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1579245" y="3472180"/>
            <a:ext cx="243586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3300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≈</a:t>
            </a:r>
            <a:r>
              <a:rPr lang="en-US" altLang="zh-CN">
                <a:solidFill>
                  <a:srgbClr val="FF3300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5500</a:t>
            </a:r>
            <a:r>
              <a:rPr lang="zh-CN" altLang="en-US">
                <a:solidFill>
                  <a:srgbClr val="FF3300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公里</a:t>
            </a:r>
            <a:endParaRPr lang="zh-CN" altLang="en-US">
              <a:solidFill>
                <a:srgbClr val="FF3300"/>
              </a:solidFill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1579245" y="4335780"/>
            <a:ext cx="243586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3300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≈</a:t>
            </a:r>
            <a:r>
              <a:rPr lang="en-US" altLang="zh-CN">
                <a:solidFill>
                  <a:srgbClr val="FF3300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5000</a:t>
            </a:r>
            <a:r>
              <a:rPr lang="zh-CN" altLang="en-US">
                <a:solidFill>
                  <a:srgbClr val="FF3300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公里</a:t>
            </a:r>
            <a:endParaRPr lang="zh-CN" altLang="en-US">
              <a:solidFill>
                <a:srgbClr val="FF3300"/>
              </a:solidFill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67665" y="3379470"/>
            <a:ext cx="140779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000"/>
              <a:t>L</a:t>
            </a:r>
            <a:r>
              <a:rPr lang="zh-CN" altLang="en-US" sz="2000">
                <a:latin typeface="方正粗黑宋简体" panose="02000000000000000000" charset="-122"/>
                <a:ea typeface="方正粗黑宋简体" panose="02000000000000000000" charset="-122"/>
              </a:rPr>
              <a:t>南北</a:t>
            </a:r>
            <a:r>
              <a:rPr lang="en-US" altLang="zh-CN" sz="4000">
                <a:latin typeface="方正粗黑宋简体" panose="02000000000000000000" charset="-122"/>
                <a:ea typeface="方正粗黑宋简体" panose="02000000000000000000" charset="-122"/>
              </a:rPr>
              <a:t>=</a:t>
            </a:r>
            <a:endParaRPr lang="en-US" altLang="zh-CN" sz="4000"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367665" y="4150995"/>
            <a:ext cx="140779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000"/>
              <a:t>L</a:t>
            </a:r>
            <a:r>
              <a:rPr lang="zh-CN" altLang="en-US" sz="2000">
                <a:latin typeface="方正粗黑宋简体" panose="02000000000000000000" charset="-122"/>
                <a:ea typeface="方正粗黑宋简体" panose="02000000000000000000" charset="-122"/>
              </a:rPr>
              <a:t>东西</a:t>
            </a:r>
            <a:r>
              <a:rPr lang="en-US" altLang="zh-CN" sz="4000">
                <a:latin typeface="方正粗黑宋简体" panose="02000000000000000000" charset="-122"/>
                <a:ea typeface="方正粗黑宋简体" panose="02000000000000000000" charset="-122"/>
              </a:rPr>
              <a:t>=</a:t>
            </a:r>
            <a:endParaRPr lang="en-US" altLang="zh-CN" sz="4000"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5" name="矩形标注 14"/>
          <p:cNvSpPr/>
          <p:nvPr/>
        </p:nvSpPr>
        <p:spPr>
          <a:xfrm>
            <a:off x="3975735" y="3501390"/>
            <a:ext cx="2425065" cy="462915"/>
          </a:xfrm>
          <a:prstGeom prst="wedgeRectCallout">
            <a:avLst>
              <a:gd name="adj1" fmla="val -69926"/>
              <a:gd name="adj2" fmla="val -2537"/>
            </a:avLst>
          </a:prstGeom>
          <a:pattFill prst="pct5">
            <a:fgClr>
              <a:srgbClr val="BBE0E3"/>
            </a:fgClr>
            <a:bgClr>
              <a:srgbClr val="FFFFFF"/>
            </a:bgClr>
          </a:pattFill>
          <a:ln>
            <a:solidFill>
              <a:srgbClr val="FF33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just">
              <a:lnSpc>
                <a:spcPct val="100000"/>
              </a:lnSpc>
              <a:spcBef>
                <a:spcPts val="600"/>
              </a:spcBef>
            </a:pPr>
            <a:r>
              <a:rPr lang="zh-CN" altLang="en-US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南北跨纬度广</a:t>
            </a:r>
            <a:endParaRPr lang="zh-CN" altLang="en-US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  <a:sym typeface="+mn-ea"/>
            </a:endParaRPr>
          </a:p>
        </p:txBody>
      </p:sp>
      <p:sp>
        <p:nvSpPr>
          <p:cNvPr id="16" name="矩形标注 15"/>
          <p:cNvSpPr/>
          <p:nvPr/>
        </p:nvSpPr>
        <p:spPr>
          <a:xfrm>
            <a:off x="4072890" y="4272915"/>
            <a:ext cx="2327910" cy="462915"/>
          </a:xfrm>
          <a:prstGeom prst="wedgeRectCallout">
            <a:avLst>
              <a:gd name="adj1" fmla="val -76577"/>
              <a:gd name="adj2" fmla="val 17901"/>
            </a:avLst>
          </a:prstGeom>
          <a:pattFill prst="pct5">
            <a:fgClr>
              <a:srgbClr val="BBE0E3"/>
            </a:fgClr>
            <a:bgClr>
              <a:srgbClr val="FFFFFF"/>
            </a:bgClr>
          </a:pattFill>
          <a:ln>
            <a:solidFill>
              <a:srgbClr val="FF33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lang="zh-CN" altLang="en-US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东西跨经度广</a:t>
            </a:r>
            <a:endParaRPr lang="zh-CN" altLang="en-US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  <a:sym typeface="+mn-ea"/>
            </a:endParaRPr>
          </a:p>
        </p:txBody>
      </p:sp>
      <p:sp>
        <p:nvSpPr>
          <p:cNvPr id="18" name="矩形标注 17"/>
          <p:cNvSpPr/>
          <p:nvPr/>
        </p:nvSpPr>
        <p:spPr>
          <a:xfrm>
            <a:off x="6637020" y="3531235"/>
            <a:ext cx="2312670" cy="462915"/>
          </a:xfrm>
          <a:prstGeom prst="wedgeRectCallout">
            <a:avLst>
              <a:gd name="adj1" fmla="val -57934"/>
              <a:gd name="adj2" fmla="val -10905"/>
            </a:avLst>
          </a:prstGeom>
          <a:pattFill prst="pct5">
            <a:fgClr>
              <a:srgbClr val="BBE0E3"/>
            </a:fgClr>
            <a:bgClr>
              <a:srgbClr val="FFFFFF"/>
            </a:bgClr>
          </a:pattFill>
          <a:ln>
            <a:solidFill>
              <a:srgbClr val="FF33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ts val="2500"/>
              </a:lnSpc>
              <a:spcBef>
                <a:spcPts val="0"/>
              </a:spcBef>
            </a:pPr>
            <a:r>
              <a:rPr lang="zh-CN" altLang="en-US" sz="200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南北</a:t>
            </a:r>
            <a:r>
              <a:rPr lang="zh-CN" altLang="en-US" sz="2000">
                <a:solidFill>
                  <a:srgbClr val="FF00FF"/>
                </a:solidFill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气候</a:t>
            </a:r>
            <a:r>
              <a:rPr lang="zh-CN" altLang="en-US" sz="200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差异大</a:t>
            </a:r>
            <a:endParaRPr lang="zh-CN" altLang="en-US" sz="2000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  <a:sym typeface="+mn-ea"/>
            </a:endParaRPr>
          </a:p>
        </p:txBody>
      </p:sp>
      <p:sp>
        <p:nvSpPr>
          <p:cNvPr id="21" name="矩形标注 20"/>
          <p:cNvSpPr/>
          <p:nvPr/>
        </p:nvSpPr>
        <p:spPr>
          <a:xfrm>
            <a:off x="6583680" y="4364990"/>
            <a:ext cx="2366010" cy="462915"/>
          </a:xfrm>
          <a:prstGeom prst="wedgeRectCallout">
            <a:avLst>
              <a:gd name="adj1" fmla="val -55786"/>
              <a:gd name="adj2" fmla="val -30384"/>
            </a:avLst>
          </a:prstGeom>
          <a:pattFill prst="pct5">
            <a:fgClr>
              <a:srgbClr val="BBE0E3"/>
            </a:fgClr>
            <a:bgClr>
              <a:srgbClr val="FFFFFF"/>
            </a:bgClr>
          </a:pattFill>
          <a:ln>
            <a:solidFill>
              <a:srgbClr val="FF33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ts val="2500"/>
              </a:lnSpc>
              <a:spcBef>
                <a:spcPts val="0"/>
              </a:spcBef>
            </a:pPr>
            <a:r>
              <a:rPr lang="zh-CN" altLang="en-US" sz="200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东西</a:t>
            </a:r>
            <a:r>
              <a:rPr lang="zh-CN" altLang="en-US" sz="2000">
                <a:solidFill>
                  <a:srgbClr val="FF00FF"/>
                </a:solidFill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时间</a:t>
            </a:r>
            <a:r>
              <a:rPr lang="zh-CN" altLang="en-US" sz="200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差异大</a:t>
            </a:r>
            <a:endParaRPr lang="zh-CN" altLang="en-US" sz="2000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9" grpId="0" animBg="1"/>
      <p:bldP spid="9" grpId="0" animBg="1"/>
      <p:bldP spid="13" grpId="0"/>
      <p:bldP spid="14" grpId="0"/>
      <p:bldP spid="20" grpId="0" animBg="1"/>
      <p:bldP spid="24" grpId="0"/>
      <p:bldP spid="8" grpId="0" animBg="1"/>
      <p:bldP spid="12" grpId="0"/>
      <p:bldP spid="10" grpId="0"/>
      <p:bldP spid="17" grpId="0"/>
      <p:bldP spid="23" grpId="0"/>
      <p:bldP spid="30" grpId="0"/>
      <p:bldP spid="15" grpId="0" animBg="1"/>
      <p:bldP spid="16" grpId="0" animBg="1"/>
      <p:bldP spid="18" grpId="0" bldLvl="0" animBg="1"/>
      <p:bldP spid="21" grpId="0" bldLvl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3525" y="200025"/>
            <a:ext cx="8687435" cy="6569710"/>
          </a:xfrm>
          <a:prstGeom prst="rect">
            <a:avLst/>
          </a:prstGeom>
        </p:spPr>
      </p:pic>
      <p:sp>
        <p:nvSpPr>
          <p:cNvPr id="55" name="矩形 54"/>
          <p:cNvSpPr/>
          <p:nvPr/>
        </p:nvSpPr>
        <p:spPr>
          <a:xfrm rot="1904170">
            <a:off x="6577013" y="4676140"/>
            <a:ext cx="284162" cy="1301750"/>
          </a:xfrm>
          <a:prstGeom prst="rect">
            <a:avLst/>
          </a:prstGeom>
          <a:noFill/>
          <a:ln w="9525">
            <a:noFill/>
          </a:ln>
        </p:spPr>
        <p:txBody>
          <a:bodyPr wrap="square" lIns="71306" tIns="35654" rIns="71306" bIns="35654" anchor="t">
            <a:spAutoFit/>
          </a:bodyPr>
          <a:p>
            <a:pPr defTabSz="713105"/>
            <a:r>
              <a:rPr lang="zh-CN" altLang="en-US" sz="2000" dirty="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武夷山脉</a:t>
            </a:r>
            <a:endParaRPr lang="zh-CN" altLang="en-US" sz="2000" dirty="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57" name="矩形 56"/>
          <p:cNvSpPr/>
          <p:nvPr/>
        </p:nvSpPr>
        <p:spPr>
          <a:xfrm rot="503684">
            <a:off x="5988050" y="2694940"/>
            <a:ext cx="276225" cy="1301750"/>
          </a:xfrm>
          <a:prstGeom prst="rect">
            <a:avLst/>
          </a:prstGeom>
          <a:noFill/>
          <a:ln w="9525">
            <a:noFill/>
          </a:ln>
        </p:spPr>
        <p:txBody>
          <a:bodyPr wrap="square" lIns="71306" tIns="35654" rIns="71306" bIns="35654" anchor="t">
            <a:spAutoFit/>
          </a:bodyPr>
          <a:p>
            <a:pPr defTabSz="713105"/>
            <a:r>
              <a:rPr lang="zh-CN" altLang="en-US" sz="2000" dirty="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太行山脉</a:t>
            </a:r>
            <a:endParaRPr lang="zh-CN" altLang="en-US" sz="2000" dirty="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58" name="矩形 57"/>
          <p:cNvSpPr/>
          <p:nvPr/>
        </p:nvSpPr>
        <p:spPr>
          <a:xfrm rot="996902">
            <a:off x="5400675" y="4169728"/>
            <a:ext cx="279400" cy="686435"/>
          </a:xfrm>
          <a:prstGeom prst="rect">
            <a:avLst/>
          </a:prstGeom>
          <a:noFill/>
          <a:ln w="9525">
            <a:noFill/>
          </a:ln>
        </p:spPr>
        <p:txBody>
          <a:bodyPr wrap="square" lIns="71306" tIns="35654" rIns="71306" bIns="35654" anchor="t">
            <a:spAutoFit/>
          </a:bodyPr>
          <a:p>
            <a:pPr defTabSz="713105"/>
            <a:r>
              <a:rPr lang="zh-CN" altLang="en-US" sz="2000" dirty="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巫山</a:t>
            </a:r>
            <a:endParaRPr lang="zh-CN" altLang="en-US" sz="2000" dirty="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56" name="矩形 55"/>
          <p:cNvSpPr/>
          <p:nvPr/>
        </p:nvSpPr>
        <p:spPr>
          <a:xfrm rot="570587">
            <a:off x="1014413" y="3037840"/>
            <a:ext cx="1163320" cy="378460"/>
          </a:xfrm>
          <a:prstGeom prst="rect">
            <a:avLst/>
          </a:prstGeom>
          <a:noFill/>
          <a:ln w="9525">
            <a:noFill/>
          </a:ln>
        </p:spPr>
        <p:txBody>
          <a:bodyPr wrap="none" lIns="71306" tIns="35654" rIns="71306" bIns="35654" anchor="t">
            <a:spAutoFit/>
          </a:bodyPr>
          <a:p>
            <a:pPr defTabSz="713105"/>
            <a:r>
              <a:rPr lang="zh-CN" altLang="en-US" sz="2000" dirty="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昆仑山脉</a:t>
            </a:r>
            <a:endParaRPr lang="zh-CN" altLang="en-US" sz="2000" dirty="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50" name="矩形 49"/>
          <p:cNvSpPr/>
          <p:nvPr/>
        </p:nvSpPr>
        <p:spPr>
          <a:xfrm rot="1702727">
            <a:off x="3338513" y="3025140"/>
            <a:ext cx="1163320" cy="378460"/>
          </a:xfrm>
          <a:prstGeom prst="rect">
            <a:avLst/>
          </a:prstGeom>
          <a:noFill/>
          <a:ln w="9525">
            <a:noFill/>
          </a:ln>
        </p:spPr>
        <p:txBody>
          <a:bodyPr wrap="none" lIns="71306" tIns="35654" rIns="71306" bIns="35654" anchor="t">
            <a:spAutoFit/>
          </a:bodyPr>
          <a:p>
            <a:pPr defTabSz="713105"/>
            <a:r>
              <a:rPr lang="zh-CN" altLang="en-US" sz="2000" dirty="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祁连山脉</a:t>
            </a:r>
            <a:endParaRPr lang="zh-CN" altLang="en-US" sz="2000" dirty="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42" name="文本框 41"/>
          <p:cNvSpPr txBox="1"/>
          <p:nvPr/>
        </p:nvSpPr>
        <p:spPr>
          <a:xfrm rot="1080000">
            <a:off x="463550" y="2698115"/>
            <a:ext cx="2309813" cy="39878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2000">
                <a:latin typeface="方正粗黑宋简体" panose="02000000000000000000" charset="-122"/>
                <a:ea typeface="方正粗黑宋简体" panose="02000000000000000000" charset="-122"/>
              </a:rPr>
              <a:t>新疆维吾尔自治区</a:t>
            </a:r>
            <a:endParaRPr lang="zh-CN" altLang="en-US" sz="2000"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43" name="文本框 42"/>
          <p:cNvSpPr txBox="1"/>
          <p:nvPr/>
        </p:nvSpPr>
        <p:spPr>
          <a:xfrm rot="900000">
            <a:off x="692150" y="3633153"/>
            <a:ext cx="1579563" cy="39878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2000">
                <a:latin typeface="方正粗黑宋简体" panose="02000000000000000000" charset="-122"/>
                <a:ea typeface="方正粗黑宋简体" panose="02000000000000000000" charset="-122"/>
              </a:rPr>
              <a:t>西藏自治区</a:t>
            </a:r>
            <a:endParaRPr lang="zh-CN" altLang="en-US" sz="2000"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44" name="文本框 43"/>
          <p:cNvSpPr txBox="1"/>
          <p:nvPr/>
        </p:nvSpPr>
        <p:spPr>
          <a:xfrm rot="1620000">
            <a:off x="3274060" y="2847340"/>
            <a:ext cx="1594485" cy="39878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2000">
                <a:latin typeface="方正粗黑宋简体" panose="02000000000000000000" charset="-122"/>
                <a:ea typeface="方正粗黑宋简体" panose="02000000000000000000" charset="-122"/>
              </a:rPr>
              <a:t>甘肃省</a:t>
            </a:r>
            <a:endParaRPr lang="zh-CN" altLang="en-US" sz="2000"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45" name="文本框 44"/>
          <p:cNvSpPr txBox="1"/>
          <p:nvPr/>
        </p:nvSpPr>
        <p:spPr>
          <a:xfrm rot="1380000">
            <a:off x="3118485" y="3430270"/>
            <a:ext cx="1575435" cy="39878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2000">
                <a:latin typeface="方正粗黑宋简体" panose="02000000000000000000" charset="-122"/>
                <a:ea typeface="方正粗黑宋简体" panose="02000000000000000000" charset="-122"/>
              </a:rPr>
              <a:t>青海省</a:t>
            </a:r>
            <a:endParaRPr lang="zh-CN" altLang="en-US" sz="2000"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5699125" y="2952115"/>
            <a:ext cx="339725" cy="101473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2000">
                <a:latin typeface="方正粗黑宋简体" panose="02000000000000000000" charset="-122"/>
                <a:ea typeface="方正粗黑宋简体" panose="02000000000000000000" charset="-122"/>
              </a:rPr>
              <a:t>山西省</a:t>
            </a:r>
            <a:endParaRPr lang="zh-CN" altLang="en-US" sz="2000"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52" name="文本框 51"/>
          <p:cNvSpPr txBox="1"/>
          <p:nvPr/>
        </p:nvSpPr>
        <p:spPr>
          <a:xfrm rot="720000">
            <a:off x="6140450" y="2809240"/>
            <a:ext cx="363538" cy="101473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2000">
                <a:latin typeface="方正粗黑宋简体" panose="02000000000000000000" charset="-122"/>
                <a:ea typeface="方正粗黑宋简体" panose="02000000000000000000" charset="-122"/>
              </a:rPr>
              <a:t>河北省</a:t>
            </a:r>
            <a:endParaRPr lang="zh-CN" altLang="en-US" sz="2000"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53" name="文本框 52"/>
          <p:cNvSpPr txBox="1"/>
          <p:nvPr/>
        </p:nvSpPr>
        <p:spPr>
          <a:xfrm rot="1980000">
            <a:off x="5110163" y="4158615"/>
            <a:ext cx="361950" cy="101473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2000">
                <a:latin typeface="方正粗黑宋简体" panose="02000000000000000000" charset="-122"/>
                <a:ea typeface="方正粗黑宋简体" panose="02000000000000000000" charset="-122"/>
              </a:rPr>
              <a:t>重庆市</a:t>
            </a:r>
            <a:endParaRPr lang="zh-CN" altLang="en-US" sz="2000"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5643880" y="4293870"/>
            <a:ext cx="1188085" cy="39878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2000">
                <a:latin typeface="方正粗黑宋简体" panose="02000000000000000000" charset="-122"/>
                <a:ea typeface="方正粗黑宋简体" panose="02000000000000000000" charset="-122"/>
              </a:rPr>
              <a:t>湖北省</a:t>
            </a:r>
            <a:endParaRPr lang="zh-CN" altLang="en-US" sz="2000"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59" name="文本框 58"/>
          <p:cNvSpPr txBox="1"/>
          <p:nvPr/>
        </p:nvSpPr>
        <p:spPr>
          <a:xfrm rot="1140000">
            <a:off x="6386513" y="4636453"/>
            <a:ext cx="457200" cy="101473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2000">
                <a:latin typeface="方正粗黑宋简体" panose="02000000000000000000" charset="-122"/>
                <a:ea typeface="方正粗黑宋简体" panose="02000000000000000000" charset="-122"/>
              </a:rPr>
              <a:t>江西省</a:t>
            </a:r>
            <a:endParaRPr lang="zh-CN" altLang="en-US" sz="2000"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60" name="文本框 59"/>
          <p:cNvSpPr txBox="1"/>
          <p:nvPr/>
        </p:nvSpPr>
        <p:spPr>
          <a:xfrm rot="1560000">
            <a:off x="6819900" y="4949190"/>
            <a:ext cx="458788" cy="101473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2000">
                <a:latin typeface="方正粗黑宋简体" panose="02000000000000000000" charset="-122"/>
                <a:ea typeface="方正粗黑宋简体" panose="02000000000000000000" charset="-122"/>
              </a:rPr>
              <a:t>福建省</a:t>
            </a:r>
            <a:endParaRPr lang="zh-CN" altLang="en-US" sz="2000"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1173163" y="193040"/>
            <a:ext cx="6518275" cy="614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5">
                    <a:lumMod val="20000"/>
                    <a:lumOff val="80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r>
              <a:rPr lang="zh-CN" altLang="en-US" sz="4000" b="1" strike="noStrike" noProof="1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山脉</a:t>
            </a:r>
            <a:r>
              <a:rPr lang="zh-CN" altLang="en-US" sz="4000" b="1" strike="noStrike" noProof="1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作为</a:t>
            </a:r>
            <a:r>
              <a:rPr lang="zh-CN" altLang="en-US" sz="4000" b="1" strike="noStrike" noProof="1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省级行政区</a:t>
            </a:r>
            <a:r>
              <a:rPr lang="zh-CN" altLang="en-US" sz="4000" b="1" strike="noStrike" noProof="1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的界线</a:t>
            </a:r>
            <a:endParaRPr lang="zh-CN" altLang="en-US" sz="4000" b="1" strike="noStrike" noProof="1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  <p:bldP spid="57" grpId="0"/>
      <p:bldP spid="58" grpId="0"/>
      <p:bldP spid="56" grpId="0"/>
      <p:bldP spid="50" grpId="0"/>
      <p:bldP spid="42" grpId="0"/>
      <p:bldP spid="43" grpId="0"/>
      <p:bldP spid="44" grpId="0"/>
      <p:bldP spid="45" grpId="0"/>
      <p:bldP spid="48" grpId="0"/>
      <p:bldP spid="52" grpId="0"/>
      <p:bldP spid="53" grpId="0"/>
      <p:bldP spid="54" grpId="0"/>
      <p:bldP spid="59" grpId="0"/>
      <p:bldP spid="60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3525" y="200025"/>
            <a:ext cx="8687435" cy="6569710"/>
          </a:xfrm>
          <a:prstGeom prst="rect">
            <a:avLst/>
          </a:prstGeom>
        </p:spPr>
      </p:pic>
      <p:sp>
        <p:nvSpPr>
          <p:cNvPr id="55" name="矩形 54"/>
          <p:cNvSpPr/>
          <p:nvPr/>
        </p:nvSpPr>
        <p:spPr>
          <a:xfrm rot="1904170">
            <a:off x="6577013" y="4676140"/>
            <a:ext cx="284162" cy="1301750"/>
          </a:xfrm>
          <a:prstGeom prst="rect">
            <a:avLst/>
          </a:prstGeom>
          <a:noFill/>
          <a:ln w="9525">
            <a:noFill/>
          </a:ln>
        </p:spPr>
        <p:txBody>
          <a:bodyPr wrap="square" lIns="71306" tIns="35654" rIns="71306" bIns="35654" anchor="t">
            <a:spAutoFit/>
          </a:bodyPr>
          <a:p>
            <a:pPr defTabSz="713105"/>
            <a:r>
              <a:rPr lang="zh-CN" altLang="en-US" sz="2000" dirty="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武夷山脉</a:t>
            </a:r>
            <a:endParaRPr lang="zh-CN" altLang="en-US" sz="2000" dirty="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57" name="矩形 56"/>
          <p:cNvSpPr/>
          <p:nvPr/>
        </p:nvSpPr>
        <p:spPr>
          <a:xfrm rot="503684">
            <a:off x="5988050" y="2694940"/>
            <a:ext cx="276225" cy="1301750"/>
          </a:xfrm>
          <a:prstGeom prst="rect">
            <a:avLst/>
          </a:prstGeom>
          <a:noFill/>
          <a:ln w="9525">
            <a:noFill/>
          </a:ln>
        </p:spPr>
        <p:txBody>
          <a:bodyPr wrap="square" lIns="71306" tIns="35654" rIns="71306" bIns="35654" anchor="t">
            <a:spAutoFit/>
          </a:bodyPr>
          <a:p>
            <a:pPr defTabSz="713105"/>
            <a:r>
              <a:rPr lang="zh-CN" altLang="en-US" sz="2000" dirty="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太行山脉</a:t>
            </a:r>
            <a:endParaRPr lang="zh-CN" altLang="en-US" sz="2000" dirty="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58" name="矩形 57"/>
          <p:cNvSpPr/>
          <p:nvPr/>
        </p:nvSpPr>
        <p:spPr>
          <a:xfrm rot="996902">
            <a:off x="5400675" y="4169728"/>
            <a:ext cx="279400" cy="686435"/>
          </a:xfrm>
          <a:prstGeom prst="rect">
            <a:avLst/>
          </a:prstGeom>
          <a:noFill/>
          <a:ln w="9525">
            <a:noFill/>
          </a:ln>
        </p:spPr>
        <p:txBody>
          <a:bodyPr wrap="square" lIns="71306" tIns="35654" rIns="71306" bIns="35654" anchor="t">
            <a:spAutoFit/>
          </a:bodyPr>
          <a:p>
            <a:pPr defTabSz="713105"/>
            <a:r>
              <a:rPr lang="zh-CN" altLang="en-US" sz="2000" dirty="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巫山</a:t>
            </a:r>
            <a:endParaRPr lang="zh-CN" altLang="en-US" sz="2000" dirty="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56" name="矩形 55"/>
          <p:cNvSpPr/>
          <p:nvPr/>
        </p:nvSpPr>
        <p:spPr>
          <a:xfrm rot="570587">
            <a:off x="1014413" y="3037840"/>
            <a:ext cx="1163320" cy="378460"/>
          </a:xfrm>
          <a:prstGeom prst="rect">
            <a:avLst/>
          </a:prstGeom>
          <a:noFill/>
          <a:ln w="9525">
            <a:noFill/>
          </a:ln>
        </p:spPr>
        <p:txBody>
          <a:bodyPr wrap="none" lIns="71306" tIns="35654" rIns="71306" bIns="35654" anchor="t">
            <a:spAutoFit/>
          </a:bodyPr>
          <a:p>
            <a:pPr defTabSz="713105"/>
            <a:r>
              <a:rPr lang="zh-CN" altLang="en-US" sz="2000" dirty="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昆仑山脉</a:t>
            </a:r>
            <a:endParaRPr lang="zh-CN" altLang="en-US" sz="2000" dirty="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50" name="矩形 49"/>
          <p:cNvSpPr/>
          <p:nvPr/>
        </p:nvSpPr>
        <p:spPr>
          <a:xfrm rot="1702727">
            <a:off x="3338513" y="3025140"/>
            <a:ext cx="1163320" cy="378460"/>
          </a:xfrm>
          <a:prstGeom prst="rect">
            <a:avLst/>
          </a:prstGeom>
          <a:noFill/>
          <a:ln w="9525">
            <a:noFill/>
          </a:ln>
        </p:spPr>
        <p:txBody>
          <a:bodyPr wrap="none" lIns="71306" tIns="35654" rIns="71306" bIns="35654" anchor="t">
            <a:spAutoFit/>
          </a:bodyPr>
          <a:p>
            <a:pPr defTabSz="713105"/>
            <a:r>
              <a:rPr lang="zh-CN" altLang="en-US" sz="2000" dirty="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祁连山脉</a:t>
            </a:r>
            <a:endParaRPr lang="zh-CN" altLang="en-US" sz="2000" dirty="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42" name="文本框 41"/>
          <p:cNvSpPr txBox="1"/>
          <p:nvPr/>
        </p:nvSpPr>
        <p:spPr>
          <a:xfrm rot="1080000">
            <a:off x="463550" y="2698115"/>
            <a:ext cx="2309813" cy="39878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2000">
                <a:latin typeface="方正粗黑宋简体" panose="02000000000000000000" charset="-122"/>
                <a:ea typeface="方正粗黑宋简体" panose="02000000000000000000" charset="-122"/>
              </a:rPr>
              <a:t>新疆维吾尔自治区</a:t>
            </a:r>
            <a:endParaRPr lang="zh-CN" altLang="en-US" sz="2000"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43" name="文本框 42"/>
          <p:cNvSpPr txBox="1"/>
          <p:nvPr/>
        </p:nvSpPr>
        <p:spPr>
          <a:xfrm rot="900000">
            <a:off x="692150" y="3633153"/>
            <a:ext cx="1579563" cy="39878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2000">
                <a:latin typeface="方正粗黑宋简体" panose="02000000000000000000" charset="-122"/>
                <a:ea typeface="方正粗黑宋简体" panose="02000000000000000000" charset="-122"/>
              </a:rPr>
              <a:t>西藏自治区</a:t>
            </a:r>
            <a:endParaRPr lang="zh-CN" altLang="en-US" sz="2000"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44" name="文本框 43"/>
          <p:cNvSpPr txBox="1"/>
          <p:nvPr/>
        </p:nvSpPr>
        <p:spPr>
          <a:xfrm rot="1620000">
            <a:off x="3274060" y="2847340"/>
            <a:ext cx="1594485" cy="39878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2000">
                <a:latin typeface="方正粗黑宋简体" panose="02000000000000000000" charset="-122"/>
                <a:ea typeface="方正粗黑宋简体" panose="02000000000000000000" charset="-122"/>
              </a:rPr>
              <a:t>甘肃省</a:t>
            </a:r>
            <a:endParaRPr lang="zh-CN" altLang="en-US" sz="2000"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45" name="文本框 44"/>
          <p:cNvSpPr txBox="1"/>
          <p:nvPr/>
        </p:nvSpPr>
        <p:spPr>
          <a:xfrm rot="1380000">
            <a:off x="3118485" y="3430270"/>
            <a:ext cx="1575435" cy="39878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2000">
                <a:latin typeface="方正粗黑宋简体" panose="02000000000000000000" charset="-122"/>
                <a:ea typeface="方正粗黑宋简体" panose="02000000000000000000" charset="-122"/>
              </a:rPr>
              <a:t>青海省</a:t>
            </a:r>
            <a:endParaRPr lang="zh-CN" altLang="en-US" sz="2000"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5699125" y="2952115"/>
            <a:ext cx="339725" cy="101473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2000">
                <a:latin typeface="方正粗黑宋简体" panose="02000000000000000000" charset="-122"/>
                <a:ea typeface="方正粗黑宋简体" panose="02000000000000000000" charset="-122"/>
              </a:rPr>
              <a:t>山西省</a:t>
            </a:r>
            <a:endParaRPr lang="zh-CN" altLang="en-US" sz="2000"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52" name="文本框 51"/>
          <p:cNvSpPr txBox="1"/>
          <p:nvPr/>
        </p:nvSpPr>
        <p:spPr>
          <a:xfrm rot="720000">
            <a:off x="6140450" y="2809240"/>
            <a:ext cx="363538" cy="101473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2000">
                <a:latin typeface="方正粗黑宋简体" panose="02000000000000000000" charset="-122"/>
                <a:ea typeface="方正粗黑宋简体" panose="02000000000000000000" charset="-122"/>
              </a:rPr>
              <a:t>河北省</a:t>
            </a:r>
            <a:endParaRPr lang="zh-CN" altLang="en-US" sz="2000"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53" name="文本框 52"/>
          <p:cNvSpPr txBox="1"/>
          <p:nvPr/>
        </p:nvSpPr>
        <p:spPr>
          <a:xfrm rot="1980000">
            <a:off x="5110163" y="4158615"/>
            <a:ext cx="361950" cy="101473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2000">
                <a:latin typeface="方正粗黑宋简体" panose="02000000000000000000" charset="-122"/>
                <a:ea typeface="方正粗黑宋简体" panose="02000000000000000000" charset="-122"/>
              </a:rPr>
              <a:t>重庆市</a:t>
            </a:r>
            <a:endParaRPr lang="zh-CN" altLang="en-US" sz="2000"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5643880" y="4293870"/>
            <a:ext cx="1188085" cy="39878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2000">
                <a:latin typeface="方正粗黑宋简体" panose="02000000000000000000" charset="-122"/>
                <a:ea typeface="方正粗黑宋简体" panose="02000000000000000000" charset="-122"/>
              </a:rPr>
              <a:t>湖北省</a:t>
            </a:r>
            <a:endParaRPr lang="zh-CN" altLang="en-US" sz="2000"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59" name="文本框 58"/>
          <p:cNvSpPr txBox="1"/>
          <p:nvPr/>
        </p:nvSpPr>
        <p:spPr>
          <a:xfrm rot="1140000">
            <a:off x="6386513" y="4636453"/>
            <a:ext cx="457200" cy="101473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2000">
                <a:latin typeface="方正粗黑宋简体" panose="02000000000000000000" charset="-122"/>
                <a:ea typeface="方正粗黑宋简体" panose="02000000000000000000" charset="-122"/>
              </a:rPr>
              <a:t>江西省</a:t>
            </a:r>
            <a:endParaRPr lang="zh-CN" altLang="en-US" sz="2000"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60" name="文本框 59"/>
          <p:cNvSpPr txBox="1"/>
          <p:nvPr/>
        </p:nvSpPr>
        <p:spPr>
          <a:xfrm rot="1560000">
            <a:off x="6819900" y="4949190"/>
            <a:ext cx="458788" cy="101473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2000">
                <a:latin typeface="方正粗黑宋简体" panose="02000000000000000000" charset="-122"/>
                <a:ea typeface="方正粗黑宋简体" panose="02000000000000000000" charset="-122"/>
              </a:rPr>
              <a:t>福建省</a:t>
            </a:r>
            <a:endParaRPr lang="zh-CN" altLang="en-US" sz="2000"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1173163" y="193040"/>
            <a:ext cx="6518275" cy="614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5">
                    <a:lumMod val="20000"/>
                    <a:lumOff val="80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r>
              <a:rPr lang="zh-CN" altLang="en-US" sz="4000" b="1" strike="noStrike" noProof="1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山脉</a:t>
            </a:r>
            <a:r>
              <a:rPr lang="zh-CN" altLang="en-US" sz="4000" b="1" strike="noStrike" noProof="1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作为</a:t>
            </a:r>
            <a:r>
              <a:rPr lang="zh-CN" altLang="en-US" sz="4000" b="1" strike="noStrike" noProof="1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省级行政区</a:t>
            </a:r>
            <a:r>
              <a:rPr lang="zh-CN" altLang="en-US" sz="4000" b="1" strike="noStrike" noProof="1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的界线</a:t>
            </a:r>
            <a:endParaRPr lang="zh-CN" altLang="en-US" sz="4000" b="1" strike="noStrike" noProof="1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58" grpId="0"/>
      <p:bldP spid="55" grpId="0"/>
      <p:bldP spid="56" grpId="0"/>
      <p:bldP spid="50" grpId="0"/>
      <p:bldP spid="42" grpId="0" bldLvl="0" animBg="1"/>
      <p:bldP spid="43" grpId="0" bldLvl="0" animBg="1"/>
      <p:bldP spid="53" grpId="0" bldLvl="0" animBg="1"/>
      <p:bldP spid="54" grpId="0" bldLvl="0" animBg="1"/>
      <p:bldP spid="44" grpId="0" bldLvl="0" animBg="1"/>
      <p:bldP spid="45" grpId="0" bldLvl="0" animBg="1"/>
      <p:bldP spid="48" grpId="0" bldLvl="0" animBg="1"/>
      <p:bldP spid="52" grpId="0" bldLvl="0" animBg="1"/>
      <p:bldP spid="59" grpId="0" bldLvl="0" animBg="1"/>
      <p:bldP spid="60" grpId="0" bldLvl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5100" y="150495"/>
            <a:ext cx="8823960" cy="6555740"/>
          </a:xfrm>
          <a:prstGeom prst="rect">
            <a:avLst/>
          </a:prstGeom>
        </p:spPr>
      </p:pic>
      <p:sp>
        <p:nvSpPr>
          <p:cNvPr id="61" name="矩形 60"/>
          <p:cNvSpPr/>
          <p:nvPr/>
        </p:nvSpPr>
        <p:spPr>
          <a:xfrm>
            <a:off x="1173163" y="203200"/>
            <a:ext cx="6518275" cy="614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5">
                    <a:lumMod val="20000"/>
                    <a:lumOff val="80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r>
              <a:rPr lang="zh-CN" altLang="en-US" sz="4000" b="1" strike="noStrike" noProof="1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山脉</a:t>
            </a:r>
            <a:r>
              <a:rPr lang="zh-CN" altLang="en-US" sz="4000" b="1" strike="noStrike" noProof="1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作为</a:t>
            </a:r>
            <a:r>
              <a:rPr lang="zh-CN" altLang="en-US" sz="4000" b="1" strike="noStrike" noProof="1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地形区</a:t>
            </a:r>
            <a:r>
              <a:rPr lang="zh-CN" altLang="en-US" sz="4000" b="1" strike="noStrike" noProof="1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的界线</a:t>
            </a:r>
            <a:endParaRPr lang="zh-CN" altLang="en-US" sz="4000" b="1" strike="noStrike" noProof="1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169988" y="3635375"/>
            <a:ext cx="1611312" cy="39878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20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青藏高原</a:t>
            </a:r>
            <a:endParaRPr lang="zh-CN" altLang="en-US" sz="200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 rot="-1260000">
            <a:off x="4241800" y="2268538"/>
            <a:ext cx="2273300" cy="39878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20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内 蒙 古 高 原</a:t>
            </a:r>
            <a:endParaRPr lang="zh-CN" altLang="en-US" sz="200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572000" y="3121025"/>
            <a:ext cx="1612900" cy="39878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20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黄土高原</a:t>
            </a:r>
            <a:endParaRPr lang="zh-CN" altLang="en-US" sz="200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624263" y="5281613"/>
            <a:ext cx="1611312" cy="39878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20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云贵高原</a:t>
            </a:r>
            <a:endParaRPr lang="zh-CN" altLang="en-US" sz="200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173163" y="2223135"/>
            <a:ext cx="1749425" cy="39878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20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塔里木盆地</a:t>
            </a:r>
            <a:endParaRPr lang="zh-CN" altLang="en-US" sz="200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3889375" y="4144010"/>
            <a:ext cx="1611313" cy="39878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20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四 川盆地</a:t>
            </a:r>
            <a:endParaRPr lang="zh-CN" altLang="en-US" sz="200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619568" y="1223645"/>
            <a:ext cx="1749425" cy="39878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20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准噶尔盆地</a:t>
            </a:r>
            <a:endParaRPr lang="zh-CN" altLang="en-US" sz="200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 rot="1500000">
            <a:off x="2625725" y="2959100"/>
            <a:ext cx="1749425" cy="39878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20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柴达木盆地</a:t>
            </a:r>
            <a:endParaRPr lang="zh-CN" altLang="en-US" sz="200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6945948" y="1475740"/>
            <a:ext cx="1731962" cy="39878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20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东北平原</a:t>
            </a:r>
            <a:endParaRPr lang="zh-CN" altLang="en-US" sz="200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6184900" y="3040063"/>
            <a:ext cx="1612900" cy="39878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20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华北平原</a:t>
            </a:r>
            <a:endParaRPr lang="zh-CN" altLang="en-US" sz="200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5756275" y="4095750"/>
            <a:ext cx="2387600" cy="39878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20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长江中下游平原</a:t>
            </a:r>
            <a:endParaRPr lang="zh-CN" altLang="en-US" sz="200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27655" name="文本框 116740"/>
          <p:cNvSpPr txBox="1"/>
          <p:nvPr/>
        </p:nvSpPr>
        <p:spPr>
          <a:xfrm rot="840000">
            <a:off x="1836420" y="1611313"/>
            <a:ext cx="1647825" cy="39878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000" dirty="0">
                <a:solidFill>
                  <a:srgbClr val="00B05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天   山</a:t>
            </a:r>
            <a:endParaRPr lang="zh-CN" altLang="en-US" sz="2000" dirty="0">
              <a:solidFill>
                <a:srgbClr val="00B05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27664" name="文本框 116749"/>
          <p:cNvSpPr txBox="1"/>
          <p:nvPr/>
        </p:nvSpPr>
        <p:spPr>
          <a:xfrm rot="713319">
            <a:off x="279083" y="2734310"/>
            <a:ext cx="3016250" cy="39878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dist">
              <a:spcBef>
                <a:spcPct val="50000"/>
              </a:spcBef>
            </a:pPr>
            <a:r>
              <a:rPr lang="zh-CN" altLang="en-US" sz="2000" dirty="0">
                <a:solidFill>
                  <a:srgbClr val="00B05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昆 仑  山</a:t>
            </a:r>
            <a:endParaRPr lang="zh-CN" altLang="en-US" sz="2000" dirty="0">
              <a:solidFill>
                <a:srgbClr val="00B05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27670" name="文本框 116755"/>
          <p:cNvSpPr txBox="1"/>
          <p:nvPr/>
        </p:nvSpPr>
        <p:spPr>
          <a:xfrm rot="1051876">
            <a:off x="6699568" y="914718"/>
            <a:ext cx="428625" cy="132207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000" dirty="0">
                <a:solidFill>
                  <a:srgbClr val="00B05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大兴安岭</a:t>
            </a:r>
            <a:endParaRPr lang="zh-CN" altLang="en-US" sz="2000" dirty="0">
              <a:solidFill>
                <a:srgbClr val="00B05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27682" name="文本框 116767"/>
          <p:cNvSpPr txBox="1"/>
          <p:nvPr/>
        </p:nvSpPr>
        <p:spPr>
          <a:xfrm rot="393194">
            <a:off x="5917883" y="2672398"/>
            <a:ext cx="431800" cy="101473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000" dirty="0">
                <a:solidFill>
                  <a:srgbClr val="00B05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太行山</a:t>
            </a:r>
            <a:endParaRPr lang="zh-CN" altLang="en-US" sz="2000" dirty="0">
              <a:solidFill>
                <a:srgbClr val="00B05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27685" name="文本框 116770"/>
          <p:cNvSpPr txBox="1"/>
          <p:nvPr/>
        </p:nvSpPr>
        <p:spPr>
          <a:xfrm rot="1063111">
            <a:off x="5332730" y="4157345"/>
            <a:ext cx="431800" cy="70675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000" dirty="0">
                <a:solidFill>
                  <a:srgbClr val="00B05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巫山</a:t>
            </a:r>
            <a:endParaRPr lang="zh-CN" altLang="en-US" sz="2000" dirty="0">
              <a:solidFill>
                <a:srgbClr val="00B05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27694" name="文本框 116779"/>
          <p:cNvSpPr txBox="1"/>
          <p:nvPr/>
        </p:nvSpPr>
        <p:spPr>
          <a:xfrm>
            <a:off x="3303905" y="3959860"/>
            <a:ext cx="430213" cy="132207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000" dirty="0">
                <a:solidFill>
                  <a:srgbClr val="00B05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横断山脉</a:t>
            </a:r>
            <a:endParaRPr lang="zh-CN" altLang="en-US" sz="2000" dirty="0">
              <a:solidFill>
                <a:srgbClr val="00B05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27716" name="文本框 116807"/>
          <p:cNvSpPr txBox="1"/>
          <p:nvPr/>
        </p:nvSpPr>
        <p:spPr>
          <a:xfrm rot="2203653">
            <a:off x="3324860" y="2855595"/>
            <a:ext cx="1651000" cy="39878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000" dirty="0">
                <a:solidFill>
                  <a:srgbClr val="00B05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祁  连  山</a:t>
            </a:r>
            <a:endParaRPr lang="zh-CN" altLang="en-US" sz="2000" dirty="0">
              <a:solidFill>
                <a:srgbClr val="00B05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8" name="文本框 116740"/>
          <p:cNvSpPr txBox="1"/>
          <p:nvPr/>
        </p:nvSpPr>
        <p:spPr>
          <a:xfrm rot="480000">
            <a:off x="4089083" y="3632835"/>
            <a:ext cx="1647825" cy="39878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000" dirty="0">
                <a:solidFill>
                  <a:srgbClr val="00B05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秦            岭</a:t>
            </a:r>
            <a:endParaRPr lang="zh-CN" altLang="en-US" sz="2000" dirty="0">
              <a:solidFill>
                <a:srgbClr val="00B05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655" grpId="0"/>
      <p:bldP spid="27664" grpId="0"/>
      <p:bldP spid="27716" grpId="0"/>
      <p:bldP spid="8" grpId="0"/>
      <p:bldP spid="27694" grpId="0"/>
      <p:bldP spid="27670" grpId="0"/>
      <p:bldP spid="27682" grpId="0"/>
      <p:bldP spid="27685" grpId="0"/>
      <p:bldP spid="17" grpId="0"/>
      <p:bldP spid="15" grpId="0"/>
      <p:bldP spid="6" grpId="0"/>
      <p:bldP spid="18" grpId="0"/>
      <p:bldP spid="7" grpId="0"/>
      <p:bldP spid="9" grpId="0"/>
      <p:bldP spid="16" grpId="0"/>
      <p:bldP spid="14" grpId="0"/>
      <p:bldP spid="22" grpId="0"/>
      <p:bldP spid="23" grpId="0"/>
      <p:bldP spid="24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5100" y="150495"/>
            <a:ext cx="8823960" cy="6555740"/>
          </a:xfrm>
          <a:prstGeom prst="rect">
            <a:avLst/>
          </a:prstGeom>
        </p:spPr>
      </p:pic>
      <p:sp>
        <p:nvSpPr>
          <p:cNvPr id="61" name="矩形 60"/>
          <p:cNvSpPr/>
          <p:nvPr/>
        </p:nvSpPr>
        <p:spPr>
          <a:xfrm>
            <a:off x="1173163" y="203200"/>
            <a:ext cx="6518275" cy="614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5">
                    <a:lumMod val="20000"/>
                    <a:lumOff val="80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r>
              <a:rPr lang="zh-CN" altLang="en-US" sz="4000" b="1" strike="noStrike" noProof="1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山脉</a:t>
            </a:r>
            <a:r>
              <a:rPr lang="zh-CN" altLang="en-US" sz="4000" b="1" strike="noStrike" noProof="1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作为</a:t>
            </a:r>
            <a:r>
              <a:rPr lang="zh-CN" altLang="en-US" sz="4000" b="1" strike="noStrike" noProof="1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地形区</a:t>
            </a:r>
            <a:r>
              <a:rPr lang="zh-CN" altLang="en-US" sz="4000" b="1" strike="noStrike" noProof="1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的界线</a:t>
            </a:r>
            <a:endParaRPr lang="zh-CN" altLang="en-US" sz="4000" b="1" strike="noStrike" noProof="1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169988" y="3635375"/>
            <a:ext cx="1611312" cy="39878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20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青藏高原</a:t>
            </a:r>
            <a:endParaRPr lang="zh-CN" altLang="en-US" sz="200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 rot="-1260000">
            <a:off x="4241800" y="2268538"/>
            <a:ext cx="2273300" cy="39878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20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内 蒙 古 高 原</a:t>
            </a:r>
            <a:endParaRPr lang="zh-CN" altLang="en-US" sz="200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572000" y="3121025"/>
            <a:ext cx="1612900" cy="39878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20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黄土高原</a:t>
            </a:r>
            <a:endParaRPr lang="zh-CN" altLang="en-US" sz="200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624263" y="5281613"/>
            <a:ext cx="1611312" cy="39878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20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云贵高原</a:t>
            </a:r>
            <a:endParaRPr lang="zh-CN" altLang="en-US" sz="200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173163" y="2223135"/>
            <a:ext cx="1749425" cy="39878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20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塔里木盆地</a:t>
            </a:r>
            <a:endParaRPr lang="zh-CN" altLang="en-US" sz="200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3889375" y="4144010"/>
            <a:ext cx="1611313" cy="39878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20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四 川盆地</a:t>
            </a:r>
            <a:endParaRPr lang="zh-CN" altLang="en-US" sz="200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619568" y="1223645"/>
            <a:ext cx="1749425" cy="39878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20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准噶尔盆地</a:t>
            </a:r>
            <a:endParaRPr lang="zh-CN" altLang="en-US" sz="200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 rot="1500000">
            <a:off x="2625725" y="2959100"/>
            <a:ext cx="1749425" cy="39878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20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柴达木盆地</a:t>
            </a:r>
            <a:endParaRPr lang="zh-CN" altLang="en-US" sz="200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6945948" y="1475740"/>
            <a:ext cx="1731962" cy="39878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20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东北平原</a:t>
            </a:r>
            <a:endParaRPr lang="zh-CN" altLang="en-US" sz="200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6143625" y="2958783"/>
            <a:ext cx="1612900" cy="39878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20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华北平原</a:t>
            </a:r>
            <a:endParaRPr lang="zh-CN" altLang="en-US" sz="200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5756275" y="4095750"/>
            <a:ext cx="2387600" cy="39878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20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长江中下游平原</a:t>
            </a:r>
            <a:endParaRPr lang="zh-CN" altLang="en-US" sz="200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27655" name="文本框 116740"/>
          <p:cNvSpPr txBox="1"/>
          <p:nvPr/>
        </p:nvSpPr>
        <p:spPr>
          <a:xfrm rot="840000">
            <a:off x="1836420" y="1611313"/>
            <a:ext cx="1647825" cy="39878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000" dirty="0">
                <a:solidFill>
                  <a:srgbClr val="00B05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天   山</a:t>
            </a:r>
            <a:endParaRPr lang="zh-CN" altLang="en-US" sz="2000" dirty="0">
              <a:solidFill>
                <a:srgbClr val="00B05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27664" name="文本框 116749"/>
          <p:cNvSpPr txBox="1"/>
          <p:nvPr/>
        </p:nvSpPr>
        <p:spPr>
          <a:xfrm rot="713319">
            <a:off x="279083" y="2734310"/>
            <a:ext cx="3016250" cy="39878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dist">
              <a:spcBef>
                <a:spcPct val="50000"/>
              </a:spcBef>
            </a:pPr>
            <a:r>
              <a:rPr lang="zh-CN" altLang="en-US" sz="2000" dirty="0">
                <a:solidFill>
                  <a:srgbClr val="00B05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昆 仑  山</a:t>
            </a:r>
            <a:endParaRPr lang="zh-CN" altLang="en-US" sz="2000" dirty="0">
              <a:solidFill>
                <a:srgbClr val="00B05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27670" name="文本框 116755"/>
          <p:cNvSpPr txBox="1"/>
          <p:nvPr/>
        </p:nvSpPr>
        <p:spPr>
          <a:xfrm rot="1051876">
            <a:off x="6699568" y="914718"/>
            <a:ext cx="428625" cy="132207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000" dirty="0">
                <a:solidFill>
                  <a:srgbClr val="00B05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大兴安岭</a:t>
            </a:r>
            <a:endParaRPr lang="zh-CN" altLang="en-US" sz="2000" dirty="0">
              <a:solidFill>
                <a:srgbClr val="00B05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27682" name="文本框 116767"/>
          <p:cNvSpPr txBox="1"/>
          <p:nvPr/>
        </p:nvSpPr>
        <p:spPr>
          <a:xfrm rot="393194">
            <a:off x="5812473" y="2547303"/>
            <a:ext cx="431800" cy="101473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000" dirty="0">
                <a:solidFill>
                  <a:srgbClr val="00B05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太行山</a:t>
            </a:r>
            <a:endParaRPr lang="zh-CN" altLang="en-US" sz="2000" dirty="0">
              <a:solidFill>
                <a:srgbClr val="00B05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27685" name="文本框 116770"/>
          <p:cNvSpPr txBox="1"/>
          <p:nvPr/>
        </p:nvSpPr>
        <p:spPr>
          <a:xfrm rot="1063111">
            <a:off x="5332730" y="4157345"/>
            <a:ext cx="431800" cy="70675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000" dirty="0">
                <a:solidFill>
                  <a:srgbClr val="00B05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巫山</a:t>
            </a:r>
            <a:endParaRPr lang="zh-CN" altLang="en-US" sz="2000" dirty="0">
              <a:solidFill>
                <a:srgbClr val="00B05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27694" name="文本框 116779"/>
          <p:cNvSpPr txBox="1"/>
          <p:nvPr/>
        </p:nvSpPr>
        <p:spPr>
          <a:xfrm>
            <a:off x="3303905" y="3959860"/>
            <a:ext cx="430213" cy="132207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000" dirty="0">
                <a:solidFill>
                  <a:srgbClr val="00B05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横断山脉</a:t>
            </a:r>
            <a:endParaRPr lang="zh-CN" altLang="en-US" sz="2000" dirty="0">
              <a:solidFill>
                <a:srgbClr val="00B05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27716" name="文本框 116807"/>
          <p:cNvSpPr txBox="1"/>
          <p:nvPr/>
        </p:nvSpPr>
        <p:spPr>
          <a:xfrm rot="2203653">
            <a:off x="3324860" y="2855595"/>
            <a:ext cx="1651000" cy="39878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000" dirty="0">
                <a:solidFill>
                  <a:srgbClr val="00B05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祁  连  山</a:t>
            </a:r>
            <a:endParaRPr lang="zh-CN" altLang="en-US" sz="2000" dirty="0">
              <a:solidFill>
                <a:srgbClr val="00B05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8" name="文本框 116740"/>
          <p:cNvSpPr txBox="1"/>
          <p:nvPr/>
        </p:nvSpPr>
        <p:spPr>
          <a:xfrm rot="480000">
            <a:off x="4089083" y="3632835"/>
            <a:ext cx="1647825" cy="39878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000" dirty="0">
                <a:solidFill>
                  <a:srgbClr val="00B05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秦            岭</a:t>
            </a:r>
            <a:endParaRPr lang="zh-CN" altLang="en-US" sz="2000" dirty="0">
              <a:solidFill>
                <a:srgbClr val="00B05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/>
      <p:bldP spid="14" grpId="0"/>
      <p:bldP spid="15" grpId="0"/>
      <p:bldP spid="16" grpId="0"/>
      <p:bldP spid="17" grpId="0"/>
      <p:bldP spid="18" grpId="0"/>
      <p:bldP spid="22" grpId="0"/>
      <p:bldP spid="23" grpId="0"/>
      <p:bldP spid="24" grpId="0"/>
      <p:bldP spid="27655" grpId="0"/>
      <p:bldP spid="27664" grpId="0"/>
      <p:bldP spid="27670" grpId="0"/>
      <p:bldP spid="27682" grpId="0"/>
      <p:bldP spid="27685" grpId="0"/>
      <p:bldP spid="27694" grpId="0"/>
      <p:bldP spid="27716" grpId="0"/>
      <p:bldP spid="8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5100" y="150495"/>
            <a:ext cx="8823960" cy="6555740"/>
          </a:xfrm>
          <a:prstGeom prst="rect">
            <a:avLst/>
          </a:prstGeom>
        </p:spPr>
      </p:pic>
      <p:sp>
        <p:nvSpPr>
          <p:cNvPr id="61" name="矩形 60"/>
          <p:cNvSpPr/>
          <p:nvPr/>
        </p:nvSpPr>
        <p:spPr>
          <a:xfrm>
            <a:off x="1173163" y="203200"/>
            <a:ext cx="6518275" cy="614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5">
                    <a:lumMod val="20000"/>
                    <a:lumOff val="80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r>
              <a:rPr lang="zh-CN" altLang="en-US" sz="4000" b="1" strike="noStrike" noProof="1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山脉</a:t>
            </a:r>
            <a:r>
              <a:rPr lang="zh-CN" altLang="en-US" sz="4000" b="1" strike="noStrike" noProof="1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作为</a:t>
            </a:r>
            <a:r>
              <a:rPr lang="zh-CN" altLang="en-US" sz="4000" b="1" strike="noStrike" noProof="1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地形区</a:t>
            </a:r>
            <a:r>
              <a:rPr lang="zh-CN" altLang="en-US" sz="4000" b="1" strike="noStrike" noProof="1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的界线</a:t>
            </a:r>
            <a:endParaRPr lang="zh-CN" altLang="en-US" sz="4000" b="1" strike="noStrike" noProof="1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169988" y="3635375"/>
            <a:ext cx="1611312" cy="39878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20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青藏高原</a:t>
            </a:r>
            <a:endParaRPr lang="zh-CN" altLang="en-US" sz="200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 rot="-1260000">
            <a:off x="4241800" y="2268538"/>
            <a:ext cx="2273300" cy="39878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20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内 蒙 古 高 原</a:t>
            </a:r>
            <a:endParaRPr lang="zh-CN" altLang="en-US" sz="200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572000" y="3121025"/>
            <a:ext cx="1612900" cy="39878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20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黄土高原</a:t>
            </a:r>
            <a:endParaRPr lang="zh-CN" altLang="en-US" sz="200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624263" y="5281613"/>
            <a:ext cx="1611312" cy="39878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20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云贵高原</a:t>
            </a:r>
            <a:endParaRPr lang="zh-CN" altLang="en-US" sz="200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173163" y="2223135"/>
            <a:ext cx="1749425" cy="39878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20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塔里木盆地</a:t>
            </a:r>
            <a:endParaRPr lang="zh-CN" altLang="en-US" sz="200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3889375" y="4144010"/>
            <a:ext cx="1611313" cy="39878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20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四 川盆地</a:t>
            </a:r>
            <a:endParaRPr lang="zh-CN" altLang="en-US" sz="200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619568" y="1223645"/>
            <a:ext cx="1749425" cy="39878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20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准噶尔盆地</a:t>
            </a:r>
            <a:endParaRPr lang="zh-CN" altLang="en-US" sz="200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 rot="1500000">
            <a:off x="2625725" y="2959100"/>
            <a:ext cx="1749425" cy="39878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20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柴达木盆地</a:t>
            </a:r>
            <a:endParaRPr lang="zh-CN" altLang="en-US" sz="200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6945948" y="1475740"/>
            <a:ext cx="1731962" cy="39878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20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东北平原</a:t>
            </a:r>
            <a:endParaRPr lang="zh-CN" altLang="en-US" sz="200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6184900" y="3040063"/>
            <a:ext cx="1612900" cy="39878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20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华北平原</a:t>
            </a:r>
            <a:endParaRPr lang="zh-CN" altLang="en-US" sz="200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5756275" y="4095750"/>
            <a:ext cx="2387600" cy="39878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20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长江中下游平原</a:t>
            </a:r>
            <a:endParaRPr lang="zh-CN" altLang="en-US" sz="200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27655" name="文本框 116740"/>
          <p:cNvSpPr txBox="1"/>
          <p:nvPr/>
        </p:nvSpPr>
        <p:spPr>
          <a:xfrm rot="840000">
            <a:off x="1836420" y="1611313"/>
            <a:ext cx="1647825" cy="39878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000" dirty="0">
                <a:solidFill>
                  <a:srgbClr val="00B05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天   山</a:t>
            </a:r>
            <a:endParaRPr lang="zh-CN" altLang="en-US" sz="2000" dirty="0">
              <a:solidFill>
                <a:srgbClr val="00B05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27664" name="文本框 116749"/>
          <p:cNvSpPr txBox="1"/>
          <p:nvPr/>
        </p:nvSpPr>
        <p:spPr>
          <a:xfrm rot="713319">
            <a:off x="279083" y="2734310"/>
            <a:ext cx="3016250" cy="39878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dist">
              <a:spcBef>
                <a:spcPct val="50000"/>
              </a:spcBef>
            </a:pPr>
            <a:r>
              <a:rPr lang="zh-CN" altLang="en-US" sz="2000" dirty="0">
                <a:solidFill>
                  <a:srgbClr val="00B05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昆 仑  山</a:t>
            </a:r>
            <a:endParaRPr lang="zh-CN" altLang="en-US" sz="2000" dirty="0">
              <a:solidFill>
                <a:srgbClr val="00B05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27670" name="文本框 116755"/>
          <p:cNvSpPr txBox="1"/>
          <p:nvPr/>
        </p:nvSpPr>
        <p:spPr>
          <a:xfrm rot="1051876">
            <a:off x="6699568" y="914718"/>
            <a:ext cx="428625" cy="132207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000" dirty="0">
                <a:solidFill>
                  <a:srgbClr val="00B05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大兴安岭</a:t>
            </a:r>
            <a:endParaRPr lang="zh-CN" altLang="en-US" sz="2000" dirty="0">
              <a:solidFill>
                <a:srgbClr val="00B05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27682" name="文本框 116767"/>
          <p:cNvSpPr txBox="1"/>
          <p:nvPr/>
        </p:nvSpPr>
        <p:spPr>
          <a:xfrm rot="393194">
            <a:off x="5917883" y="2672398"/>
            <a:ext cx="431800" cy="101473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000" dirty="0">
                <a:solidFill>
                  <a:srgbClr val="00B05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太行山</a:t>
            </a:r>
            <a:endParaRPr lang="zh-CN" altLang="en-US" sz="2000" dirty="0">
              <a:solidFill>
                <a:srgbClr val="00B05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27685" name="文本框 116770"/>
          <p:cNvSpPr txBox="1"/>
          <p:nvPr/>
        </p:nvSpPr>
        <p:spPr>
          <a:xfrm rot="1063111">
            <a:off x="5332730" y="4157345"/>
            <a:ext cx="431800" cy="70675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000" dirty="0">
                <a:solidFill>
                  <a:srgbClr val="00B05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巫山</a:t>
            </a:r>
            <a:endParaRPr lang="zh-CN" altLang="en-US" sz="2000" dirty="0">
              <a:solidFill>
                <a:srgbClr val="00B05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27694" name="文本框 116779"/>
          <p:cNvSpPr txBox="1"/>
          <p:nvPr/>
        </p:nvSpPr>
        <p:spPr>
          <a:xfrm>
            <a:off x="3303905" y="3959860"/>
            <a:ext cx="430213" cy="132207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000" dirty="0">
                <a:solidFill>
                  <a:srgbClr val="00B05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横断山脉</a:t>
            </a:r>
            <a:endParaRPr lang="zh-CN" altLang="en-US" sz="2000" dirty="0">
              <a:solidFill>
                <a:srgbClr val="00B05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27716" name="文本框 116807"/>
          <p:cNvSpPr txBox="1"/>
          <p:nvPr/>
        </p:nvSpPr>
        <p:spPr>
          <a:xfrm rot="2203653">
            <a:off x="3324860" y="2855595"/>
            <a:ext cx="1651000" cy="39878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000" dirty="0">
                <a:solidFill>
                  <a:srgbClr val="00B05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祁  连  山</a:t>
            </a:r>
            <a:endParaRPr lang="zh-CN" altLang="en-US" sz="2000" dirty="0">
              <a:solidFill>
                <a:srgbClr val="00B05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8" name="文本框 116740"/>
          <p:cNvSpPr txBox="1"/>
          <p:nvPr/>
        </p:nvSpPr>
        <p:spPr>
          <a:xfrm rot="480000">
            <a:off x="4089083" y="3632835"/>
            <a:ext cx="1647825" cy="39878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000" dirty="0">
                <a:solidFill>
                  <a:srgbClr val="00B05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秦            岭</a:t>
            </a:r>
            <a:endParaRPr lang="zh-CN" altLang="en-US" sz="2000" dirty="0">
              <a:solidFill>
                <a:srgbClr val="00B05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655" grpId="0"/>
      <p:bldP spid="27664" grpId="0"/>
      <p:bldP spid="27716" grpId="0"/>
      <p:bldP spid="8" grpId="0"/>
      <p:bldP spid="27694" grpId="0"/>
      <p:bldP spid="27670" grpId="0"/>
      <p:bldP spid="27682" grpId="0"/>
      <p:bldP spid="27685" grpId="0"/>
      <p:bldP spid="17" grpId="0"/>
      <p:bldP spid="15" grpId="0"/>
      <p:bldP spid="6" grpId="0"/>
      <p:bldP spid="18" grpId="0"/>
      <p:bldP spid="7" grpId="0"/>
      <p:bldP spid="9" grpId="0"/>
      <p:bldP spid="16" grpId="0"/>
      <p:bldP spid="14" grpId="0"/>
      <p:bldP spid="22" grpId="0"/>
      <p:bldP spid="23" grpId="0"/>
      <p:bldP spid="24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9937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5888" y="155575"/>
            <a:ext cx="8921750" cy="665321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3" name="文本框 12"/>
          <p:cNvSpPr txBox="1"/>
          <p:nvPr/>
        </p:nvSpPr>
        <p:spPr>
          <a:xfrm>
            <a:off x="1230313" y="3617913"/>
            <a:ext cx="1611312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240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青藏高原</a:t>
            </a:r>
            <a:endParaRPr lang="zh-CN" altLang="en-US" sz="2400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 rot="-1260000">
            <a:off x="4302125" y="2251075"/>
            <a:ext cx="2273300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240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内 蒙 古 高 原</a:t>
            </a:r>
            <a:endParaRPr lang="zh-CN" altLang="en-US" sz="2400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4632325" y="3103563"/>
            <a:ext cx="1612900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240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黄土高原</a:t>
            </a:r>
            <a:endParaRPr lang="zh-CN" altLang="en-US" sz="2400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3684588" y="5264150"/>
            <a:ext cx="1611312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240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云贵高原</a:t>
            </a:r>
            <a:endParaRPr lang="zh-CN" altLang="en-US" sz="2400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1196975" y="2028825"/>
            <a:ext cx="1749425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24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塔里木盆地</a:t>
            </a:r>
            <a:endParaRPr lang="zh-CN" altLang="en-US" sz="240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3973513" y="4219575"/>
            <a:ext cx="1611312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24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四 川盆地</a:t>
            </a:r>
            <a:endParaRPr lang="zh-CN" altLang="en-US" sz="240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 rot="720000">
            <a:off x="1611630" y="1196340"/>
            <a:ext cx="1749425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24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准噶尔盆地</a:t>
            </a:r>
            <a:endParaRPr lang="zh-CN" altLang="en-US" sz="240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 rot="1500000">
            <a:off x="2647950" y="2944813"/>
            <a:ext cx="1749425" cy="398462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20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柴达木盆地</a:t>
            </a:r>
            <a:endParaRPr lang="zh-CN" altLang="en-US" sz="200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 rot="1800000">
            <a:off x="7358063" y="930275"/>
            <a:ext cx="649287" cy="156845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2400">
                <a:solidFill>
                  <a:srgbClr val="FF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东北平原</a:t>
            </a:r>
            <a:endParaRPr lang="zh-CN" altLang="en-US" sz="2400">
              <a:solidFill>
                <a:srgbClr val="FF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6134100" y="2870200"/>
            <a:ext cx="874713" cy="830263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2400">
                <a:solidFill>
                  <a:srgbClr val="FF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华北平原</a:t>
            </a:r>
            <a:endParaRPr lang="zh-CN" altLang="en-US" sz="2400">
              <a:solidFill>
                <a:srgbClr val="FF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5807075" y="4292600"/>
            <a:ext cx="2387600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2400">
                <a:solidFill>
                  <a:srgbClr val="FF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长江中下游平原</a:t>
            </a:r>
            <a:endParaRPr lang="zh-CN" altLang="en-US" sz="2400">
              <a:solidFill>
                <a:srgbClr val="FF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6597650" y="5048250"/>
            <a:ext cx="874713" cy="60325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lnSpc>
                <a:spcPts val="2000"/>
              </a:lnSpc>
            </a:pPr>
            <a:r>
              <a:rPr lang="zh-CN" altLang="en-US" sz="2400">
                <a:solidFill>
                  <a:srgbClr val="00B05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东南丘陵</a:t>
            </a:r>
            <a:endParaRPr lang="zh-CN" altLang="en-US" sz="2400">
              <a:solidFill>
                <a:srgbClr val="00B05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7081838" y="2946400"/>
            <a:ext cx="874712" cy="60325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lnSpc>
                <a:spcPts val="2000"/>
              </a:lnSpc>
            </a:pPr>
            <a:r>
              <a:rPr lang="zh-CN" altLang="en-US" sz="2400">
                <a:solidFill>
                  <a:srgbClr val="00B05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山东丘陵</a:t>
            </a:r>
            <a:endParaRPr lang="zh-CN" altLang="en-US" sz="2400">
              <a:solidFill>
                <a:srgbClr val="00B05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7561263" y="2276475"/>
            <a:ext cx="874712" cy="60325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lnSpc>
                <a:spcPts val="2000"/>
              </a:lnSpc>
            </a:pPr>
            <a:r>
              <a:rPr lang="zh-CN" altLang="en-US" sz="2400">
                <a:solidFill>
                  <a:srgbClr val="00B05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辽东丘陵</a:t>
            </a:r>
            <a:endParaRPr lang="zh-CN" altLang="en-US" sz="2400">
              <a:solidFill>
                <a:srgbClr val="00B05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39952" name="文本框 1"/>
          <p:cNvSpPr txBox="1"/>
          <p:nvPr/>
        </p:nvSpPr>
        <p:spPr>
          <a:xfrm>
            <a:off x="79375" y="-11112"/>
            <a:ext cx="6370638" cy="582612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32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地形区：</a:t>
            </a:r>
            <a:r>
              <a:rPr lang="zh-CN" altLang="en-US" sz="3200">
                <a:latin typeface="方正粗黑宋简体" panose="02000000000000000000" charset="-122"/>
                <a:ea typeface="方正粗黑宋简体" panose="02000000000000000000" charset="-122"/>
              </a:rPr>
              <a:t>分布及描述。</a:t>
            </a:r>
            <a:endParaRPr lang="zh-CN" altLang="en-US" sz="3200"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1"/>
      <p:bldP spid="19" grpId="1"/>
      <p:bldP spid="21" grpId="1"/>
      <p:bldP spid="25" grpId="1"/>
      <p:bldP spid="26" grpId="1"/>
      <p:bldP spid="27" grpId="1"/>
      <p:bldP spid="28" grpId="1"/>
      <p:bldP spid="29" grpId="1"/>
      <p:bldP spid="30" grpId="1"/>
      <p:bldP spid="31" grpId="1"/>
      <p:bldP spid="32" grpId="1"/>
      <p:bldP spid="28" grpId="2"/>
      <p:bldP spid="26" grpId="2"/>
      <p:bldP spid="13" grpId="2"/>
      <p:bldP spid="19" grpId="2"/>
      <p:bldP spid="29" grpId="2"/>
      <p:bldP spid="27" grpId="2"/>
      <p:bldP spid="25" grpId="2"/>
      <p:bldP spid="21" grpId="2"/>
      <p:bldP spid="30" grpId="2"/>
      <p:bldP spid="31" grpId="2"/>
      <p:bldP spid="32" grpId="2"/>
      <p:bldP spid="33" grpId="1"/>
      <p:bldP spid="33" grpId="2"/>
      <p:bldP spid="34" grpId="1"/>
      <p:bldP spid="34" grpId="2"/>
      <p:bldP spid="35" grpId="1"/>
      <p:bldP spid="35" grpId="2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9937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5888" y="155575"/>
            <a:ext cx="8921750" cy="665321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3" name="文本框 12"/>
          <p:cNvSpPr txBox="1"/>
          <p:nvPr/>
        </p:nvSpPr>
        <p:spPr>
          <a:xfrm>
            <a:off x="1230313" y="3617913"/>
            <a:ext cx="1611312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240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青藏高原</a:t>
            </a:r>
            <a:endParaRPr lang="zh-CN" altLang="en-US" sz="2400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 rot="-1260000">
            <a:off x="4302125" y="2251075"/>
            <a:ext cx="2273300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240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内 蒙 古 高 原</a:t>
            </a:r>
            <a:endParaRPr lang="zh-CN" altLang="en-US" sz="2400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4632325" y="3103563"/>
            <a:ext cx="1612900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240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黄土高原</a:t>
            </a:r>
            <a:endParaRPr lang="zh-CN" altLang="en-US" sz="2400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3684588" y="5264150"/>
            <a:ext cx="1611312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240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云贵高原</a:t>
            </a:r>
            <a:endParaRPr lang="zh-CN" altLang="en-US" sz="2400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1196975" y="2028825"/>
            <a:ext cx="1749425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24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塔里木盆地</a:t>
            </a:r>
            <a:endParaRPr lang="zh-CN" altLang="en-US" sz="240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3973513" y="4219575"/>
            <a:ext cx="1611312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24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四 川盆地</a:t>
            </a:r>
            <a:endParaRPr lang="zh-CN" altLang="en-US" sz="240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1581150" y="1019175"/>
            <a:ext cx="1749425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24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准噶尔盆地</a:t>
            </a:r>
            <a:endParaRPr lang="zh-CN" altLang="en-US" sz="240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 rot="1500000">
            <a:off x="2647950" y="2944813"/>
            <a:ext cx="1749425" cy="398462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20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柴达木盆地</a:t>
            </a:r>
            <a:endParaRPr lang="zh-CN" altLang="en-US" sz="200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 rot="1800000">
            <a:off x="7358063" y="930275"/>
            <a:ext cx="649287" cy="156845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2400">
                <a:solidFill>
                  <a:srgbClr val="FF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东北平原</a:t>
            </a:r>
            <a:endParaRPr lang="zh-CN" altLang="en-US" sz="2400">
              <a:solidFill>
                <a:srgbClr val="FF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6134100" y="2870200"/>
            <a:ext cx="874713" cy="830263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2400">
                <a:solidFill>
                  <a:srgbClr val="FF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华北平原</a:t>
            </a:r>
            <a:endParaRPr lang="zh-CN" altLang="en-US" sz="2400">
              <a:solidFill>
                <a:srgbClr val="FF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5807075" y="4292600"/>
            <a:ext cx="2387600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2400">
                <a:solidFill>
                  <a:srgbClr val="FF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长江中下游平原</a:t>
            </a:r>
            <a:endParaRPr lang="zh-CN" altLang="en-US" sz="2400">
              <a:solidFill>
                <a:srgbClr val="FF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6597650" y="5048250"/>
            <a:ext cx="874713" cy="60325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lnSpc>
                <a:spcPts val="2000"/>
              </a:lnSpc>
            </a:pPr>
            <a:r>
              <a:rPr lang="zh-CN" altLang="en-US" sz="2400">
                <a:solidFill>
                  <a:srgbClr val="00B05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东南丘陵</a:t>
            </a:r>
            <a:endParaRPr lang="zh-CN" altLang="en-US" sz="2400">
              <a:solidFill>
                <a:srgbClr val="00B05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7081838" y="2946400"/>
            <a:ext cx="874712" cy="60325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lnSpc>
                <a:spcPts val="2000"/>
              </a:lnSpc>
            </a:pPr>
            <a:r>
              <a:rPr lang="zh-CN" altLang="en-US" sz="2400">
                <a:solidFill>
                  <a:srgbClr val="00B05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山东丘陵</a:t>
            </a:r>
            <a:endParaRPr lang="zh-CN" altLang="en-US" sz="2400">
              <a:solidFill>
                <a:srgbClr val="00B05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7561263" y="2276475"/>
            <a:ext cx="874712" cy="60325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lnSpc>
                <a:spcPts val="2000"/>
              </a:lnSpc>
            </a:pPr>
            <a:r>
              <a:rPr lang="zh-CN" altLang="en-US" sz="2400">
                <a:solidFill>
                  <a:srgbClr val="00B05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辽东丘陵</a:t>
            </a:r>
            <a:endParaRPr lang="zh-CN" altLang="en-US" sz="2400">
              <a:solidFill>
                <a:srgbClr val="00B05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39952" name="文本框 1"/>
          <p:cNvSpPr txBox="1"/>
          <p:nvPr/>
        </p:nvSpPr>
        <p:spPr>
          <a:xfrm>
            <a:off x="79375" y="-11112"/>
            <a:ext cx="6370638" cy="582612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32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地形区：</a:t>
            </a:r>
            <a:r>
              <a:rPr lang="zh-CN" altLang="en-US" sz="3200">
                <a:latin typeface="方正粗黑宋简体" panose="02000000000000000000" charset="-122"/>
                <a:ea typeface="方正粗黑宋简体" panose="02000000000000000000" charset="-122"/>
              </a:rPr>
              <a:t>分布及描述。</a:t>
            </a:r>
            <a:endParaRPr lang="zh-CN" altLang="en-US" sz="3200"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1"/>
      <p:bldP spid="19" grpId="1"/>
      <p:bldP spid="21" grpId="1"/>
      <p:bldP spid="25" grpId="1"/>
      <p:bldP spid="26" grpId="1"/>
      <p:bldP spid="27" grpId="1"/>
      <p:bldP spid="28" grpId="1"/>
      <p:bldP spid="29" grpId="1"/>
      <p:bldP spid="30" grpId="1"/>
      <p:bldP spid="31" grpId="1"/>
      <p:bldP spid="32" grpId="1"/>
      <p:bldP spid="33" grpId="1"/>
      <p:bldP spid="34" grpId="1"/>
      <p:bldP spid="35" grpId="1"/>
      <p:bldP spid="13" grpId="2"/>
      <p:bldP spid="19" grpId="2"/>
      <p:bldP spid="21" grpId="2"/>
      <p:bldP spid="25" grpId="2"/>
      <p:bldP spid="26" grpId="2"/>
      <p:bldP spid="27" grpId="2"/>
      <p:bldP spid="28" grpId="2"/>
      <p:bldP spid="29" grpId="2"/>
      <p:bldP spid="30" grpId="2"/>
      <p:bldP spid="31" grpId="2"/>
      <p:bldP spid="32" grpId="2"/>
      <p:bldP spid="33" grpId="2"/>
      <p:bldP spid="34" grpId="2"/>
      <p:bldP spid="35" grpId="2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9937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5888" y="155575"/>
            <a:ext cx="8921750" cy="665321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3" name="文本框 12"/>
          <p:cNvSpPr txBox="1"/>
          <p:nvPr/>
        </p:nvSpPr>
        <p:spPr>
          <a:xfrm>
            <a:off x="1230313" y="3617913"/>
            <a:ext cx="1611312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240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青藏高原</a:t>
            </a:r>
            <a:endParaRPr lang="zh-CN" altLang="en-US" sz="2400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 rot="-1260000">
            <a:off x="4302125" y="2251075"/>
            <a:ext cx="2273300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240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内 蒙 古 高 原</a:t>
            </a:r>
            <a:endParaRPr lang="zh-CN" altLang="en-US" sz="2400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4632325" y="3103563"/>
            <a:ext cx="1612900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240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黄土高原</a:t>
            </a:r>
            <a:endParaRPr lang="zh-CN" altLang="en-US" sz="2400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3684588" y="5264150"/>
            <a:ext cx="1611312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240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云贵高原</a:t>
            </a:r>
            <a:endParaRPr lang="zh-CN" altLang="en-US" sz="2400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1196975" y="2028825"/>
            <a:ext cx="1749425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24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塔里木盆地</a:t>
            </a:r>
            <a:endParaRPr lang="zh-CN" altLang="en-US" sz="240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3973513" y="4219575"/>
            <a:ext cx="1611312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24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四 川盆地</a:t>
            </a:r>
            <a:endParaRPr lang="zh-CN" altLang="en-US" sz="240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 rot="600000">
            <a:off x="1591310" y="1171575"/>
            <a:ext cx="1749425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24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准噶尔盆地</a:t>
            </a:r>
            <a:endParaRPr lang="zh-CN" altLang="en-US" sz="240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 rot="1500000">
            <a:off x="2647950" y="2944813"/>
            <a:ext cx="1749425" cy="398462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20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柴达木盆地</a:t>
            </a:r>
            <a:endParaRPr lang="zh-CN" altLang="en-US" sz="200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 rot="1800000">
            <a:off x="7358063" y="930275"/>
            <a:ext cx="649287" cy="156845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2400">
                <a:solidFill>
                  <a:srgbClr val="FF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东北平原</a:t>
            </a:r>
            <a:endParaRPr lang="zh-CN" altLang="en-US" sz="2400">
              <a:solidFill>
                <a:srgbClr val="FF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6134100" y="2870200"/>
            <a:ext cx="874713" cy="830263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2400">
                <a:solidFill>
                  <a:srgbClr val="FF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华北平原</a:t>
            </a:r>
            <a:endParaRPr lang="zh-CN" altLang="en-US" sz="2400">
              <a:solidFill>
                <a:srgbClr val="FF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5807075" y="4292600"/>
            <a:ext cx="2387600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2400">
                <a:solidFill>
                  <a:srgbClr val="FF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长江中下游平原</a:t>
            </a:r>
            <a:endParaRPr lang="zh-CN" altLang="en-US" sz="2400">
              <a:solidFill>
                <a:srgbClr val="FF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6597650" y="5048250"/>
            <a:ext cx="874713" cy="60325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lnSpc>
                <a:spcPts val="2000"/>
              </a:lnSpc>
            </a:pPr>
            <a:r>
              <a:rPr lang="zh-CN" altLang="en-US" sz="2400">
                <a:solidFill>
                  <a:srgbClr val="00B05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东南丘陵</a:t>
            </a:r>
            <a:endParaRPr lang="zh-CN" altLang="en-US" sz="2400">
              <a:solidFill>
                <a:srgbClr val="00B05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7081838" y="2946400"/>
            <a:ext cx="874712" cy="60325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lnSpc>
                <a:spcPts val="2000"/>
              </a:lnSpc>
            </a:pPr>
            <a:r>
              <a:rPr lang="zh-CN" altLang="en-US" sz="2400">
                <a:solidFill>
                  <a:srgbClr val="00B05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山东丘陵</a:t>
            </a:r>
            <a:endParaRPr lang="zh-CN" altLang="en-US" sz="2400">
              <a:solidFill>
                <a:srgbClr val="00B05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7561263" y="2276475"/>
            <a:ext cx="874712" cy="60325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lnSpc>
                <a:spcPts val="2000"/>
              </a:lnSpc>
            </a:pPr>
            <a:r>
              <a:rPr lang="zh-CN" altLang="en-US" sz="2400">
                <a:solidFill>
                  <a:srgbClr val="00B05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辽东丘陵</a:t>
            </a:r>
            <a:endParaRPr lang="zh-CN" altLang="en-US" sz="2400">
              <a:solidFill>
                <a:srgbClr val="00B05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39952" name="文本框 1"/>
          <p:cNvSpPr txBox="1"/>
          <p:nvPr/>
        </p:nvSpPr>
        <p:spPr>
          <a:xfrm>
            <a:off x="79375" y="-11112"/>
            <a:ext cx="6370638" cy="582612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32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地形区：</a:t>
            </a:r>
            <a:r>
              <a:rPr lang="zh-CN" altLang="en-US" sz="3200">
                <a:latin typeface="方正粗黑宋简体" panose="02000000000000000000" charset="-122"/>
                <a:ea typeface="方正粗黑宋简体" panose="02000000000000000000" charset="-122"/>
              </a:rPr>
              <a:t>分布及描述。</a:t>
            </a:r>
            <a:endParaRPr lang="zh-CN" altLang="en-US" sz="3200"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1"/>
      <p:bldP spid="19" grpId="1"/>
      <p:bldP spid="21" grpId="1"/>
      <p:bldP spid="25" grpId="1"/>
      <p:bldP spid="26" grpId="1"/>
      <p:bldP spid="27" grpId="1"/>
      <p:bldP spid="28" grpId="1"/>
      <p:bldP spid="29" grpId="1"/>
      <p:bldP spid="30" grpId="1"/>
      <p:bldP spid="31" grpId="1"/>
      <p:bldP spid="32" grpId="1"/>
      <p:bldP spid="28" grpId="2"/>
      <p:bldP spid="26" grpId="2"/>
      <p:bldP spid="13" grpId="2"/>
      <p:bldP spid="19" grpId="2"/>
      <p:bldP spid="29" grpId="2"/>
      <p:bldP spid="27" grpId="2"/>
      <p:bldP spid="25" grpId="2"/>
      <p:bldP spid="21" grpId="2"/>
      <p:bldP spid="30" grpId="2"/>
      <p:bldP spid="31" grpId="2"/>
      <p:bldP spid="32" grpId="2"/>
      <p:bldP spid="33" grpId="1"/>
      <p:bldP spid="33" grpId="2"/>
      <p:bldP spid="34" grpId="1"/>
      <p:bldP spid="34" grpId="2"/>
      <p:bldP spid="35" grpId="1"/>
      <p:bldP spid="35" grpId="2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2"/>
          <p:cNvSpPr txBox="1">
            <a:spLocks noChangeArrowheads="1"/>
          </p:cNvSpPr>
          <p:nvPr/>
        </p:nvSpPr>
        <p:spPr bwMode="auto">
          <a:xfrm>
            <a:off x="185420" y="246380"/>
            <a:ext cx="8958580" cy="616966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A</a:t>
            </a: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1</a:t>
            </a: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.青藏高原          </a:t>
            </a: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 </a:t>
            </a: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①</a:t>
            </a:r>
            <a:r>
              <a:rPr lang="zh-CN" altLang="en-US" sz="2800" b="1" noProof="0" dirty="0" smtClean="0">
                <a:ln>
                  <a:noFill/>
                </a:ln>
                <a:effectLst/>
                <a:uLnTx/>
                <a:uFillTx/>
                <a:latin typeface="+mn-ea"/>
                <a:ea typeface="+mn-ea"/>
                <a:sym typeface="+mn-ea"/>
              </a:rPr>
              <a:t>沟壑纵横</a:t>
            </a:r>
            <a:r>
              <a:rPr lang="en-US" altLang="zh-CN" sz="2400" b="1" noProof="0" dirty="0" smtClean="0">
                <a:ln>
                  <a:noFill/>
                </a:ln>
                <a:effectLst/>
                <a:uLnTx/>
                <a:uFillTx/>
                <a:latin typeface="+mn-ea"/>
                <a:ea typeface="+mn-ea"/>
                <a:sym typeface="+mn-ea"/>
              </a:rPr>
              <a:t>/</a:t>
            </a:r>
            <a:r>
              <a:rPr lang="zh-CN" altLang="en-US" sz="2400" b="1" noProof="0" dirty="0" smtClean="0">
                <a:ln>
                  <a:noFill/>
                </a:ln>
                <a:effectLst/>
                <a:uLnTx/>
                <a:uFillTx/>
                <a:latin typeface="+mn-ea"/>
                <a:ea typeface="+mn-ea"/>
                <a:sym typeface="+mn-ea"/>
              </a:rPr>
              <a:t>千沟万壑，支离破碎</a:t>
            </a:r>
            <a:endParaRPr kumimoji="0" lang="zh-CN" altLang="en-US" sz="24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A2</a:t>
            </a: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.</a:t>
            </a:r>
            <a:r>
              <a:rPr lang="zh-CN" altLang="en-US" sz="2400" b="1" noProof="0" dirty="0" smtClean="0">
                <a:ln>
                  <a:noFill/>
                </a:ln>
                <a:effectLst/>
                <a:uLnTx/>
                <a:uFillTx/>
                <a:latin typeface="+mn-ea"/>
                <a:ea typeface="+mn-ea"/>
                <a:sym typeface="+mn-ea"/>
              </a:rPr>
              <a:t>内蒙古高原</a:t>
            </a: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         ②冰川广布，雪山连绵，“世界屋脊”</a:t>
            </a:r>
            <a:endParaRPr kumimoji="0" lang="zh-CN" altLang="en-US" sz="24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A3</a:t>
            </a: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.</a:t>
            </a:r>
            <a:r>
              <a:rPr lang="zh-CN" altLang="en-US" sz="2400" b="1" noProof="0" dirty="0" smtClean="0">
                <a:ln>
                  <a:noFill/>
                </a:ln>
                <a:effectLst/>
                <a:uLnTx/>
                <a:uFillTx/>
                <a:latin typeface="+mn-ea"/>
                <a:ea typeface="+mn-ea"/>
                <a:sym typeface="+mn-ea"/>
              </a:rPr>
              <a:t>黄土高原</a:t>
            </a: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           ③地表崎岖，</a:t>
            </a:r>
            <a:r>
              <a:rPr lang="zh-CN" altLang="en-US" sz="2400" b="1" noProof="0" dirty="0" smtClean="0">
                <a:ln>
                  <a:noFill/>
                </a:ln>
                <a:effectLst/>
                <a:uLnTx/>
                <a:uFillTx/>
                <a:latin typeface="+mn-ea"/>
                <a:ea typeface="+mn-ea"/>
                <a:sym typeface="+mn-ea"/>
              </a:rPr>
              <a:t>喀斯特地貌</a:t>
            </a: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广布</a:t>
            </a:r>
            <a:endParaRPr kumimoji="0" lang="zh-CN" altLang="en-US" sz="24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A4</a:t>
            </a: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.云贵高原           ④平坦广阔，一望无垠</a:t>
            </a:r>
            <a:endParaRPr kumimoji="0" lang="en-US" altLang="zh-CN" sz="24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4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B1</a:t>
            </a: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.塔里木盆地         ⑤位置最北，纬度最高</a:t>
            </a:r>
            <a:endParaRPr kumimoji="0" lang="zh-CN" altLang="en-US" sz="24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B2</a:t>
            </a: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.准噶尔盆地         ⑥地势最高，“聚宝盆”</a:t>
            </a:r>
            <a:endParaRPr kumimoji="0" lang="zh-CN" altLang="en-US" sz="24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B3</a:t>
            </a: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.柴达木盆地         ⑦紫色盆地，“天府之国”</a:t>
            </a:r>
            <a:endParaRPr kumimoji="0" lang="zh-CN" altLang="en-US" sz="24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B4</a:t>
            </a: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.四川盆地           ⑧面积最大，沙漠广布</a:t>
            </a:r>
            <a:endParaRPr kumimoji="0" lang="en-US" altLang="zh-CN" sz="24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4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C1</a:t>
            </a: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.东北平原           ⑨</a:t>
            </a:r>
            <a:r>
              <a:rPr lang="zh-CN" altLang="en-US" sz="2400" b="1" noProof="0" dirty="0" smtClean="0">
                <a:ln>
                  <a:noFill/>
                </a:ln>
                <a:effectLst/>
                <a:uLnTx/>
                <a:uFillTx/>
                <a:latin typeface="+mn-ea"/>
                <a:ea typeface="+mn-ea"/>
                <a:sym typeface="+mn-ea"/>
              </a:rPr>
              <a:t>最完整</a:t>
            </a: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，</a:t>
            </a:r>
            <a:r>
              <a:rPr lang="zh-CN" altLang="en-US" sz="2400" b="1" noProof="0" dirty="0" smtClean="0">
                <a:ln>
                  <a:noFill/>
                </a:ln>
                <a:effectLst/>
                <a:uLnTx/>
                <a:uFillTx/>
                <a:latin typeface="+mn-ea"/>
                <a:ea typeface="+mn-ea"/>
                <a:sym typeface="+mn-ea"/>
              </a:rPr>
              <a:t>“黄土地”</a:t>
            </a:r>
            <a:endParaRPr kumimoji="0" lang="zh-CN" altLang="en-US" sz="24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C2</a:t>
            </a: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.华北平原           ⑩面积最大，“黑土地”</a:t>
            </a:r>
            <a:endParaRPr kumimoji="0" lang="zh-CN" altLang="en-US" sz="24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C3</a:t>
            </a: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.长江中下游平原     ⑪东西狭长，地势第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低</a:t>
            </a: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平，“鱼米之乡”</a:t>
            </a:r>
            <a:endParaRPr kumimoji="0" lang="zh-CN" altLang="en-US" sz="24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1978025" y="581025"/>
            <a:ext cx="1676400" cy="43053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2349500" y="1036320"/>
            <a:ext cx="1280160" cy="85725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 flipV="1">
            <a:off x="1978025" y="601345"/>
            <a:ext cx="1688465" cy="89979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 flipV="1">
            <a:off x="1978025" y="1471295"/>
            <a:ext cx="1788160" cy="42227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2236470" y="2830830"/>
            <a:ext cx="1442720" cy="133604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flipV="1">
            <a:off x="2349500" y="2849880"/>
            <a:ext cx="1280160" cy="45339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 flipV="1">
            <a:off x="2349500" y="3260090"/>
            <a:ext cx="1341755" cy="52832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flipV="1">
            <a:off x="1978025" y="3719830"/>
            <a:ext cx="1701165" cy="48006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1882140" y="5141595"/>
            <a:ext cx="1734820" cy="42926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 flipV="1">
            <a:off x="1978025" y="5173345"/>
            <a:ext cx="1701165" cy="37528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 flipV="1">
            <a:off x="2858135" y="6018530"/>
            <a:ext cx="808355" cy="1841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2"/>
          <p:cNvSpPr txBox="1">
            <a:spLocks noChangeArrowheads="1"/>
          </p:cNvSpPr>
          <p:nvPr/>
        </p:nvSpPr>
        <p:spPr bwMode="auto">
          <a:xfrm>
            <a:off x="185420" y="170180"/>
            <a:ext cx="8958580" cy="616966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A</a:t>
            </a: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1</a:t>
            </a: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.青藏高原          </a:t>
            </a: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 </a:t>
            </a: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①</a:t>
            </a:r>
            <a:r>
              <a:rPr lang="zh-CN" altLang="en-US" sz="2800" b="1" noProof="0" dirty="0" smtClean="0">
                <a:ln>
                  <a:noFill/>
                </a:ln>
                <a:effectLst/>
                <a:uLnTx/>
                <a:uFillTx/>
                <a:latin typeface="+mn-ea"/>
                <a:ea typeface="+mn-ea"/>
                <a:sym typeface="+mn-ea"/>
              </a:rPr>
              <a:t>沟壑纵横</a:t>
            </a:r>
            <a:r>
              <a:rPr lang="en-US" altLang="zh-CN" sz="2400" b="1" noProof="0" dirty="0" smtClean="0">
                <a:ln>
                  <a:noFill/>
                </a:ln>
                <a:effectLst/>
                <a:uLnTx/>
                <a:uFillTx/>
                <a:latin typeface="+mn-ea"/>
                <a:ea typeface="+mn-ea"/>
                <a:sym typeface="+mn-ea"/>
              </a:rPr>
              <a:t>/</a:t>
            </a:r>
            <a:r>
              <a:rPr lang="zh-CN" altLang="en-US" sz="2400" b="1" noProof="0" dirty="0" smtClean="0">
                <a:ln>
                  <a:noFill/>
                </a:ln>
                <a:effectLst/>
                <a:uLnTx/>
                <a:uFillTx/>
                <a:latin typeface="+mn-ea"/>
                <a:ea typeface="+mn-ea"/>
                <a:sym typeface="+mn-ea"/>
              </a:rPr>
              <a:t>千沟万壑，支离破碎</a:t>
            </a:r>
            <a:endParaRPr kumimoji="0" lang="zh-CN" altLang="en-US" sz="24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A2</a:t>
            </a: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.</a:t>
            </a:r>
            <a:r>
              <a:rPr lang="zh-CN" altLang="en-US" sz="2400" b="1" noProof="0" dirty="0" smtClean="0">
                <a:ln>
                  <a:noFill/>
                </a:ln>
                <a:effectLst/>
                <a:uLnTx/>
                <a:uFillTx/>
                <a:latin typeface="+mn-ea"/>
                <a:ea typeface="+mn-ea"/>
                <a:sym typeface="+mn-ea"/>
              </a:rPr>
              <a:t>内蒙古高原</a:t>
            </a: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         ②冰川广布，雪山连绵，“世界屋脊”</a:t>
            </a:r>
            <a:endParaRPr kumimoji="0" lang="zh-CN" altLang="en-US" sz="24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A3</a:t>
            </a: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.</a:t>
            </a:r>
            <a:r>
              <a:rPr lang="zh-CN" altLang="en-US" sz="2400" b="1" noProof="0" dirty="0" smtClean="0">
                <a:ln>
                  <a:noFill/>
                </a:ln>
                <a:effectLst/>
                <a:uLnTx/>
                <a:uFillTx/>
                <a:latin typeface="+mn-ea"/>
                <a:ea typeface="+mn-ea"/>
                <a:sym typeface="+mn-ea"/>
              </a:rPr>
              <a:t>黄土高原</a:t>
            </a: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           ③地表崎岖，</a:t>
            </a:r>
            <a:r>
              <a:rPr lang="zh-CN" altLang="en-US" sz="2400" b="1" noProof="0" dirty="0" smtClean="0">
                <a:ln>
                  <a:noFill/>
                </a:ln>
                <a:effectLst/>
                <a:uLnTx/>
                <a:uFillTx/>
                <a:latin typeface="+mn-ea"/>
                <a:ea typeface="+mn-ea"/>
                <a:sym typeface="+mn-ea"/>
              </a:rPr>
              <a:t>喀斯特地貌</a:t>
            </a: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广布</a:t>
            </a:r>
            <a:endParaRPr kumimoji="0" lang="zh-CN" altLang="en-US" sz="24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A4</a:t>
            </a: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.云贵高原           ④平坦广阔，一望无垠</a:t>
            </a:r>
            <a:endParaRPr kumimoji="0" lang="en-US" altLang="zh-CN" sz="24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4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B1</a:t>
            </a: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.塔里木盆地         ⑤位置最北，纬度最高</a:t>
            </a:r>
            <a:endParaRPr kumimoji="0" lang="zh-CN" altLang="en-US" sz="24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B2</a:t>
            </a: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.准噶尔盆地         ⑥地势最高，“聚宝盆”</a:t>
            </a:r>
            <a:endParaRPr kumimoji="0" lang="zh-CN" altLang="en-US" sz="24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B3</a:t>
            </a: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.柴达木盆地         ⑦紫色盆地，“天府之国”</a:t>
            </a:r>
            <a:endParaRPr kumimoji="0" lang="zh-CN" altLang="en-US" sz="24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B4</a:t>
            </a: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.四川盆地           ⑧面积最大，沙漠广布</a:t>
            </a:r>
            <a:endParaRPr kumimoji="0" lang="en-US" altLang="zh-CN" sz="24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4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C1</a:t>
            </a: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.东北平原           ⑨</a:t>
            </a:r>
            <a:r>
              <a:rPr lang="zh-CN" altLang="en-US" sz="2400" b="1" noProof="0" dirty="0" smtClean="0">
                <a:ln>
                  <a:noFill/>
                </a:ln>
                <a:effectLst/>
                <a:uLnTx/>
                <a:uFillTx/>
                <a:latin typeface="+mn-ea"/>
                <a:ea typeface="+mn-ea"/>
                <a:sym typeface="+mn-ea"/>
              </a:rPr>
              <a:t>最完整</a:t>
            </a: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，</a:t>
            </a:r>
            <a:r>
              <a:rPr lang="zh-CN" altLang="en-US" sz="2400" b="1" noProof="0" dirty="0" smtClean="0">
                <a:ln>
                  <a:noFill/>
                </a:ln>
                <a:effectLst/>
                <a:uLnTx/>
                <a:uFillTx/>
                <a:latin typeface="+mn-ea"/>
                <a:ea typeface="+mn-ea"/>
                <a:sym typeface="+mn-ea"/>
              </a:rPr>
              <a:t>“黄土地”</a:t>
            </a:r>
            <a:endParaRPr kumimoji="0" lang="zh-CN" altLang="en-US" sz="24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C2</a:t>
            </a: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.华北平原           ⑩面积最大，“黑土地”</a:t>
            </a:r>
            <a:endParaRPr kumimoji="0" lang="zh-CN" altLang="en-US" sz="24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C3</a:t>
            </a: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.长江中下游平原     ⑪东西狭长，地势第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低</a:t>
            </a: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平，“鱼米之乡”</a:t>
            </a:r>
            <a:endParaRPr kumimoji="0" lang="zh-CN" altLang="en-US" sz="24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1978025" y="504825"/>
            <a:ext cx="1676400" cy="43053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2349500" y="960120"/>
            <a:ext cx="1280160" cy="85725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 flipV="1">
            <a:off x="1978025" y="525145"/>
            <a:ext cx="1688465" cy="89979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 flipV="1">
            <a:off x="1978025" y="1395095"/>
            <a:ext cx="1788160" cy="42227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2236470" y="2754630"/>
            <a:ext cx="1442720" cy="133604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flipV="1">
            <a:off x="2349500" y="2773680"/>
            <a:ext cx="1280160" cy="45339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 flipV="1">
            <a:off x="2349500" y="3183890"/>
            <a:ext cx="1341755" cy="52832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flipV="1">
            <a:off x="1978025" y="3643630"/>
            <a:ext cx="1701165" cy="48006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1882140" y="5065395"/>
            <a:ext cx="1734820" cy="42926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 flipV="1">
            <a:off x="1978025" y="5097145"/>
            <a:ext cx="1701165" cy="37528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 flipV="1">
            <a:off x="2858135" y="5942330"/>
            <a:ext cx="808355" cy="1841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Par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8110" y="118745"/>
            <a:ext cx="8907145" cy="661987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401945" y="5969000"/>
            <a:ext cx="3987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A</a:t>
            </a:r>
            <a:endParaRPr lang="en-US" altLang="zh-CN">
              <a:solidFill>
                <a:srgbClr val="FF0000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894830" y="13335"/>
            <a:ext cx="3987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B</a:t>
            </a:r>
            <a:endParaRPr lang="en-US" altLang="zh-CN">
              <a:solidFill>
                <a:srgbClr val="FF0000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82245" y="1184910"/>
            <a:ext cx="3987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C</a:t>
            </a:r>
            <a:endParaRPr lang="en-US" altLang="zh-CN">
              <a:solidFill>
                <a:srgbClr val="FF0000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551545" y="410210"/>
            <a:ext cx="3987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D</a:t>
            </a:r>
            <a:endParaRPr lang="en-US" altLang="zh-CN">
              <a:solidFill>
                <a:srgbClr val="FF0000"/>
              </a:solidFill>
            </a:endParaRPr>
          </a:p>
        </p:txBody>
      </p:sp>
      <p:sp>
        <p:nvSpPr>
          <p:cNvPr id="20" name="矩形标注 19"/>
          <p:cNvSpPr/>
          <p:nvPr/>
        </p:nvSpPr>
        <p:spPr>
          <a:xfrm>
            <a:off x="4643755" y="2098040"/>
            <a:ext cx="4381500" cy="874395"/>
          </a:xfrm>
          <a:prstGeom prst="wedgeRectCallout">
            <a:avLst>
              <a:gd name="adj1" fmla="val 44028"/>
              <a:gd name="adj2" fmla="val -218845"/>
            </a:avLst>
          </a:prstGeom>
          <a:pattFill prst="pct5">
            <a:fgClr>
              <a:srgbClr val="BBE0E3"/>
            </a:fgClr>
            <a:bgClr>
              <a:srgbClr val="FFFFFF"/>
            </a:bgClr>
          </a:pattFill>
          <a:ln>
            <a:solidFill>
              <a:srgbClr val="FF33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1"/>
          <a:p>
            <a:pPr algn="just">
              <a:lnSpc>
                <a:spcPct val="100000"/>
              </a:lnSpc>
              <a:spcBef>
                <a:spcPts val="1800"/>
              </a:spcBef>
            </a:pPr>
            <a:r>
              <a:rPr lang="zh-CN" altLang="en-US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黑龙江省</a:t>
            </a:r>
            <a:r>
              <a:rPr lang="zh-CN" altLang="en-US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黑龙江与乌苏里江主航道中心线的汇合处</a:t>
            </a:r>
            <a:endParaRPr lang="zh-CN" altLang="en-US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  <a:sym typeface="+mn-ea"/>
            </a:endParaRPr>
          </a:p>
        </p:txBody>
      </p:sp>
      <p:sp>
        <p:nvSpPr>
          <p:cNvPr id="19" name="矩形标注 18"/>
          <p:cNvSpPr/>
          <p:nvPr/>
        </p:nvSpPr>
        <p:spPr>
          <a:xfrm>
            <a:off x="2907665" y="94615"/>
            <a:ext cx="3493135" cy="867410"/>
          </a:xfrm>
          <a:prstGeom prst="wedgeRectCallout">
            <a:avLst>
              <a:gd name="adj1" fmla="val 66833"/>
              <a:gd name="adj2" fmla="val -24816"/>
            </a:avLst>
          </a:prstGeom>
          <a:pattFill prst="pct5">
            <a:fgClr>
              <a:srgbClr val="BBE0E3"/>
            </a:fgClr>
            <a:bgClr>
              <a:srgbClr val="FFFFFF"/>
            </a:bgClr>
          </a:pattFill>
          <a:ln>
            <a:solidFill>
              <a:srgbClr val="FF33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1"/>
          <a:p>
            <a:pPr algn="just">
              <a:lnSpc>
                <a:spcPct val="100000"/>
              </a:lnSpc>
              <a:spcBef>
                <a:spcPts val="1800"/>
              </a:spcBef>
            </a:pPr>
            <a:r>
              <a:rPr lang="zh-CN" altLang="en-US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黑龙江省</a:t>
            </a:r>
            <a:r>
              <a:rPr lang="zh-CN" altLang="en-US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漠河以北的黑龙江主航道中心线</a:t>
            </a:r>
            <a:endParaRPr lang="zh-CN" altLang="en-US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  <a:sym typeface="+mn-ea"/>
            </a:endParaRPr>
          </a:p>
        </p:txBody>
      </p:sp>
      <p:sp>
        <p:nvSpPr>
          <p:cNvPr id="8" name="矩形标注 7"/>
          <p:cNvSpPr/>
          <p:nvPr/>
        </p:nvSpPr>
        <p:spPr>
          <a:xfrm>
            <a:off x="3296285" y="6142990"/>
            <a:ext cx="1905000" cy="460375"/>
          </a:xfrm>
          <a:prstGeom prst="wedgeRectCallout">
            <a:avLst>
              <a:gd name="adj1" fmla="val 66833"/>
              <a:gd name="adj2" fmla="val -24816"/>
            </a:avLst>
          </a:prstGeom>
          <a:pattFill prst="pct5">
            <a:fgClr>
              <a:srgbClr val="BBE0E3"/>
            </a:fgClr>
            <a:bgClr>
              <a:srgbClr val="FFFFFF"/>
            </a:bgClr>
          </a:pattFill>
          <a:ln>
            <a:solidFill>
              <a:srgbClr val="FF33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1"/>
          <a:p>
            <a:pPr algn="just">
              <a:lnSpc>
                <a:spcPct val="110000"/>
              </a:lnSpc>
              <a:spcBef>
                <a:spcPts val="0"/>
              </a:spcBef>
            </a:pPr>
            <a:r>
              <a:rPr lang="zh-CN" altLang="en-US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曾母暗沙</a:t>
            </a:r>
            <a:endParaRPr lang="zh-CN" altLang="en-US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  <a:sym typeface="+mn-ea"/>
            </a:endParaRPr>
          </a:p>
        </p:txBody>
      </p:sp>
      <p:sp>
        <p:nvSpPr>
          <p:cNvPr id="9" name="矩形标注 8"/>
          <p:cNvSpPr/>
          <p:nvPr/>
        </p:nvSpPr>
        <p:spPr>
          <a:xfrm>
            <a:off x="144145" y="332740"/>
            <a:ext cx="2001520" cy="461645"/>
          </a:xfrm>
          <a:prstGeom prst="wedgeRectCallout">
            <a:avLst>
              <a:gd name="adj1" fmla="val -34366"/>
              <a:gd name="adj2" fmla="val 160344"/>
            </a:avLst>
          </a:prstGeom>
          <a:pattFill prst="pct5">
            <a:fgClr>
              <a:srgbClr val="BBE0E3"/>
            </a:fgClr>
            <a:bgClr>
              <a:srgbClr val="FFFFFF"/>
            </a:bgClr>
          </a:pattFill>
          <a:ln>
            <a:solidFill>
              <a:srgbClr val="FF33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1"/>
          <a:p>
            <a:pPr algn="just">
              <a:lnSpc>
                <a:spcPct val="100000"/>
              </a:lnSpc>
              <a:spcBef>
                <a:spcPts val="0"/>
              </a:spcBef>
            </a:pPr>
            <a:r>
              <a:rPr lang="zh-CN" altLang="en-US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帕米尔高原</a:t>
            </a:r>
            <a:endParaRPr lang="zh-CN" altLang="en-US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  <a:sym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7293610" y="13335"/>
            <a:ext cx="1208405" cy="521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pattFill prst="dotGrid">
                  <a:fgClr>
                    <a:srgbClr val="BBE0E3"/>
                  </a:fgClr>
                  <a:bgClr>
                    <a:srgbClr val="FFFFFF"/>
                  </a:bgClr>
                </a:pattFill>
              </a14:hiddenFill>
            </a:ext>
          </a:extLst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53 °N</a:t>
            </a:r>
            <a:endParaRPr lang="en-US" altLang="zh-CN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560695" y="6142990"/>
            <a:ext cx="1034415" cy="521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pattFill prst="dotGrid">
                  <a:fgClr>
                    <a:srgbClr val="BBE0E3"/>
                  </a:fgClr>
                  <a:bgClr>
                    <a:srgbClr val="FFFFFF"/>
                  </a:bgClr>
                </a:pattFill>
              </a14:hiddenFill>
            </a:ext>
          </a:extLst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4 °N</a:t>
            </a:r>
            <a:endParaRPr lang="en-US" altLang="zh-CN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9845" y="1576070"/>
            <a:ext cx="1162685" cy="521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pattFill prst="lgGrid">
                  <a:fgClr>
                    <a:srgbClr val="BBE0E3"/>
                  </a:fgClr>
                  <a:bgClr>
                    <a:srgbClr val="FFFFFF"/>
                  </a:bgClr>
                </a:pattFill>
              </a14:hiddenFill>
            </a:ext>
          </a:extLst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73 °E</a:t>
            </a:r>
            <a:endParaRPr lang="en-US" altLang="zh-CN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7757795" y="535305"/>
            <a:ext cx="1346835" cy="521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pattFill prst="dotGrid">
                  <a:fgClr>
                    <a:srgbClr val="BBE0E3"/>
                  </a:fgClr>
                  <a:bgClr>
                    <a:srgbClr val="FFFFFF"/>
                  </a:bgClr>
                </a:pattFill>
              </a14:hiddenFill>
            </a:ext>
          </a:extLst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135 °E</a:t>
            </a:r>
            <a:endParaRPr lang="en-US" altLang="zh-CN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1740535" y="5508625"/>
            <a:ext cx="5661660" cy="521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pattFill prst="dashUpDiag">
                  <a:fgClr>
                    <a:srgbClr val="BBE0E3"/>
                  </a:fgClr>
                  <a:bgClr>
                    <a:srgbClr val="FFFFFF"/>
                  </a:bgClr>
                </a:pattFill>
              </a14:hiddenFill>
            </a:ext>
          </a:extLst>
        </p:spPr>
        <p:txBody>
          <a:bodyPr wrap="square" rtlCol="0">
            <a:spAutoFit/>
          </a:bodyPr>
          <a:p>
            <a:r>
              <a:rPr lang="zh-CN" altLang="en-US">
                <a:latin typeface="方正粗黑宋简体" panose="02000000000000000000" charset="-122"/>
                <a:ea typeface="方正粗黑宋简体" panose="02000000000000000000" charset="-122"/>
              </a:rPr>
              <a:t>中国</a:t>
            </a:r>
            <a:r>
              <a:rPr lang="zh-CN" altLang="en-US"/>
              <a:t>（</a:t>
            </a:r>
            <a:r>
              <a:rPr lang="en-US" altLang="zh-CN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4 °-53 °N</a:t>
            </a:r>
            <a:r>
              <a:rPr lang="zh-CN" altLang="en-US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，</a:t>
            </a:r>
            <a:r>
              <a:rPr lang="en-US" altLang="zh-CN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73 °-135 °E</a:t>
            </a:r>
            <a:r>
              <a:rPr lang="zh-CN" altLang="en-US"/>
              <a:t>）</a:t>
            </a:r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1579245" y="3472180"/>
            <a:ext cx="243586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3300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≈</a:t>
            </a:r>
            <a:r>
              <a:rPr lang="en-US" altLang="zh-CN">
                <a:solidFill>
                  <a:srgbClr val="FF3300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5500</a:t>
            </a:r>
            <a:r>
              <a:rPr lang="zh-CN" altLang="en-US">
                <a:solidFill>
                  <a:srgbClr val="FF3300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公里</a:t>
            </a:r>
            <a:endParaRPr lang="zh-CN" altLang="en-US">
              <a:solidFill>
                <a:srgbClr val="FF3300"/>
              </a:solidFill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1579245" y="4335780"/>
            <a:ext cx="243586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3300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≈</a:t>
            </a:r>
            <a:r>
              <a:rPr lang="en-US" altLang="zh-CN">
                <a:solidFill>
                  <a:srgbClr val="FF3300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5000</a:t>
            </a:r>
            <a:r>
              <a:rPr lang="zh-CN" altLang="en-US">
                <a:solidFill>
                  <a:srgbClr val="FF3300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公里</a:t>
            </a:r>
            <a:endParaRPr lang="zh-CN" altLang="en-US">
              <a:solidFill>
                <a:srgbClr val="FF3300"/>
              </a:solidFill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67665" y="3379470"/>
            <a:ext cx="140779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000"/>
              <a:t>L</a:t>
            </a:r>
            <a:r>
              <a:rPr lang="zh-CN" altLang="en-US" sz="2000">
                <a:latin typeface="方正粗黑宋简体" panose="02000000000000000000" charset="-122"/>
                <a:ea typeface="方正粗黑宋简体" panose="02000000000000000000" charset="-122"/>
              </a:rPr>
              <a:t>南北</a:t>
            </a:r>
            <a:r>
              <a:rPr lang="en-US" altLang="zh-CN" sz="4000">
                <a:latin typeface="方正粗黑宋简体" panose="02000000000000000000" charset="-122"/>
                <a:ea typeface="方正粗黑宋简体" panose="02000000000000000000" charset="-122"/>
              </a:rPr>
              <a:t>=</a:t>
            </a:r>
            <a:endParaRPr lang="en-US" altLang="zh-CN" sz="4000"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367665" y="4150995"/>
            <a:ext cx="140779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000"/>
              <a:t>L</a:t>
            </a:r>
            <a:r>
              <a:rPr lang="zh-CN" altLang="en-US" sz="2000">
                <a:latin typeface="方正粗黑宋简体" panose="02000000000000000000" charset="-122"/>
                <a:ea typeface="方正粗黑宋简体" panose="02000000000000000000" charset="-122"/>
              </a:rPr>
              <a:t>东西</a:t>
            </a:r>
            <a:r>
              <a:rPr lang="en-US" altLang="zh-CN" sz="4000">
                <a:latin typeface="方正粗黑宋简体" panose="02000000000000000000" charset="-122"/>
                <a:ea typeface="方正粗黑宋简体" panose="02000000000000000000" charset="-122"/>
              </a:rPr>
              <a:t>=</a:t>
            </a:r>
            <a:endParaRPr lang="en-US" altLang="zh-CN" sz="4000"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5" name="矩形标注 14"/>
          <p:cNvSpPr/>
          <p:nvPr/>
        </p:nvSpPr>
        <p:spPr>
          <a:xfrm>
            <a:off x="3975735" y="3501390"/>
            <a:ext cx="2425065" cy="462915"/>
          </a:xfrm>
          <a:prstGeom prst="wedgeRectCallout">
            <a:avLst>
              <a:gd name="adj1" fmla="val -69926"/>
              <a:gd name="adj2" fmla="val -2537"/>
            </a:avLst>
          </a:prstGeom>
          <a:pattFill prst="pct5">
            <a:fgClr>
              <a:srgbClr val="BBE0E3"/>
            </a:fgClr>
            <a:bgClr>
              <a:srgbClr val="FFFFFF"/>
            </a:bgClr>
          </a:pattFill>
          <a:ln>
            <a:solidFill>
              <a:srgbClr val="FF33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just">
              <a:lnSpc>
                <a:spcPct val="100000"/>
              </a:lnSpc>
              <a:spcBef>
                <a:spcPts val="600"/>
              </a:spcBef>
            </a:pPr>
            <a:r>
              <a:rPr lang="zh-CN" altLang="en-US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南北跨纬度广</a:t>
            </a:r>
            <a:endParaRPr lang="zh-CN" altLang="en-US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  <a:sym typeface="+mn-ea"/>
            </a:endParaRPr>
          </a:p>
        </p:txBody>
      </p:sp>
      <p:sp>
        <p:nvSpPr>
          <p:cNvPr id="16" name="矩形标注 15"/>
          <p:cNvSpPr/>
          <p:nvPr/>
        </p:nvSpPr>
        <p:spPr>
          <a:xfrm>
            <a:off x="4072890" y="4272915"/>
            <a:ext cx="2327910" cy="462915"/>
          </a:xfrm>
          <a:prstGeom prst="wedgeRectCallout">
            <a:avLst>
              <a:gd name="adj1" fmla="val -76577"/>
              <a:gd name="adj2" fmla="val 17901"/>
            </a:avLst>
          </a:prstGeom>
          <a:pattFill prst="pct5">
            <a:fgClr>
              <a:srgbClr val="BBE0E3"/>
            </a:fgClr>
            <a:bgClr>
              <a:srgbClr val="FFFFFF"/>
            </a:bgClr>
          </a:pattFill>
          <a:ln>
            <a:solidFill>
              <a:srgbClr val="FF33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lang="zh-CN" altLang="en-US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东西跨经度广</a:t>
            </a:r>
            <a:endParaRPr lang="zh-CN" altLang="en-US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  <a:sym typeface="+mn-ea"/>
            </a:endParaRPr>
          </a:p>
        </p:txBody>
      </p:sp>
      <p:sp>
        <p:nvSpPr>
          <p:cNvPr id="18" name="矩形标注 17"/>
          <p:cNvSpPr/>
          <p:nvPr/>
        </p:nvSpPr>
        <p:spPr>
          <a:xfrm>
            <a:off x="6637020" y="3531235"/>
            <a:ext cx="2312670" cy="462915"/>
          </a:xfrm>
          <a:prstGeom prst="wedgeRectCallout">
            <a:avLst>
              <a:gd name="adj1" fmla="val -57934"/>
              <a:gd name="adj2" fmla="val -10905"/>
            </a:avLst>
          </a:prstGeom>
          <a:pattFill prst="pct5">
            <a:fgClr>
              <a:srgbClr val="BBE0E3"/>
            </a:fgClr>
            <a:bgClr>
              <a:srgbClr val="FFFFFF"/>
            </a:bgClr>
          </a:pattFill>
          <a:ln>
            <a:solidFill>
              <a:srgbClr val="FF33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ts val="2500"/>
              </a:lnSpc>
              <a:spcBef>
                <a:spcPts val="0"/>
              </a:spcBef>
            </a:pPr>
            <a:r>
              <a:rPr lang="zh-CN" altLang="en-US" sz="200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南北</a:t>
            </a:r>
            <a:r>
              <a:rPr lang="zh-CN" altLang="en-US" sz="2000">
                <a:solidFill>
                  <a:srgbClr val="FF00FF"/>
                </a:solidFill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气候</a:t>
            </a:r>
            <a:r>
              <a:rPr lang="zh-CN" altLang="en-US" sz="200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差异大</a:t>
            </a:r>
            <a:endParaRPr lang="zh-CN" altLang="en-US" sz="2000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  <a:sym typeface="+mn-ea"/>
            </a:endParaRPr>
          </a:p>
        </p:txBody>
      </p:sp>
      <p:sp>
        <p:nvSpPr>
          <p:cNvPr id="21" name="矩形标注 20"/>
          <p:cNvSpPr/>
          <p:nvPr/>
        </p:nvSpPr>
        <p:spPr>
          <a:xfrm>
            <a:off x="6583680" y="4364990"/>
            <a:ext cx="2366010" cy="462915"/>
          </a:xfrm>
          <a:prstGeom prst="wedgeRectCallout">
            <a:avLst>
              <a:gd name="adj1" fmla="val -55786"/>
              <a:gd name="adj2" fmla="val -30384"/>
            </a:avLst>
          </a:prstGeom>
          <a:pattFill prst="pct5">
            <a:fgClr>
              <a:srgbClr val="BBE0E3"/>
            </a:fgClr>
            <a:bgClr>
              <a:srgbClr val="FFFFFF"/>
            </a:bgClr>
          </a:pattFill>
          <a:ln>
            <a:solidFill>
              <a:srgbClr val="FF33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ts val="2500"/>
              </a:lnSpc>
              <a:spcBef>
                <a:spcPts val="0"/>
              </a:spcBef>
            </a:pPr>
            <a:r>
              <a:rPr lang="zh-CN" altLang="en-US" sz="200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东西</a:t>
            </a:r>
            <a:r>
              <a:rPr lang="zh-CN" altLang="en-US" sz="2000">
                <a:solidFill>
                  <a:srgbClr val="FF00FF"/>
                </a:solidFill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时间</a:t>
            </a:r>
            <a:r>
              <a:rPr lang="zh-CN" altLang="en-US" sz="200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差异大</a:t>
            </a:r>
            <a:endParaRPr lang="en-US" altLang="zh-CN" sz="2000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ldLvl="0" animBg="1"/>
      <p:bldP spid="20" grpId="0" bldLvl="0" animBg="1"/>
      <p:bldP spid="8" grpId="0" bldLvl="0" animBg="1"/>
      <p:bldP spid="9" grpId="0" bldLvl="0" animBg="1"/>
      <p:bldP spid="12" grpId="0"/>
      <p:bldP spid="11" grpId="0"/>
      <p:bldP spid="13" grpId="0"/>
      <p:bldP spid="14" grpId="0"/>
      <p:bldP spid="24" grpId="0" bldLvl="0" animBg="1"/>
      <p:bldP spid="17" grpId="0"/>
      <p:bldP spid="23" grpId="0"/>
      <p:bldP spid="10" grpId="0"/>
      <p:bldP spid="30" grpId="0"/>
      <p:bldP spid="15" grpId="0" bldLvl="0" animBg="1"/>
      <p:bldP spid="16" grpId="0" bldLvl="0" animBg="1"/>
      <p:bldP spid="18" grpId="0" bldLvl="0" animBg="1"/>
      <p:bldP spid="21" grpId="0" bldLvl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2"/>
          <p:cNvSpPr txBox="1">
            <a:spLocks noChangeArrowheads="1"/>
          </p:cNvSpPr>
          <p:nvPr/>
        </p:nvSpPr>
        <p:spPr bwMode="auto">
          <a:xfrm>
            <a:off x="185420" y="170180"/>
            <a:ext cx="8958580" cy="616966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A</a:t>
            </a: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1</a:t>
            </a: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.青藏高原          </a:t>
            </a: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 </a:t>
            </a: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①</a:t>
            </a:r>
            <a:r>
              <a:rPr lang="zh-CN" altLang="en-US" sz="2800" b="1" noProof="0" dirty="0" smtClean="0">
                <a:ln>
                  <a:noFill/>
                </a:ln>
                <a:effectLst/>
                <a:uLnTx/>
                <a:uFillTx/>
                <a:latin typeface="+mn-ea"/>
                <a:ea typeface="+mn-ea"/>
                <a:sym typeface="+mn-ea"/>
              </a:rPr>
              <a:t>沟壑纵横</a:t>
            </a:r>
            <a:r>
              <a:rPr lang="en-US" altLang="zh-CN" sz="2400" b="1" noProof="0" dirty="0" smtClean="0">
                <a:ln>
                  <a:noFill/>
                </a:ln>
                <a:effectLst/>
                <a:uLnTx/>
                <a:uFillTx/>
                <a:latin typeface="+mn-ea"/>
                <a:ea typeface="+mn-ea"/>
                <a:sym typeface="+mn-ea"/>
              </a:rPr>
              <a:t>/</a:t>
            </a:r>
            <a:r>
              <a:rPr lang="zh-CN" altLang="en-US" sz="2400" b="1" noProof="0" dirty="0" smtClean="0">
                <a:ln>
                  <a:noFill/>
                </a:ln>
                <a:effectLst/>
                <a:uLnTx/>
                <a:uFillTx/>
                <a:latin typeface="+mn-ea"/>
                <a:ea typeface="+mn-ea"/>
                <a:sym typeface="+mn-ea"/>
              </a:rPr>
              <a:t>千沟万壑，支离破碎</a:t>
            </a:r>
            <a:endParaRPr kumimoji="0" lang="zh-CN" altLang="en-US" sz="24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A2</a:t>
            </a: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.</a:t>
            </a:r>
            <a:r>
              <a:rPr lang="zh-CN" altLang="en-US" sz="2400" b="1" noProof="0" dirty="0" smtClean="0">
                <a:ln>
                  <a:noFill/>
                </a:ln>
                <a:effectLst/>
                <a:uLnTx/>
                <a:uFillTx/>
                <a:latin typeface="+mn-ea"/>
                <a:ea typeface="+mn-ea"/>
                <a:sym typeface="+mn-ea"/>
              </a:rPr>
              <a:t>内蒙古高原</a:t>
            </a: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         ②冰川广布，雪山连绵，“世界屋脊”</a:t>
            </a:r>
            <a:endParaRPr kumimoji="0" lang="zh-CN" altLang="en-US" sz="24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A3</a:t>
            </a: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.</a:t>
            </a:r>
            <a:r>
              <a:rPr lang="zh-CN" altLang="en-US" sz="2400" b="1" noProof="0" dirty="0" smtClean="0">
                <a:ln>
                  <a:noFill/>
                </a:ln>
                <a:effectLst/>
                <a:uLnTx/>
                <a:uFillTx/>
                <a:latin typeface="+mn-ea"/>
                <a:ea typeface="+mn-ea"/>
                <a:sym typeface="+mn-ea"/>
              </a:rPr>
              <a:t>黄土高原</a:t>
            </a: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           ③地表崎岖，</a:t>
            </a:r>
            <a:r>
              <a:rPr lang="zh-CN" altLang="en-US" sz="2400" b="1" noProof="0" dirty="0" smtClean="0">
                <a:ln>
                  <a:noFill/>
                </a:ln>
                <a:effectLst/>
                <a:uLnTx/>
                <a:uFillTx/>
                <a:latin typeface="+mn-ea"/>
                <a:ea typeface="+mn-ea"/>
                <a:sym typeface="+mn-ea"/>
              </a:rPr>
              <a:t>喀斯特地貌</a:t>
            </a: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广布</a:t>
            </a:r>
            <a:endParaRPr kumimoji="0" lang="zh-CN" altLang="en-US" sz="24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A4</a:t>
            </a: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.云贵高原           ④平坦广阔，一望无垠</a:t>
            </a:r>
            <a:endParaRPr kumimoji="0" lang="en-US" altLang="zh-CN" sz="24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4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B1</a:t>
            </a: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.塔里木盆地         ⑤位置最北，纬度最高</a:t>
            </a:r>
            <a:endParaRPr kumimoji="0" lang="zh-CN" altLang="en-US" sz="24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B2</a:t>
            </a: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.准噶尔盆地         ⑥地势最高，“聚宝盆”</a:t>
            </a:r>
            <a:endParaRPr kumimoji="0" lang="zh-CN" altLang="en-US" sz="24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B3</a:t>
            </a: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.柴达木盆地         ⑦紫色盆地，“天府之国”</a:t>
            </a:r>
            <a:endParaRPr kumimoji="0" lang="zh-CN" altLang="en-US" sz="24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B4</a:t>
            </a: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.四川盆地           ⑧面积最大，沙漠广布</a:t>
            </a:r>
            <a:endParaRPr kumimoji="0" lang="en-US" altLang="zh-CN" sz="24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4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C1</a:t>
            </a: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.东北平原           ⑨</a:t>
            </a:r>
            <a:r>
              <a:rPr lang="zh-CN" altLang="en-US" sz="2400" b="1" noProof="0" dirty="0" smtClean="0">
                <a:ln>
                  <a:noFill/>
                </a:ln>
                <a:effectLst/>
                <a:uLnTx/>
                <a:uFillTx/>
                <a:latin typeface="+mn-ea"/>
                <a:ea typeface="+mn-ea"/>
                <a:sym typeface="+mn-ea"/>
              </a:rPr>
              <a:t>最完整</a:t>
            </a: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，</a:t>
            </a:r>
            <a:r>
              <a:rPr lang="zh-CN" altLang="en-US" sz="2400" b="1" noProof="0" dirty="0" smtClean="0">
                <a:ln>
                  <a:noFill/>
                </a:ln>
                <a:effectLst/>
                <a:uLnTx/>
                <a:uFillTx/>
                <a:latin typeface="+mn-ea"/>
                <a:ea typeface="+mn-ea"/>
                <a:sym typeface="+mn-ea"/>
              </a:rPr>
              <a:t>“黄土地”</a:t>
            </a:r>
            <a:endParaRPr kumimoji="0" lang="zh-CN" altLang="en-US" sz="24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C2</a:t>
            </a: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.华北平原           ⑩面积最大，“黑土地”</a:t>
            </a:r>
            <a:endParaRPr kumimoji="0" lang="zh-CN" altLang="en-US" sz="24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C3</a:t>
            </a: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.长江中下游平原     ⑪东西狭长，地势第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低</a:t>
            </a: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平，“鱼米之乡”</a:t>
            </a:r>
            <a:endParaRPr kumimoji="0" lang="zh-CN" altLang="en-US" sz="24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1978025" y="504825"/>
            <a:ext cx="1676400" cy="43053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2349500" y="960120"/>
            <a:ext cx="1280160" cy="85725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 flipV="1">
            <a:off x="1978025" y="525145"/>
            <a:ext cx="1688465" cy="89979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 flipV="1">
            <a:off x="1978025" y="1395095"/>
            <a:ext cx="1788160" cy="42227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2236470" y="2754630"/>
            <a:ext cx="1442720" cy="133604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flipV="1">
            <a:off x="2349500" y="2773680"/>
            <a:ext cx="1280160" cy="45339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 flipV="1">
            <a:off x="2349500" y="3183890"/>
            <a:ext cx="1341755" cy="52832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flipV="1">
            <a:off x="1978025" y="3643630"/>
            <a:ext cx="1701165" cy="48006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1882140" y="5065395"/>
            <a:ext cx="1734820" cy="42926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 flipV="1">
            <a:off x="1978025" y="5097145"/>
            <a:ext cx="1701165" cy="37528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 flipV="1">
            <a:off x="2858135" y="5942330"/>
            <a:ext cx="808355" cy="1841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1442" name="图片 1"/>
          <p:cNvPicPr>
            <a:picLocks noChangeAspect="1"/>
          </p:cNvPicPr>
          <p:nvPr/>
        </p:nvPicPr>
        <p:blipFill>
          <a:blip r:embed="rId1"/>
          <a:srcRect l="2788" t="7018" r="2586" b="6078"/>
          <a:stretch>
            <a:fillRect/>
          </a:stretch>
        </p:blipFill>
        <p:spPr>
          <a:xfrm>
            <a:off x="-13970" y="12700"/>
            <a:ext cx="9128125" cy="6680835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132102" name="组合 132101"/>
          <p:cNvGrpSpPr/>
          <p:nvPr/>
        </p:nvGrpSpPr>
        <p:grpSpPr>
          <a:xfrm rot="600000">
            <a:off x="700723" y="2495868"/>
            <a:ext cx="2506662" cy="615950"/>
            <a:chOff x="1156" y="1480"/>
            <a:chExt cx="837" cy="384"/>
          </a:xfrm>
        </p:grpSpPr>
        <p:sp>
          <p:nvSpPr>
            <p:cNvPr id="61444" name="文本框 132102"/>
            <p:cNvSpPr txBox="1"/>
            <p:nvPr/>
          </p:nvSpPr>
          <p:spPr>
            <a:xfrm>
              <a:off x="1156" y="1480"/>
              <a:ext cx="260" cy="229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r>
                <a:rPr lang="zh-CN" altLang="en-US" i="1" dirty="0">
                  <a:solidFill>
                    <a:srgbClr val="0000CC"/>
                  </a:solidFill>
                  <a:latin typeface="方正粗黑宋简体" panose="02000000000000000000" charset="-122"/>
                  <a:ea typeface="方正粗黑宋简体" panose="02000000000000000000" charset="-122"/>
                </a:rPr>
                <a:t>昆</a:t>
              </a:r>
              <a:endParaRPr lang="zh-CN" altLang="en-US" i="1" dirty="0">
                <a:solidFill>
                  <a:srgbClr val="0000CC"/>
                </a:solidFill>
                <a:latin typeface="方正粗黑宋简体" panose="02000000000000000000" charset="-122"/>
                <a:ea typeface="方正粗黑宋简体" panose="02000000000000000000" charset="-122"/>
              </a:endParaRPr>
            </a:p>
          </p:txBody>
        </p:sp>
        <p:sp>
          <p:nvSpPr>
            <p:cNvPr id="61445" name="文本框 132103"/>
            <p:cNvSpPr txBox="1"/>
            <p:nvPr/>
          </p:nvSpPr>
          <p:spPr>
            <a:xfrm>
              <a:off x="1311" y="1589"/>
              <a:ext cx="260" cy="229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r>
                <a:rPr lang="zh-CN" altLang="en-US" i="1" dirty="0">
                  <a:solidFill>
                    <a:srgbClr val="0000CC"/>
                  </a:solidFill>
                  <a:latin typeface="方正粗黑宋简体" panose="02000000000000000000" charset="-122"/>
                  <a:ea typeface="方正粗黑宋简体" panose="02000000000000000000" charset="-122"/>
                </a:rPr>
                <a:t>仑</a:t>
              </a:r>
              <a:endParaRPr lang="zh-CN" altLang="en-US" i="1" dirty="0">
                <a:solidFill>
                  <a:srgbClr val="0000CC"/>
                </a:solidFill>
                <a:latin typeface="方正粗黑宋简体" panose="02000000000000000000" charset="-122"/>
                <a:ea typeface="方正粗黑宋简体" panose="02000000000000000000" charset="-122"/>
              </a:endParaRPr>
            </a:p>
          </p:txBody>
        </p:sp>
        <p:sp>
          <p:nvSpPr>
            <p:cNvPr id="61446" name="文本框 132104"/>
            <p:cNvSpPr txBox="1"/>
            <p:nvPr/>
          </p:nvSpPr>
          <p:spPr>
            <a:xfrm>
              <a:off x="1519" y="1616"/>
              <a:ext cx="260" cy="22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r>
                <a:rPr lang="zh-CN" altLang="en-US" i="1" dirty="0">
                  <a:solidFill>
                    <a:srgbClr val="0000CC"/>
                  </a:solidFill>
                  <a:latin typeface="方正粗黑宋简体" panose="02000000000000000000" charset="-122"/>
                  <a:ea typeface="方正粗黑宋简体" panose="02000000000000000000" charset="-122"/>
                </a:rPr>
                <a:t>山</a:t>
              </a:r>
              <a:endParaRPr lang="zh-CN" altLang="en-US" i="1" dirty="0">
                <a:solidFill>
                  <a:srgbClr val="0000CC"/>
                </a:solidFill>
                <a:latin typeface="方正粗黑宋简体" panose="02000000000000000000" charset="-122"/>
                <a:ea typeface="方正粗黑宋简体" panose="02000000000000000000" charset="-122"/>
              </a:endParaRPr>
            </a:p>
          </p:txBody>
        </p:sp>
        <p:sp>
          <p:nvSpPr>
            <p:cNvPr id="61447" name="文本框 132105"/>
            <p:cNvSpPr txBox="1"/>
            <p:nvPr/>
          </p:nvSpPr>
          <p:spPr>
            <a:xfrm>
              <a:off x="1733" y="1635"/>
              <a:ext cx="260" cy="22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r>
                <a:rPr lang="zh-CN" altLang="en-US" i="1" dirty="0">
                  <a:solidFill>
                    <a:srgbClr val="0000CC"/>
                  </a:solidFill>
                  <a:latin typeface="方正粗黑宋简体" panose="02000000000000000000" charset="-122"/>
                  <a:ea typeface="方正粗黑宋简体" panose="02000000000000000000" charset="-122"/>
                </a:rPr>
                <a:t>脉</a:t>
              </a:r>
              <a:endParaRPr lang="zh-CN" altLang="en-US" i="1" dirty="0">
                <a:solidFill>
                  <a:srgbClr val="0000CC"/>
                </a:solidFill>
                <a:latin typeface="方正粗黑宋简体" panose="02000000000000000000" charset="-122"/>
                <a:ea typeface="方正粗黑宋简体" panose="02000000000000000000" charset="-122"/>
              </a:endParaRPr>
            </a:p>
          </p:txBody>
        </p:sp>
      </p:grpSp>
      <p:grpSp>
        <p:nvGrpSpPr>
          <p:cNvPr id="132112" name="组合 132111"/>
          <p:cNvGrpSpPr/>
          <p:nvPr/>
        </p:nvGrpSpPr>
        <p:grpSpPr>
          <a:xfrm rot="-257026">
            <a:off x="3657547" y="4303901"/>
            <a:ext cx="989012" cy="531813"/>
            <a:chOff x="2200" y="2303"/>
            <a:chExt cx="618" cy="335"/>
          </a:xfrm>
        </p:grpSpPr>
        <p:sp>
          <p:nvSpPr>
            <p:cNvPr id="61454" name="文本框 132112"/>
            <p:cNvSpPr txBox="1"/>
            <p:nvPr/>
          </p:nvSpPr>
          <p:spPr>
            <a:xfrm>
              <a:off x="2330" y="2350"/>
              <a:ext cx="228" cy="25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r>
                <a:rPr lang="zh-CN" altLang="en-US" sz="2000" i="1" dirty="0">
                  <a:solidFill>
                    <a:srgbClr val="0000CC"/>
                  </a:solidFill>
                  <a:latin typeface="方正粗黑宋简体" panose="02000000000000000000" charset="-122"/>
                  <a:ea typeface="方正粗黑宋简体" panose="02000000000000000000" charset="-122"/>
                </a:rPr>
                <a:t>断</a:t>
              </a:r>
              <a:endParaRPr lang="zh-CN" altLang="en-US" sz="2000" i="1" dirty="0">
                <a:solidFill>
                  <a:srgbClr val="0000CC"/>
                </a:solidFill>
                <a:latin typeface="方正粗黑宋简体" panose="02000000000000000000" charset="-122"/>
                <a:ea typeface="方正粗黑宋简体" panose="02000000000000000000" charset="-122"/>
              </a:endParaRPr>
            </a:p>
          </p:txBody>
        </p:sp>
        <p:sp>
          <p:nvSpPr>
            <p:cNvPr id="61455" name="文本框 132113"/>
            <p:cNvSpPr txBox="1"/>
            <p:nvPr/>
          </p:nvSpPr>
          <p:spPr>
            <a:xfrm>
              <a:off x="2200" y="2387"/>
              <a:ext cx="228" cy="25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r>
                <a:rPr lang="zh-CN" altLang="en-US" sz="2000" i="1" dirty="0">
                  <a:solidFill>
                    <a:srgbClr val="0000CC"/>
                  </a:solidFill>
                  <a:latin typeface="方正粗黑宋简体" panose="02000000000000000000" charset="-122"/>
                  <a:ea typeface="方正粗黑宋简体" panose="02000000000000000000" charset="-122"/>
                </a:rPr>
                <a:t>横</a:t>
              </a:r>
              <a:endParaRPr lang="zh-CN" altLang="en-US" sz="2000" i="1" dirty="0">
                <a:solidFill>
                  <a:srgbClr val="0000CC"/>
                </a:solidFill>
                <a:latin typeface="方正粗黑宋简体" panose="02000000000000000000" charset="-122"/>
                <a:ea typeface="方正粗黑宋简体" panose="02000000000000000000" charset="-122"/>
              </a:endParaRPr>
            </a:p>
          </p:txBody>
        </p:sp>
        <p:sp>
          <p:nvSpPr>
            <p:cNvPr id="61456" name="文本框 132114"/>
            <p:cNvSpPr txBox="1"/>
            <p:nvPr/>
          </p:nvSpPr>
          <p:spPr>
            <a:xfrm rot="-420000">
              <a:off x="2451" y="2313"/>
              <a:ext cx="228" cy="25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r>
                <a:rPr lang="zh-CN" altLang="en-US" sz="2000" i="1" dirty="0">
                  <a:solidFill>
                    <a:srgbClr val="0000CC"/>
                  </a:solidFill>
                  <a:latin typeface="方正粗黑宋简体" panose="02000000000000000000" charset="-122"/>
                  <a:ea typeface="方正粗黑宋简体" panose="02000000000000000000" charset="-122"/>
                </a:rPr>
                <a:t>山</a:t>
              </a:r>
              <a:endParaRPr lang="zh-CN" altLang="en-US" sz="2000" i="1" dirty="0">
                <a:solidFill>
                  <a:srgbClr val="0000CC"/>
                </a:solidFill>
                <a:latin typeface="方正粗黑宋简体" panose="02000000000000000000" charset="-122"/>
                <a:ea typeface="方正粗黑宋简体" panose="02000000000000000000" charset="-122"/>
              </a:endParaRPr>
            </a:p>
          </p:txBody>
        </p:sp>
        <p:sp>
          <p:nvSpPr>
            <p:cNvPr id="61457" name="文本框 132115"/>
            <p:cNvSpPr txBox="1"/>
            <p:nvPr/>
          </p:nvSpPr>
          <p:spPr>
            <a:xfrm>
              <a:off x="2590" y="2303"/>
              <a:ext cx="228" cy="25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r>
                <a:rPr lang="zh-CN" altLang="en-US" sz="2000" i="1" dirty="0">
                  <a:solidFill>
                    <a:srgbClr val="0000CC"/>
                  </a:solidFill>
                  <a:latin typeface="方正粗黑宋简体" panose="02000000000000000000" charset="-122"/>
                  <a:ea typeface="方正粗黑宋简体" panose="02000000000000000000" charset="-122"/>
                </a:rPr>
                <a:t>脉</a:t>
              </a:r>
              <a:endParaRPr lang="zh-CN" altLang="en-US" sz="2000" i="1" dirty="0">
                <a:solidFill>
                  <a:srgbClr val="0000CC"/>
                </a:solidFill>
                <a:latin typeface="方正粗黑宋简体" panose="02000000000000000000" charset="-122"/>
                <a:ea typeface="方正粗黑宋简体" panose="02000000000000000000" charset="-122"/>
              </a:endParaRPr>
            </a:p>
          </p:txBody>
        </p:sp>
      </p:grpSp>
      <p:grpSp>
        <p:nvGrpSpPr>
          <p:cNvPr id="132117" name="组合 132116"/>
          <p:cNvGrpSpPr/>
          <p:nvPr/>
        </p:nvGrpSpPr>
        <p:grpSpPr>
          <a:xfrm>
            <a:off x="6625273" y="528320"/>
            <a:ext cx="685800" cy="1304253"/>
            <a:chOff x="3426" y="698"/>
            <a:chExt cx="383" cy="788"/>
          </a:xfrm>
        </p:grpSpPr>
        <p:sp>
          <p:nvSpPr>
            <p:cNvPr id="61459" name="文本框 132117"/>
            <p:cNvSpPr txBox="1"/>
            <p:nvPr/>
          </p:nvSpPr>
          <p:spPr>
            <a:xfrm>
              <a:off x="3556" y="698"/>
              <a:ext cx="244" cy="24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r>
                <a:rPr lang="zh-CN" altLang="en-US" sz="2000" i="1" dirty="0">
                  <a:solidFill>
                    <a:srgbClr val="0000CC"/>
                  </a:solidFill>
                  <a:latin typeface="方正粗黑宋简体" panose="02000000000000000000" charset="-122"/>
                  <a:ea typeface="方正粗黑宋简体" panose="02000000000000000000" charset="-122"/>
                </a:rPr>
                <a:t>大</a:t>
              </a:r>
              <a:endParaRPr lang="zh-CN" altLang="en-US" sz="2000" i="1" dirty="0">
                <a:solidFill>
                  <a:srgbClr val="0000CC"/>
                </a:solidFill>
                <a:latin typeface="方正粗黑宋简体" panose="02000000000000000000" charset="-122"/>
                <a:ea typeface="方正粗黑宋简体" panose="02000000000000000000" charset="-122"/>
              </a:endParaRPr>
            </a:p>
          </p:txBody>
        </p:sp>
        <p:sp>
          <p:nvSpPr>
            <p:cNvPr id="61460" name="文本框 132118"/>
            <p:cNvSpPr txBox="1"/>
            <p:nvPr/>
          </p:nvSpPr>
          <p:spPr>
            <a:xfrm>
              <a:off x="3565" y="893"/>
              <a:ext cx="244" cy="24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r>
                <a:rPr lang="zh-CN" altLang="en-US" sz="2000" i="1" dirty="0">
                  <a:solidFill>
                    <a:srgbClr val="0000CC"/>
                  </a:solidFill>
                  <a:latin typeface="方正粗黑宋简体" panose="02000000000000000000" charset="-122"/>
                  <a:ea typeface="方正粗黑宋简体" panose="02000000000000000000" charset="-122"/>
                </a:rPr>
                <a:t>兴</a:t>
              </a:r>
              <a:endParaRPr lang="zh-CN" altLang="en-US" sz="2000" i="1" dirty="0">
                <a:solidFill>
                  <a:srgbClr val="0000CC"/>
                </a:solidFill>
                <a:latin typeface="方正粗黑宋简体" panose="02000000000000000000" charset="-122"/>
                <a:ea typeface="方正粗黑宋简体" panose="02000000000000000000" charset="-122"/>
              </a:endParaRPr>
            </a:p>
          </p:txBody>
        </p:sp>
        <p:sp>
          <p:nvSpPr>
            <p:cNvPr id="61461" name="文本框 132119"/>
            <p:cNvSpPr txBox="1"/>
            <p:nvPr/>
          </p:nvSpPr>
          <p:spPr>
            <a:xfrm>
              <a:off x="3509" y="1052"/>
              <a:ext cx="244" cy="24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r>
                <a:rPr lang="zh-CN" altLang="en-US" sz="2000" i="1" dirty="0">
                  <a:solidFill>
                    <a:srgbClr val="0000CC"/>
                  </a:solidFill>
                  <a:latin typeface="方正粗黑宋简体" panose="02000000000000000000" charset="-122"/>
                  <a:ea typeface="方正粗黑宋简体" panose="02000000000000000000" charset="-122"/>
                </a:rPr>
                <a:t>安</a:t>
              </a:r>
              <a:endParaRPr lang="zh-CN" altLang="en-US" sz="2000" i="1" dirty="0">
                <a:solidFill>
                  <a:srgbClr val="0000CC"/>
                </a:solidFill>
                <a:latin typeface="方正粗黑宋简体" panose="02000000000000000000" charset="-122"/>
                <a:ea typeface="方正粗黑宋简体" panose="02000000000000000000" charset="-122"/>
              </a:endParaRPr>
            </a:p>
          </p:txBody>
        </p:sp>
        <p:sp>
          <p:nvSpPr>
            <p:cNvPr id="61462" name="文本框 132120"/>
            <p:cNvSpPr txBox="1"/>
            <p:nvPr/>
          </p:nvSpPr>
          <p:spPr>
            <a:xfrm>
              <a:off x="3426" y="1245"/>
              <a:ext cx="270" cy="241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r>
                <a:rPr lang="zh-CN" altLang="en-US" sz="2000" i="1" dirty="0">
                  <a:solidFill>
                    <a:srgbClr val="0000CC"/>
                  </a:solidFill>
                  <a:latin typeface="方正粗黑宋简体" panose="02000000000000000000" charset="-122"/>
                  <a:ea typeface="方正粗黑宋简体" panose="02000000000000000000" charset="-122"/>
                </a:rPr>
                <a:t>岭</a:t>
              </a:r>
              <a:endParaRPr lang="zh-CN" altLang="en-US" sz="2000" i="1" dirty="0">
                <a:solidFill>
                  <a:srgbClr val="0000CC"/>
                </a:solidFill>
                <a:latin typeface="方正粗黑宋简体" panose="02000000000000000000" charset="-122"/>
                <a:ea typeface="方正粗黑宋简体" panose="02000000000000000000" charset="-122"/>
              </a:endParaRPr>
            </a:p>
          </p:txBody>
        </p:sp>
      </p:grpSp>
      <p:grpSp>
        <p:nvGrpSpPr>
          <p:cNvPr id="132122" name="组合 132121"/>
          <p:cNvGrpSpPr/>
          <p:nvPr/>
        </p:nvGrpSpPr>
        <p:grpSpPr>
          <a:xfrm>
            <a:off x="5825808" y="2495001"/>
            <a:ext cx="647700" cy="1197376"/>
            <a:chOff x="3062" y="1428"/>
            <a:chExt cx="408" cy="824"/>
          </a:xfrm>
        </p:grpSpPr>
        <p:sp>
          <p:nvSpPr>
            <p:cNvPr id="61464" name="文本框 132122"/>
            <p:cNvSpPr txBox="1"/>
            <p:nvPr/>
          </p:nvSpPr>
          <p:spPr>
            <a:xfrm>
              <a:off x="3200" y="1428"/>
              <a:ext cx="270" cy="253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r>
                <a:rPr lang="zh-CN" altLang="en-US" sz="1800" i="1" dirty="0">
                  <a:solidFill>
                    <a:srgbClr val="0000CC"/>
                  </a:solidFill>
                  <a:latin typeface="方正粗黑宋简体" panose="02000000000000000000" charset="-122"/>
                  <a:ea typeface="方正粗黑宋简体" panose="02000000000000000000" charset="-122"/>
                </a:rPr>
                <a:t>太</a:t>
              </a:r>
              <a:endParaRPr lang="zh-CN" altLang="en-US" sz="1800" i="1" dirty="0">
                <a:solidFill>
                  <a:srgbClr val="0000CC"/>
                </a:solidFill>
                <a:latin typeface="方正粗黑宋简体" panose="02000000000000000000" charset="-122"/>
                <a:ea typeface="方正粗黑宋简体" panose="02000000000000000000" charset="-122"/>
              </a:endParaRPr>
            </a:p>
          </p:txBody>
        </p:sp>
        <p:sp>
          <p:nvSpPr>
            <p:cNvPr id="61465" name="文本框 132123"/>
            <p:cNvSpPr txBox="1"/>
            <p:nvPr/>
          </p:nvSpPr>
          <p:spPr>
            <a:xfrm>
              <a:off x="3186" y="1657"/>
              <a:ext cx="270" cy="253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r>
                <a:rPr lang="zh-CN" altLang="en-US" sz="1800" i="1" dirty="0">
                  <a:solidFill>
                    <a:srgbClr val="0000CC"/>
                  </a:solidFill>
                  <a:latin typeface="方正粗黑宋简体" panose="02000000000000000000" charset="-122"/>
                  <a:ea typeface="方正粗黑宋简体" panose="02000000000000000000" charset="-122"/>
                </a:rPr>
                <a:t>行</a:t>
              </a:r>
              <a:endParaRPr lang="zh-CN" altLang="en-US" sz="1800" i="1" dirty="0">
                <a:solidFill>
                  <a:srgbClr val="0000CC"/>
                </a:solidFill>
                <a:latin typeface="方正粗黑宋简体" panose="02000000000000000000" charset="-122"/>
                <a:ea typeface="方正粗黑宋简体" panose="02000000000000000000" charset="-122"/>
              </a:endParaRPr>
            </a:p>
          </p:txBody>
        </p:sp>
        <p:sp>
          <p:nvSpPr>
            <p:cNvPr id="61466" name="文本框 132124"/>
            <p:cNvSpPr txBox="1"/>
            <p:nvPr/>
          </p:nvSpPr>
          <p:spPr>
            <a:xfrm>
              <a:off x="3121" y="1810"/>
              <a:ext cx="270" cy="253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r>
                <a:rPr lang="zh-CN" altLang="en-US" sz="1800" i="1" dirty="0">
                  <a:solidFill>
                    <a:srgbClr val="0000CC"/>
                  </a:solidFill>
                  <a:latin typeface="方正粗黑宋简体" panose="02000000000000000000" charset="-122"/>
                  <a:ea typeface="方正粗黑宋简体" panose="02000000000000000000" charset="-122"/>
                </a:rPr>
                <a:t>山</a:t>
              </a:r>
              <a:endParaRPr lang="zh-CN" altLang="en-US" sz="1800" i="1" dirty="0">
                <a:solidFill>
                  <a:srgbClr val="0000CC"/>
                </a:solidFill>
                <a:latin typeface="方正粗黑宋简体" panose="02000000000000000000" charset="-122"/>
                <a:ea typeface="方正粗黑宋简体" panose="02000000000000000000" charset="-122"/>
              </a:endParaRPr>
            </a:p>
          </p:txBody>
        </p:sp>
        <p:sp>
          <p:nvSpPr>
            <p:cNvPr id="61467" name="文本框 132125"/>
            <p:cNvSpPr txBox="1"/>
            <p:nvPr/>
          </p:nvSpPr>
          <p:spPr>
            <a:xfrm>
              <a:off x="3062" y="1999"/>
              <a:ext cx="270" cy="253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r>
                <a:rPr lang="zh-CN" altLang="en-US" sz="1800" i="1" dirty="0">
                  <a:solidFill>
                    <a:srgbClr val="0000CC"/>
                  </a:solidFill>
                  <a:latin typeface="方正粗黑宋简体" panose="02000000000000000000" charset="-122"/>
                  <a:ea typeface="方正粗黑宋简体" panose="02000000000000000000" charset="-122"/>
                </a:rPr>
                <a:t>脉</a:t>
              </a:r>
              <a:endParaRPr lang="zh-CN" altLang="en-US" sz="1800" i="1" dirty="0">
                <a:solidFill>
                  <a:srgbClr val="0000CC"/>
                </a:solidFill>
                <a:latin typeface="方正粗黑宋简体" panose="02000000000000000000" charset="-122"/>
                <a:ea typeface="方正粗黑宋简体" panose="02000000000000000000" charset="-122"/>
              </a:endParaRPr>
            </a:p>
          </p:txBody>
        </p:sp>
      </p:grpSp>
      <p:grpSp>
        <p:nvGrpSpPr>
          <p:cNvPr id="132127" name="组合 132126"/>
          <p:cNvGrpSpPr/>
          <p:nvPr/>
        </p:nvGrpSpPr>
        <p:grpSpPr>
          <a:xfrm rot="480000">
            <a:off x="5321785" y="4841017"/>
            <a:ext cx="683832" cy="951156"/>
            <a:chOff x="2949" y="2342"/>
            <a:chExt cx="357" cy="596"/>
          </a:xfrm>
        </p:grpSpPr>
        <p:sp>
          <p:nvSpPr>
            <p:cNvPr id="61469" name="文本框 132127"/>
            <p:cNvSpPr txBox="1"/>
            <p:nvPr/>
          </p:nvSpPr>
          <p:spPr>
            <a:xfrm>
              <a:off x="3024" y="2342"/>
              <a:ext cx="270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r>
                <a:rPr lang="zh-CN" altLang="en-US" sz="2000" i="1" dirty="0">
                  <a:solidFill>
                    <a:srgbClr val="0000CC"/>
                  </a:solidFill>
                  <a:latin typeface="方正粗黑宋简体" panose="02000000000000000000" charset="-122"/>
                  <a:ea typeface="方正粗黑宋简体" panose="02000000000000000000" charset="-122"/>
                </a:rPr>
                <a:t>雪</a:t>
              </a:r>
              <a:endParaRPr lang="zh-CN" altLang="en-US" sz="2000" i="1" dirty="0">
                <a:solidFill>
                  <a:srgbClr val="0000CC"/>
                </a:solidFill>
                <a:latin typeface="方正粗黑宋简体" panose="02000000000000000000" charset="-122"/>
                <a:ea typeface="方正粗黑宋简体" panose="02000000000000000000" charset="-122"/>
              </a:endParaRPr>
            </a:p>
          </p:txBody>
        </p:sp>
        <p:sp>
          <p:nvSpPr>
            <p:cNvPr id="61470" name="文本框 132128"/>
            <p:cNvSpPr txBox="1"/>
            <p:nvPr/>
          </p:nvSpPr>
          <p:spPr>
            <a:xfrm>
              <a:off x="3036" y="2548"/>
              <a:ext cx="270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r>
                <a:rPr lang="zh-CN" altLang="en-US" sz="2000" i="1" dirty="0">
                  <a:solidFill>
                    <a:srgbClr val="0000CC"/>
                  </a:solidFill>
                  <a:latin typeface="方正粗黑宋简体" panose="02000000000000000000" charset="-122"/>
                  <a:ea typeface="方正粗黑宋简体" panose="02000000000000000000" charset="-122"/>
                </a:rPr>
                <a:t>峰</a:t>
              </a:r>
              <a:endParaRPr lang="zh-CN" altLang="en-US" sz="2000" i="1" dirty="0">
                <a:solidFill>
                  <a:srgbClr val="0000CC"/>
                </a:solidFill>
                <a:latin typeface="方正粗黑宋简体" panose="02000000000000000000" charset="-122"/>
                <a:ea typeface="方正粗黑宋简体" panose="02000000000000000000" charset="-122"/>
              </a:endParaRPr>
            </a:p>
          </p:txBody>
        </p:sp>
        <p:sp>
          <p:nvSpPr>
            <p:cNvPr id="61471" name="文本框 132129"/>
            <p:cNvSpPr txBox="1"/>
            <p:nvPr/>
          </p:nvSpPr>
          <p:spPr>
            <a:xfrm>
              <a:off x="2949" y="2688"/>
              <a:ext cx="270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r>
                <a:rPr lang="zh-CN" altLang="en-US" sz="2000" i="1" dirty="0">
                  <a:solidFill>
                    <a:srgbClr val="0000CC"/>
                  </a:solidFill>
                  <a:latin typeface="方正粗黑宋简体" panose="02000000000000000000" charset="-122"/>
                  <a:ea typeface="方正粗黑宋简体" panose="02000000000000000000" charset="-122"/>
                </a:rPr>
                <a:t>山</a:t>
              </a:r>
              <a:endParaRPr lang="zh-CN" altLang="en-US" sz="2000" i="1" dirty="0">
                <a:solidFill>
                  <a:srgbClr val="0000CC"/>
                </a:solidFill>
                <a:latin typeface="方正粗黑宋简体" panose="02000000000000000000" charset="-122"/>
                <a:ea typeface="方正粗黑宋简体" panose="02000000000000000000" charset="-122"/>
              </a:endParaRPr>
            </a:p>
          </p:txBody>
        </p:sp>
      </p:grpSp>
      <p:grpSp>
        <p:nvGrpSpPr>
          <p:cNvPr id="132136" name="组合 132135"/>
          <p:cNvGrpSpPr/>
          <p:nvPr/>
        </p:nvGrpSpPr>
        <p:grpSpPr>
          <a:xfrm rot="-274115">
            <a:off x="5421162" y="4153973"/>
            <a:ext cx="488950" cy="636533"/>
            <a:chOff x="2953" y="2176"/>
            <a:chExt cx="279" cy="324"/>
          </a:xfrm>
        </p:grpSpPr>
        <p:sp>
          <p:nvSpPr>
            <p:cNvPr id="61473" name="文本框 132136"/>
            <p:cNvSpPr txBox="1"/>
            <p:nvPr/>
          </p:nvSpPr>
          <p:spPr>
            <a:xfrm>
              <a:off x="2953" y="2297"/>
              <a:ext cx="270" cy="203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r>
                <a:rPr lang="zh-CN" altLang="en-US" sz="2000" i="1" dirty="0">
                  <a:solidFill>
                    <a:srgbClr val="0000CC"/>
                  </a:solidFill>
                  <a:latin typeface="方正粗黑宋简体" panose="02000000000000000000" charset="-122"/>
                  <a:ea typeface="方正粗黑宋简体" panose="02000000000000000000" charset="-122"/>
                </a:rPr>
                <a:t>山</a:t>
              </a:r>
              <a:endParaRPr lang="zh-CN" altLang="en-US" sz="2000" i="1" dirty="0">
                <a:solidFill>
                  <a:srgbClr val="0000CC"/>
                </a:solidFill>
                <a:latin typeface="方正粗黑宋简体" panose="02000000000000000000" charset="-122"/>
                <a:ea typeface="方正粗黑宋简体" panose="02000000000000000000" charset="-122"/>
              </a:endParaRPr>
            </a:p>
          </p:txBody>
        </p:sp>
        <p:sp>
          <p:nvSpPr>
            <p:cNvPr id="61474" name="文本框 132137"/>
            <p:cNvSpPr txBox="1"/>
            <p:nvPr/>
          </p:nvSpPr>
          <p:spPr>
            <a:xfrm>
              <a:off x="2962" y="2176"/>
              <a:ext cx="270" cy="203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r>
                <a:rPr lang="zh-CN" altLang="en-US" sz="2000" i="1" dirty="0">
                  <a:solidFill>
                    <a:srgbClr val="0000CC"/>
                  </a:solidFill>
                  <a:latin typeface="方正粗黑宋简体" panose="02000000000000000000" charset="-122"/>
                  <a:ea typeface="方正粗黑宋简体" panose="02000000000000000000" charset="-122"/>
                </a:rPr>
                <a:t>巫</a:t>
              </a:r>
              <a:endParaRPr lang="zh-CN" altLang="en-US" sz="2000" i="1" dirty="0">
                <a:solidFill>
                  <a:srgbClr val="0000CC"/>
                </a:solidFill>
                <a:latin typeface="方正粗黑宋简体" panose="02000000000000000000" charset="-122"/>
                <a:ea typeface="方正粗黑宋简体" panose="02000000000000000000" charset="-122"/>
              </a:endParaRPr>
            </a:p>
          </p:txBody>
        </p:sp>
      </p:grpSp>
      <p:grpSp>
        <p:nvGrpSpPr>
          <p:cNvPr id="132107" name="组合 132106"/>
          <p:cNvGrpSpPr/>
          <p:nvPr/>
        </p:nvGrpSpPr>
        <p:grpSpPr>
          <a:xfrm rot="600000">
            <a:off x="3219076" y="2510726"/>
            <a:ext cx="1409700" cy="541338"/>
            <a:chOff x="1927" y="1480"/>
            <a:chExt cx="628" cy="341"/>
          </a:xfrm>
        </p:grpSpPr>
        <p:sp>
          <p:nvSpPr>
            <p:cNvPr id="61449" name="文本框 132107"/>
            <p:cNvSpPr txBox="1"/>
            <p:nvPr/>
          </p:nvSpPr>
          <p:spPr>
            <a:xfrm>
              <a:off x="1927" y="1480"/>
              <a:ext cx="228" cy="25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r>
                <a:rPr lang="zh-CN" altLang="en-US" sz="2000" i="1" dirty="0">
                  <a:solidFill>
                    <a:srgbClr val="0000CC"/>
                  </a:solidFill>
                  <a:latin typeface="方正粗黑宋简体" panose="02000000000000000000" charset="-122"/>
                  <a:ea typeface="方正粗黑宋简体" panose="02000000000000000000" charset="-122"/>
                </a:rPr>
                <a:t>祁</a:t>
              </a:r>
              <a:endParaRPr lang="zh-CN" altLang="en-US" sz="2000" i="1" dirty="0">
                <a:solidFill>
                  <a:srgbClr val="0000CC"/>
                </a:solidFill>
                <a:latin typeface="方正粗黑宋简体" panose="02000000000000000000" charset="-122"/>
                <a:ea typeface="方正粗黑宋简体" panose="02000000000000000000" charset="-122"/>
              </a:endParaRPr>
            </a:p>
          </p:txBody>
        </p:sp>
        <p:sp>
          <p:nvSpPr>
            <p:cNvPr id="61450" name="文本框 132108"/>
            <p:cNvSpPr txBox="1"/>
            <p:nvPr/>
          </p:nvSpPr>
          <p:spPr>
            <a:xfrm>
              <a:off x="2085" y="1480"/>
              <a:ext cx="228" cy="25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r>
                <a:rPr lang="zh-CN" altLang="en-US" sz="2000" i="1" dirty="0">
                  <a:solidFill>
                    <a:srgbClr val="0000CC"/>
                  </a:solidFill>
                  <a:latin typeface="方正粗黑宋简体" panose="02000000000000000000" charset="-122"/>
                  <a:ea typeface="方正粗黑宋简体" panose="02000000000000000000" charset="-122"/>
                </a:rPr>
                <a:t>连</a:t>
              </a:r>
              <a:endParaRPr lang="zh-CN" altLang="en-US" sz="2000" i="1" dirty="0">
                <a:solidFill>
                  <a:srgbClr val="0000CC"/>
                </a:solidFill>
                <a:latin typeface="方正粗黑宋简体" panose="02000000000000000000" charset="-122"/>
                <a:ea typeface="方正粗黑宋简体" panose="02000000000000000000" charset="-122"/>
              </a:endParaRPr>
            </a:p>
          </p:txBody>
        </p:sp>
        <p:sp>
          <p:nvSpPr>
            <p:cNvPr id="61451" name="文本框 132109"/>
            <p:cNvSpPr txBox="1"/>
            <p:nvPr/>
          </p:nvSpPr>
          <p:spPr>
            <a:xfrm>
              <a:off x="2200" y="1525"/>
              <a:ext cx="228" cy="25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r>
                <a:rPr lang="zh-CN" altLang="en-US" sz="2000" i="1" dirty="0">
                  <a:solidFill>
                    <a:srgbClr val="0000CC"/>
                  </a:solidFill>
                  <a:latin typeface="方正粗黑宋简体" panose="02000000000000000000" charset="-122"/>
                  <a:ea typeface="方正粗黑宋简体" panose="02000000000000000000" charset="-122"/>
                </a:rPr>
                <a:t>山</a:t>
              </a:r>
              <a:endParaRPr lang="zh-CN" altLang="en-US" sz="2000" i="1" dirty="0">
                <a:solidFill>
                  <a:srgbClr val="0000CC"/>
                </a:solidFill>
                <a:latin typeface="方正粗黑宋简体" panose="02000000000000000000" charset="-122"/>
                <a:ea typeface="方正粗黑宋简体" panose="02000000000000000000" charset="-122"/>
              </a:endParaRPr>
            </a:p>
          </p:txBody>
        </p:sp>
        <p:sp>
          <p:nvSpPr>
            <p:cNvPr id="61452" name="文本框 132110"/>
            <p:cNvSpPr txBox="1"/>
            <p:nvPr/>
          </p:nvSpPr>
          <p:spPr>
            <a:xfrm>
              <a:off x="2327" y="1570"/>
              <a:ext cx="228" cy="25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r>
                <a:rPr lang="zh-CN" altLang="en-US" sz="2000" i="1" dirty="0">
                  <a:solidFill>
                    <a:srgbClr val="0000CC"/>
                  </a:solidFill>
                  <a:latin typeface="方正粗黑宋简体" panose="02000000000000000000" charset="-122"/>
                  <a:ea typeface="方正粗黑宋简体" panose="02000000000000000000" charset="-122"/>
                </a:rPr>
                <a:t>脉</a:t>
              </a:r>
              <a:endParaRPr lang="zh-CN" altLang="en-US" sz="2000" i="1" dirty="0">
                <a:solidFill>
                  <a:srgbClr val="0000CC"/>
                </a:solidFill>
                <a:latin typeface="方正粗黑宋简体" panose="02000000000000000000" charset="-122"/>
                <a:ea typeface="方正粗黑宋简体" panose="02000000000000000000" charset="-122"/>
              </a:endParaRPr>
            </a:p>
          </p:txBody>
        </p:sp>
      </p:grpSp>
      <p:sp>
        <p:nvSpPr>
          <p:cNvPr id="14" name="文本框 13"/>
          <p:cNvSpPr txBox="1"/>
          <p:nvPr/>
        </p:nvSpPr>
        <p:spPr>
          <a:xfrm>
            <a:off x="2523490" y="3882073"/>
            <a:ext cx="1257300" cy="39878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 wrap="none" anchor="t">
            <a:spAutoFit/>
          </a:bodyPr>
          <a:p>
            <a:r>
              <a:rPr lang="zh-CN" altLang="en-US" sz="2000">
                <a:latin typeface="Arial" panose="020B0604020202020204" pitchFamily="34" charset="0"/>
                <a:ea typeface="宋体" panose="02010600030101010101" pitchFamily="2" charset="-122"/>
              </a:rPr>
              <a:t>大于</a:t>
            </a:r>
            <a:r>
              <a:rPr lang="en-US" altLang="zh-CN" sz="2000">
                <a:latin typeface="Arial" panose="020B0604020202020204" pitchFamily="34" charset="0"/>
                <a:ea typeface="宋体" panose="02010600030101010101" pitchFamily="2" charset="-122"/>
              </a:rPr>
              <a:t>4000</a:t>
            </a:r>
            <a:endParaRPr lang="en-US" altLang="zh-CN" sz="20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4371658" y="4543743"/>
            <a:ext cx="1395095" cy="39878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 wrap="none" anchor="t">
            <a:spAutoFit/>
          </a:bodyPr>
          <a:p>
            <a:r>
              <a:rPr lang="en-US" altLang="zh-CN" sz="2000">
                <a:latin typeface="Arial" panose="020B0604020202020204" pitchFamily="34" charset="0"/>
                <a:ea typeface="宋体" panose="02010600030101010101" pitchFamily="2" charset="-122"/>
              </a:rPr>
              <a:t>1000-2000</a:t>
            </a:r>
            <a:endParaRPr lang="en-US" altLang="zh-CN" sz="20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6118225" y="4960938"/>
            <a:ext cx="1116330" cy="39878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 wrap="none" anchor="t">
            <a:spAutoFit/>
          </a:bodyPr>
          <a:p>
            <a:r>
              <a:rPr lang="zh-CN" altLang="en-US" sz="2000">
                <a:latin typeface="Arial" panose="020B0604020202020204" pitchFamily="34" charset="0"/>
                <a:ea typeface="宋体" panose="02010600030101010101" pitchFamily="2" charset="-122"/>
              </a:rPr>
              <a:t>低于</a:t>
            </a:r>
            <a:r>
              <a:rPr lang="en-US" altLang="zh-CN" sz="2000">
                <a:latin typeface="Arial" panose="020B0604020202020204" pitchFamily="34" charset="0"/>
                <a:ea typeface="宋体" panose="02010600030101010101" pitchFamily="2" charset="-122"/>
              </a:rPr>
              <a:t>500</a:t>
            </a:r>
            <a:endParaRPr lang="en-US" altLang="zh-CN" sz="20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875915" y="3447415"/>
            <a:ext cx="92329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0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一</a:t>
            </a:r>
            <a:endParaRPr lang="zh-CN" altLang="en-US" sz="400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870450" y="3493135"/>
            <a:ext cx="92329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0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二</a:t>
            </a:r>
            <a:endParaRPr lang="zh-CN" altLang="en-US" sz="400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214745" y="3992880"/>
            <a:ext cx="92329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0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三</a:t>
            </a:r>
            <a:endParaRPr lang="zh-CN" altLang="en-US" sz="400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1987550" y="-38100"/>
            <a:ext cx="2384425" cy="583565"/>
          </a:xfrm>
          <a:prstGeom prst="rect">
            <a:avLst/>
          </a:prstGeom>
          <a:noFill/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pattFill prst="lgGrid">
                  <a:fgClr>
                    <a:srgbClr val="BBE0E3"/>
                  </a:fgClr>
                  <a:bgClr>
                    <a:srgbClr val="FFFFFF"/>
                  </a:bgClr>
                </a:pattFill>
              </a14:hiddenFill>
            </a:ext>
          </a:extLst>
        </p:spPr>
        <p:txBody>
          <a:bodyPr wrap="square">
            <a:spAutoFit/>
          </a:bodyPr>
          <a:p>
            <a:pPr>
              <a:spcBef>
                <a:spcPct val="50000"/>
              </a:spcBef>
            </a:pPr>
            <a:r>
              <a:rPr lang="zh-CN" altLang="en-US" sz="3200" noProof="1" dirty="0">
                <a:solidFill>
                  <a:srgbClr val="0000FF"/>
                </a:solidFill>
                <a:effectLst>
                  <a:outerShdw blurRad="38100" dist="38100" dir="2700000">
                    <a:srgbClr val="FFFFFF"/>
                  </a:outerShdw>
                </a:effectLst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西高东低，</a:t>
            </a:r>
            <a:endParaRPr lang="zh-CN" altLang="en-US" sz="3200" noProof="1" dirty="0">
              <a:solidFill>
                <a:srgbClr val="0000FF"/>
              </a:solidFill>
              <a:effectLst>
                <a:outerShdw blurRad="38100" dist="38100" dir="2700000">
                  <a:srgbClr val="FFFFFF"/>
                </a:outerShdw>
              </a:effectLst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4070350" y="-63500"/>
            <a:ext cx="4129088" cy="582613"/>
          </a:xfrm>
          <a:prstGeom prst="rect">
            <a:avLst/>
          </a:prstGeom>
          <a:noFill/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pattFill prst="lgGrid">
                  <a:fgClr>
                    <a:srgbClr val="BBE0E3"/>
                  </a:fgClr>
                  <a:bgClr>
                    <a:srgbClr val="FFFFFF"/>
                  </a:bgClr>
                </a:pattFill>
              </a14:hiddenFill>
            </a:ext>
          </a:extLst>
        </p:spPr>
        <p:txBody>
          <a:bodyPr wrap="square">
            <a:spAutoFit/>
          </a:bodyPr>
          <a:p>
            <a:pPr>
              <a:spcBef>
                <a:spcPct val="50000"/>
              </a:spcBef>
            </a:pPr>
            <a:r>
              <a:rPr lang="zh-CN" altLang="en-US" sz="3200" noProof="1" dirty="0">
                <a:solidFill>
                  <a:srgbClr val="0000FF"/>
                </a:solidFill>
                <a:effectLst>
                  <a:outerShdw blurRad="38100" dist="38100" dir="2700000">
                    <a:srgbClr val="FFFFFF"/>
                  </a:outerShdw>
                </a:effectLst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呈阶梯状</a:t>
            </a:r>
            <a:r>
              <a:rPr lang="en-US" altLang="zh-CN" sz="2400" noProof="1" dirty="0">
                <a:solidFill>
                  <a:srgbClr val="FF0000"/>
                </a:solidFill>
                <a:effectLst>
                  <a:outerShdw blurRad="38100" dist="38100" dir="2700000">
                    <a:srgbClr val="FFFFFF"/>
                  </a:outerShdw>
                </a:effectLst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(</a:t>
            </a:r>
            <a:r>
              <a:rPr lang="zh-CN" altLang="en-US" sz="2400" noProof="1" dirty="0">
                <a:solidFill>
                  <a:srgbClr val="FF0000"/>
                </a:solidFill>
                <a:effectLst>
                  <a:outerShdw blurRad="38100" dist="38100" dir="2700000">
                    <a:srgbClr val="FFFFFF"/>
                  </a:outerShdw>
                </a:effectLst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三级）</a:t>
            </a:r>
            <a:r>
              <a:rPr lang="zh-CN" altLang="en-US" sz="3200" noProof="1" dirty="0">
                <a:solidFill>
                  <a:srgbClr val="0000FF"/>
                </a:solidFill>
                <a:effectLst>
                  <a:outerShdw blurRad="38100" dist="38100" dir="2700000">
                    <a:srgbClr val="FFFFFF"/>
                  </a:outerShdw>
                </a:effectLst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分布。</a:t>
            </a:r>
            <a:endParaRPr lang="zh-CN" altLang="en-US" sz="3200" noProof="1" dirty="0">
              <a:solidFill>
                <a:srgbClr val="0000FF"/>
              </a:solidFill>
              <a:effectLst>
                <a:outerShdw blurRad="38100" dist="38100" dir="2700000">
                  <a:srgbClr val="FFFFFF"/>
                </a:outerShdw>
              </a:effectLst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15875" y="-20320"/>
            <a:ext cx="2352675" cy="583565"/>
          </a:xfrm>
          <a:prstGeom prst="rect">
            <a:avLst/>
          </a:prstGeom>
          <a:noFill/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pattFill prst="lgGrid">
                  <a:fgClr>
                    <a:srgbClr val="BBE0E3"/>
                  </a:fgClr>
                  <a:bgClr>
                    <a:srgbClr val="FFFFFF"/>
                  </a:bgClr>
                </a:pattFill>
              </a14:hiddenFill>
            </a:ext>
          </a:extLst>
        </p:spPr>
        <p:txBody>
          <a:bodyPr wrap="square">
            <a:spAutoFit/>
          </a:bodyPr>
          <a:p>
            <a:pPr>
              <a:spcBef>
                <a:spcPct val="50000"/>
              </a:spcBef>
            </a:pPr>
            <a:r>
              <a:rPr lang="zh-CN" altLang="en-US" sz="3200" noProof="1" dirty="0">
                <a:effectLst>
                  <a:outerShdw blurRad="38100" dist="38100" dir="2700000">
                    <a:srgbClr val="FFFFFF"/>
                  </a:outerShdw>
                </a:effectLst>
                <a:latin typeface="方正粗黑宋简体" panose="02000000000000000000" charset="-122"/>
                <a:ea typeface="方正粗黑宋简体" panose="02000000000000000000" charset="-122"/>
                <a:cs typeface="+mn-cs"/>
              </a:rPr>
              <a:t>地势特点：</a:t>
            </a:r>
            <a:endParaRPr lang="zh-CN" altLang="en-US" sz="3200" noProof="1" dirty="0">
              <a:effectLst>
                <a:outerShdw blurRad="38100" dist="38100" dir="2700000">
                  <a:srgbClr val="FFFFFF"/>
                </a:outerShdw>
              </a:effectLst>
              <a:latin typeface="方正粗黑宋简体" panose="02000000000000000000" charset="-122"/>
              <a:ea typeface="方正粗黑宋简体" panose="02000000000000000000" charset="-122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1" dur="500"/>
                                        <p:tgtEl>
                                          <p:spTgt spid="132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6" dur="500"/>
                                        <p:tgtEl>
                                          <p:spTgt spid="132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1" dur="500"/>
                                        <p:tgtEl>
                                          <p:spTgt spid="132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6" dur="500"/>
                                        <p:tgtEl>
                                          <p:spTgt spid="132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1" dur="500"/>
                                        <p:tgtEl>
                                          <p:spTgt spid="132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6" dur="500"/>
                                        <p:tgtEl>
                                          <p:spTgt spid="132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61" dur="500"/>
                                        <p:tgtEl>
                                          <p:spTgt spid="132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ldLvl="0" animBg="1"/>
      <p:bldP spid="15" grpId="0" bldLvl="0" animBg="1"/>
      <p:bldP spid="16" grpId="0" bldLvl="0" animBg="1"/>
      <p:bldP spid="2" grpId="0"/>
      <p:bldP spid="3" grpId="0"/>
      <p:bldP spid="4" grpId="0"/>
      <p:bldP spid="29" grpId="0" bldLvl="0" animBg="1"/>
      <p:bldP spid="17" grpId="0" bldLvl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1442" name="图片 1"/>
          <p:cNvPicPr>
            <a:picLocks noChangeAspect="1"/>
          </p:cNvPicPr>
          <p:nvPr/>
        </p:nvPicPr>
        <p:blipFill>
          <a:blip r:embed="rId1"/>
          <a:srcRect l="2788" t="7018" r="2586" b="6078"/>
          <a:stretch>
            <a:fillRect/>
          </a:stretch>
        </p:blipFill>
        <p:spPr>
          <a:xfrm>
            <a:off x="-13970" y="12700"/>
            <a:ext cx="9128125" cy="6680835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132102" name="组合 132101"/>
          <p:cNvGrpSpPr/>
          <p:nvPr/>
        </p:nvGrpSpPr>
        <p:grpSpPr>
          <a:xfrm rot="600000">
            <a:off x="700723" y="2495868"/>
            <a:ext cx="2506662" cy="615950"/>
            <a:chOff x="1156" y="1480"/>
            <a:chExt cx="837" cy="384"/>
          </a:xfrm>
        </p:grpSpPr>
        <p:sp>
          <p:nvSpPr>
            <p:cNvPr id="61444" name="文本框 132102"/>
            <p:cNvSpPr txBox="1"/>
            <p:nvPr/>
          </p:nvSpPr>
          <p:spPr>
            <a:xfrm>
              <a:off x="1156" y="1480"/>
              <a:ext cx="260" cy="229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r>
                <a:rPr lang="zh-CN" altLang="en-US" i="1" dirty="0">
                  <a:solidFill>
                    <a:srgbClr val="0000CC"/>
                  </a:solidFill>
                  <a:latin typeface="方正粗黑宋简体" panose="02000000000000000000" charset="-122"/>
                  <a:ea typeface="方正粗黑宋简体" panose="02000000000000000000" charset="-122"/>
                </a:rPr>
                <a:t>昆</a:t>
              </a:r>
              <a:endParaRPr lang="zh-CN" altLang="en-US" i="1" dirty="0">
                <a:solidFill>
                  <a:srgbClr val="0000CC"/>
                </a:solidFill>
                <a:latin typeface="方正粗黑宋简体" panose="02000000000000000000" charset="-122"/>
                <a:ea typeface="方正粗黑宋简体" panose="02000000000000000000" charset="-122"/>
              </a:endParaRPr>
            </a:p>
          </p:txBody>
        </p:sp>
        <p:sp>
          <p:nvSpPr>
            <p:cNvPr id="61445" name="文本框 132103"/>
            <p:cNvSpPr txBox="1"/>
            <p:nvPr/>
          </p:nvSpPr>
          <p:spPr>
            <a:xfrm>
              <a:off x="1311" y="1589"/>
              <a:ext cx="260" cy="229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r>
                <a:rPr lang="zh-CN" altLang="en-US" i="1" dirty="0">
                  <a:solidFill>
                    <a:srgbClr val="0000CC"/>
                  </a:solidFill>
                  <a:latin typeface="方正粗黑宋简体" panose="02000000000000000000" charset="-122"/>
                  <a:ea typeface="方正粗黑宋简体" panose="02000000000000000000" charset="-122"/>
                </a:rPr>
                <a:t>仑</a:t>
              </a:r>
              <a:endParaRPr lang="zh-CN" altLang="en-US" i="1" dirty="0">
                <a:solidFill>
                  <a:srgbClr val="0000CC"/>
                </a:solidFill>
                <a:latin typeface="方正粗黑宋简体" panose="02000000000000000000" charset="-122"/>
                <a:ea typeface="方正粗黑宋简体" panose="02000000000000000000" charset="-122"/>
              </a:endParaRPr>
            </a:p>
          </p:txBody>
        </p:sp>
        <p:sp>
          <p:nvSpPr>
            <p:cNvPr id="61446" name="文本框 132104"/>
            <p:cNvSpPr txBox="1"/>
            <p:nvPr/>
          </p:nvSpPr>
          <p:spPr>
            <a:xfrm>
              <a:off x="1519" y="1616"/>
              <a:ext cx="260" cy="22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r>
                <a:rPr lang="zh-CN" altLang="en-US" i="1" dirty="0">
                  <a:solidFill>
                    <a:srgbClr val="0000CC"/>
                  </a:solidFill>
                  <a:latin typeface="方正粗黑宋简体" panose="02000000000000000000" charset="-122"/>
                  <a:ea typeface="方正粗黑宋简体" panose="02000000000000000000" charset="-122"/>
                </a:rPr>
                <a:t>山</a:t>
              </a:r>
              <a:endParaRPr lang="zh-CN" altLang="en-US" i="1" dirty="0">
                <a:solidFill>
                  <a:srgbClr val="0000CC"/>
                </a:solidFill>
                <a:latin typeface="方正粗黑宋简体" panose="02000000000000000000" charset="-122"/>
                <a:ea typeface="方正粗黑宋简体" panose="02000000000000000000" charset="-122"/>
              </a:endParaRPr>
            </a:p>
          </p:txBody>
        </p:sp>
        <p:sp>
          <p:nvSpPr>
            <p:cNvPr id="61447" name="文本框 132105"/>
            <p:cNvSpPr txBox="1"/>
            <p:nvPr/>
          </p:nvSpPr>
          <p:spPr>
            <a:xfrm>
              <a:off x="1733" y="1635"/>
              <a:ext cx="260" cy="22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r>
                <a:rPr lang="zh-CN" altLang="en-US" i="1" dirty="0">
                  <a:solidFill>
                    <a:srgbClr val="0000CC"/>
                  </a:solidFill>
                  <a:latin typeface="方正粗黑宋简体" panose="02000000000000000000" charset="-122"/>
                  <a:ea typeface="方正粗黑宋简体" panose="02000000000000000000" charset="-122"/>
                </a:rPr>
                <a:t>脉</a:t>
              </a:r>
              <a:endParaRPr lang="zh-CN" altLang="en-US" i="1" dirty="0">
                <a:solidFill>
                  <a:srgbClr val="0000CC"/>
                </a:solidFill>
                <a:latin typeface="方正粗黑宋简体" panose="02000000000000000000" charset="-122"/>
                <a:ea typeface="方正粗黑宋简体" panose="02000000000000000000" charset="-122"/>
              </a:endParaRPr>
            </a:p>
          </p:txBody>
        </p:sp>
      </p:grpSp>
      <p:grpSp>
        <p:nvGrpSpPr>
          <p:cNvPr id="132112" name="组合 132111"/>
          <p:cNvGrpSpPr/>
          <p:nvPr/>
        </p:nvGrpSpPr>
        <p:grpSpPr>
          <a:xfrm rot="-257026">
            <a:off x="3657547" y="4303901"/>
            <a:ext cx="989012" cy="531813"/>
            <a:chOff x="2200" y="2303"/>
            <a:chExt cx="618" cy="335"/>
          </a:xfrm>
        </p:grpSpPr>
        <p:sp>
          <p:nvSpPr>
            <p:cNvPr id="61454" name="文本框 132112"/>
            <p:cNvSpPr txBox="1"/>
            <p:nvPr/>
          </p:nvSpPr>
          <p:spPr>
            <a:xfrm>
              <a:off x="2330" y="2350"/>
              <a:ext cx="228" cy="25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r>
                <a:rPr lang="zh-CN" altLang="en-US" sz="2000" i="1" dirty="0">
                  <a:solidFill>
                    <a:srgbClr val="0000CC"/>
                  </a:solidFill>
                  <a:latin typeface="方正粗黑宋简体" panose="02000000000000000000" charset="-122"/>
                  <a:ea typeface="方正粗黑宋简体" panose="02000000000000000000" charset="-122"/>
                </a:rPr>
                <a:t>断</a:t>
              </a:r>
              <a:endParaRPr lang="zh-CN" altLang="en-US" sz="2000" i="1" dirty="0">
                <a:solidFill>
                  <a:srgbClr val="0000CC"/>
                </a:solidFill>
                <a:latin typeface="方正粗黑宋简体" panose="02000000000000000000" charset="-122"/>
                <a:ea typeface="方正粗黑宋简体" panose="02000000000000000000" charset="-122"/>
              </a:endParaRPr>
            </a:p>
          </p:txBody>
        </p:sp>
        <p:sp>
          <p:nvSpPr>
            <p:cNvPr id="61455" name="文本框 132113"/>
            <p:cNvSpPr txBox="1"/>
            <p:nvPr/>
          </p:nvSpPr>
          <p:spPr>
            <a:xfrm>
              <a:off x="2200" y="2387"/>
              <a:ext cx="228" cy="25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r>
                <a:rPr lang="zh-CN" altLang="en-US" sz="2000" i="1" dirty="0">
                  <a:solidFill>
                    <a:srgbClr val="0000CC"/>
                  </a:solidFill>
                  <a:latin typeface="方正粗黑宋简体" panose="02000000000000000000" charset="-122"/>
                  <a:ea typeface="方正粗黑宋简体" panose="02000000000000000000" charset="-122"/>
                </a:rPr>
                <a:t>横</a:t>
              </a:r>
              <a:endParaRPr lang="zh-CN" altLang="en-US" sz="2000" i="1" dirty="0">
                <a:solidFill>
                  <a:srgbClr val="0000CC"/>
                </a:solidFill>
                <a:latin typeface="方正粗黑宋简体" panose="02000000000000000000" charset="-122"/>
                <a:ea typeface="方正粗黑宋简体" panose="02000000000000000000" charset="-122"/>
              </a:endParaRPr>
            </a:p>
          </p:txBody>
        </p:sp>
        <p:sp>
          <p:nvSpPr>
            <p:cNvPr id="61456" name="文本框 132114"/>
            <p:cNvSpPr txBox="1"/>
            <p:nvPr/>
          </p:nvSpPr>
          <p:spPr>
            <a:xfrm rot="-420000">
              <a:off x="2451" y="2313"/>
              <a:ext cx="228" cy="25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r>
                <a:rPr lang="zh-CN" altLang="en-US" sz="2000" i="1" dirty="0">
                  <a:solidFill>
                    <a:srgbClr val="0000CC"/>
                  </a:solidFill>
                  <a:latin typeface="方正粗黑宋简体" panose="02000000000000000000" charset="-122"/>
                  <a:ea typeface="方正粗黑宋简体" panose="02000000000000000000" charset="-122"/>
                </a:rPr>
                <a:t>山</a:t>
              </a:r>
              <a:endParaRPr lang="zh-CN" altLang="en-US" sz="2000" i="1" dirty="0">
                <a:solidFill>
                  <a:srgbClr val="0000CC"/>
                </a:solidFill>
                <a:latin typeface="方正粗黑宋简体" panose="02000000000000000000" charset="-122"/>
                <a:ea typeface="方正粗黑宋简体" panose="02000000000000000000" charset="-122"/>
              </a:endParaRPr>
            </a:p>
          </p:txBody>
        </p:sp>
        <p:sp>
          <p:nvSpPr>
            <p:cNvPr id="61457" name="文本框 132115"/>
            <p:cNvSpPr txBox="1"/>
            <p:nvPr/>
          </p:nvSpPr>
          <p:spPr>
            <a:xfrm>
              <a:off x="2590" y="2303"/>
              <a:ext cx="228" cy="25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r>
                <a:rPr lang="zh-CN" altLang="en-US" sz="2000" i="1" dirty="0">
                  <a:solidFill>
                    <a:srgbClr val="0000CC"/>
                  </a:solidFill>
                  <a:latin typeface="方正粗黑宋简体" panose="02000000000000000000" charset="-122"/>
                  <a:ea typeface="方正粗黑宋简体" panose="02000000000000000000" charset="-122"/>
                </a:rPr>
                <a:t>脉</a:t>
              </a:r>
              <a:endParaRPr lang="zh-CN" altLang="en-US" sz="2000" i="1" dirty="0">
                <a:solidFill>
                  <a:srgbClr val="0000CC"/>
                </a:solidFill>
                <a:latin typeface="方正粗黑宋简体" panose="02000000000000000000" charset="-122"/>
                <a:ea typeface="方正粗黑宋简体" panose="02000000000000000000" charset="-122"/>
              </a:endParaRPr>
            </a:p>
          </p:txBody>
        </p:sp>
      </p:grpSp>
      <p:grpSp>
        <p:nvGrpSpPr>
          <p:cNvPr id="132117" name="组合 132116"/>
          <p:cNvGrpSpPr/>
          <p:nvPr/>
        </p:nvGrpSpPr>
        <p:grpSpPr>
          <a:xfrm>
            <a:off x="6625273" y="528320"/>
            <a:ext cx="685800" cy="1304253"/>
            <a:chOff x="3426" y="698"/>
            <a:chExt cx="383" cy="788"/>
          </a:xfrm>
        </p:grpSpPr>
        <p:sp>
          <p:nvSpPr>
            <p:cNvPr id="61459" name="文本框 132117"/>
            <p:cNvSpPr txBox="1"/>
            <p:nvPr/>
          </p:nvSpPr>
          <p:spPr>
            <a:xfrm>
              <a:off x="3556" y="698"/>
              <a:ext cx="244" cy="24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r>
                <a:rPr lang="zh-CN" altLang="en-US" sz="2000" i="1" dirty="0">
                  <a:solidFill>
                    <a:srgbClr val="0000CC"/>
                  </a:solidFill>
                  <a:latin typeface="方正粗黑宋简体" panose="02000000000000000000" charset="-122"/>
                  <a:ea typeface="方正粗黑宋简体" panose="02000000000000000000" charset="-122"/>
                </a:rPr>
                <a:t>大</a:t>
              </a:r>
              <a:endParaRPr lang="zh-CN" altLang="en-US" sz="2000" i="1" dirty="0">
                <a:solidFill>
                  <a:srgbClr val="0000CC"/>
                </a:solidFill>
                <a:latin typeface="方正粗黑宋简体" panose="02000000000000000000" charset="-122"/>
                <a:ea typeface="方正粗黑宋简体" panose="02000000000000000000" charset="-122"/>
              </a:endParaRPr>
            </a:p>
          </p:txBody>
        </p:sp>
        <p:sp>
          <p:nvSpPr>
            <p:cNvPr id="61460" name="文本框 132118"/>
            <p:cNvSpPr txBox="1"/>
            <p:nvPr/>
          </p:nvSpPr>
          <p:spPr>
            <a:xfrm>
              <a:off x="3565" y="893"/>
              <a:ext cx="244" cy="24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r>
                <a:rPr lang="zh-CN" altLang="en-US" sz="2000" i="1" dirty="0">
                  <a:solidFill>
                    <a:srgbClr val="0000CC"/>
                  </a:solidFill>
                  <a:latin typeface="方正粗黑宋简体" panose="02000000000000000000" charset="-122"/>
                  <a:ea typeface="方正粗黑宋简体" panose="02000000000000000000" charset="-122"/>
                </a:rPr>
                <a:t>兴</a:t>
              </a:r>
              <a:endParaRPr lang="zh-CN" altLang="en-US" sz="2000" i="1" dirty="0">
                <a:solidFill>
                  <a:srgbClr val="0000CC"/>
                </a:solidFill>
                <a:latin typeface="方正粗黑宋简体" panose="02000000000000000000" charset="-122"/>
                <a:ea typeface="方正粗黑宋简体" panose="02000000000000000000" charset="-122"/>
              </a:endParaRPr>
            </a:p>
          </p:txBody>
        </p:sp>
        <p:sp>
          <p:nvSpPr>
            <p:cNvPr id="61461" name="文本框 132119"/>
            <p:cNvSpPr txBox="1"/>
            <p:nvPr/>
          </p:nvSpPr>
          <p:spPr>
            <a:xfrm>
              <a:off x="3509" y="1052"/>
              <a:ext cx="244" cy="24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r>
                <a:rPr lang="zh-CN" altLang="en-US" sz="2000" i="1" dirty="0">
                  <a:solidFill>
                    <a:srgbClr val="0000CC"/>
                  </a:solidFill>
                  <a:latin typeface="方正粗黑宋简体" panose="02000000000000000000" charset="-122"/>
                  <a:ea typeface="方正粗黑宋简体" panose="02000000000000000000" charset="-122"/>
                </a:rPr>
                <a:t>安</a:t>
              </a:r>
              <a:endParaRPr lang="zh-CN" altLang="en-US" sz="2000" i="1" dirty="0">
                <a:solidFill>
                  <a:srgbClr val="0000CC"/>
                </a:solidFill>
                <a:latin typeface="方正粗黑宋简体" panose="02000000000000000000" charset="-122"/>
                <a:ea typeface="方正粗黑宋简体" panose="02000000000000000000" charset="-122"/>
              </a:endParaRPr>
            </a:p>
          </p:txBody>
        </p:sp>
        <p:sp>
          <p:nvSpPr>
            <p:cNvPr id="61462" name="文本框 132120"/>
            <p:cNvSpPr txBox="1"/>
            <p:nvPr/>
          </p:nvSpPr>
          <p:spPr>
            <a:xfrm>
              <a:off x="3426" y="1245"/>
              <a:ext cx="270" cy="241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r>
                <a:rPr lang="zh-CN" altLang="en-US" sz="2000" i="1" dirty="0">
                  <a:solidFill>
                    <a:srgbClr val="0000CC"/>
                  </a:solidFill>
                  <a:latin typeface="方正粗黑宋简体" panose="02000000000000000000" charset="-122"/>
                  <a:ea typeface="方正粗黑宋简体" panose="02000000000000000000" charset="-122"/>
                </a:rPr>
                <a:t>岭</a:t>
              </a:r>
              <a:endParaRPr lang="zh-CN" altLang="en-US" sz="2000" i="1" dirty="0">
                <a:solidFill>
                  <a:srgbClr val="0000CC"/>
                </a:solidFill>
                <a:latin typeface="方正粗黑宋简体" panose="02000000000000000000" charset="-122"/>
                <a:ea typeface="方正粗黑宋简体" panose="02000000000000000000" charset="-122"/>
              </a:endParaRPr>
            </a:p>
          </p:txBody>
        </p:sp>
      </p:grpSp>
      <p:grpSp>
        <p:nvGrpSpPr>
          <p:cNvPr id="132122" name="组合 132121"/>
          <p:cNvGrpSpPr/>
          <p:nvPr/>
        </p:nvGrpSpPr>
        <p:grpSpPr>
          <a:xfrm>
            <a:off x="5825808" y="2495001"/>
            <a:ext cx="647700" cy="1197376"/>
            <a:chOff x="3062" y="1428"/>
            <a:chExt cx="408" cy="824"/>
          </a:xfrm>
        </p:grpSpPr>
        <p:sp>
          <p:nvSpPr>
            <p:cNvPr id="61464" name="文本框 132122"/>
            <p:cNvSpPr txBox="1"/>
            <p:nvPr/>
          </p:nvSpPr>
          <p:spPr>
            <a:xfrm>
              <a:off x="3200" y="1428"/>
              <a:ext cx="270" cy="253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r>
                <a:rPr lang="zh-CN" altLang="en-US" sz="1800" i="1" dirty="0">
                  <a:solidFill>
                    <a:srgbClr val="0000CC"/>
                  </a:solidFill>
                  <a:latin typeface="方正粗黑宋简体" panose="02000000000000000000" charset="-122"/>
                  <a:ea typeface="方正粗黑宋简体" panose="02000000000000000000" charset="-122"/>
                </a:rPr>
                <a:t>太</a:t>
              </a:r>
              <a:endParaRPr lang="zh-CN" altLang="en-US" sz="1800" i="1" dirty="0">
                <a:solidFill>
                  <a:srgbClr val="0000CC"/>
                </a:solidFill>
                <a:latin typeface="方正粗黑宋简体" panose="02000000000000000000" charset="-122"/>
                <a:ea typeface="方正粗黑宋简体" panose="02000000000000000000" charset="-122"/>
              </a:endParaRPr>
            </a:p>
          </p:txBody>
        </p:sp>
        <p:sp>
          <p:nvSpPr>
            <p:cNvPr id="61465" name="文本框 132123"/>
            <p:cNvSpPr txBox="1"/>
            <p:nvPr/>
          </p:nvSpPr>
          <p:spPr>
            <a:xfrm>
              <a:off x="3186" y="1657"/>
              <a:ext cx="270" cy="253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r>
                <a:rPr lang="zh-CN" altLang="en-US" sz="1800" i="1" dirty="0">
                  <a:solidFill>
                    <a:srgbClr val="0000CC"/>
                  </a:solidFill>
                  <a:latin typeface="方正粗黑宋简体" panose="02000000000000000000" charset="-122"/>
                  <a:ea typeface="方正粗黑宋简体" panose="02000000000000000000" charset="-122"/>
                </a:rPr>
                <a:t>行</a:t>
              </a:r>
              <a:endParaRPr lang="zh-CN" altLang="en-US" sz="1800" i="1" dirty="0">
                <a:solidFill>
                  <a:srgbClr val="0000CC"/>
                </a:solidFill>
                <a:latin typeface="方正粗黑宋简体" panose="02000000000000000000" charset="-122"/>
                <a:ea typeface="方正粗黑宋简体" panose="02000000000000000000" charset="-122"/>
              </a:endParaRPr>
            </a:p>
          </p:txBody>
        </p:sp>
        <p:sp>
          <p:nvSpPr>
            <p:cNvPr id="61466" name="文本框 132124"/>
            <p:cNvSpPr txBox="1"/>
            <p:nvPr/>
          </p:nvSpPr>
          <p:spPr>
            <a:xfrm>
              <a:off x="3121" y="1810"/>
              <a:ext cx="270" cy="253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r>
                <a:rPr lang="zh-CN" altLang="en-US" sz="1800" i="1" dirty="0">
                  <a:solidFill>
                    <a:srgbClr val="0000CC"/>
                  </a:solidFill>
                  <a:latin typeface="方正粗黑宋简体" panose="02000000000000000000" charset="-122"/>
                  <a:ea typeface="方正粗黑宋简体" panose="02000000000000000000" charset="-122"/>
                </a:rPr>
                <a:t>山</a:t>
              </a:r>
              <a:endParaRPr lang="zh-CN" altLang="en-US" sz="1800" i="1" dirty="0">
                <a:solidFill>
                  <a:srgbClr val="0000CC"/>
                </a:solidFill>
                <a:latin typeface="方正粗黑宋简体" panose="02000000000000000000" charset="-122"/>
                <a:ea typeface="方正粗黑宋简体" panose="02000000000000000000" charset="-122"/>
              </a:endParaRPr>
            </a:p>
          </p:txBody>
        </p:sp>
        <p:sp>
          <p:nvSpPr>
            <p:cNvPr id="61467" name="文本框 132125"/>
            <p:cNvSpPr txBox="1"/>
            <p:nvPr/>
          </p:nvSpPr>
          <p:spPr>
            <a:xfrm>
              <a:off x="3062" y="1999"/>
              <a:ext cx="270" cy="253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r>
                <a:rPr lang="zh-CN" altLang="en-US" sz="1800" i="1" dirty="0">
                  <a:solidFill>
                    <a:srgbClr val="0000CC"/>
                  </a:solidFill>
                  <a:latin typeface="方正粗黑宋简体" panose="02000000000000000000" charset="-122"/>
                  <a:ea typeface="方正粗黑宋简体" panose="02000000000000000000" charset="-122"/>
                </a:rPr>
                <a:t>脉</a:t>
              </a:r>
              <a:endParaRPr lang="zh-CN" altLang="en-US" sz="1800" i="1" dirty="0">
                <a:solidFill>
                  <a:srgbClr val="0000CC"/>
                </a:solidFill>
                <a:latin typeface="方正粗黑宋简体" panose="02000000000000000000" charset="-122"/>
                <a:ea typeface="方正粗黑宋简体" panose="02000000000000000000" charset="-122"/>
              </a:endParaRPr>
            </a:p>
          </p:txBody>
        </p:sp>
      </p:grpSp>
      <p:grpSp>
        <p:nvGrpSpPr>
          <p:cNvPr id="132127" name="组合 132126"/>
          <p:cNvGrpSpPr/>
          <p:nvPr/>
        </p:nvGrpSpPr>
        <p:grpSpPr>
          <a:xfrm rot="480000">
            <a:off x="5321785" y="4841017"/>
            <a:ext cx="683832" cy="951156"/>
            <a:chOff x="2949" y="2342"/>
            <a:chExt cx="357" cy="596"/>
          </a:xfrm>
        </p:grpSpPr>
        <p:sp>
          <p:nvSpPr>
            <p:cNvPr id="61469" name="文本框 132127"/>
            <p:cNvSpPr txBox="1"/>
            <p:nvPr/>
          </p:nvSpPr>
          <p:spPr>
            <a:xfrm>
              <a:off x="3024" y="2342"/>
              <a:ext cx="270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r>
                <a:rPr lang="zh-CN" altLang="en-US" sz="2000" i="1" dirty="0">
                  <a:solidFill>
                    <a:srgbClr val="0000CC"/>
                  </a:solidFill>
                  <a:latin typeface="方正粗黑宋简体" panose="02000000000000000000" charset="-122"/>
                  <a:ea typeface="方正粗黑宋简体" panose="02000000000000000000" charset="-122"/>
                </a:rPr>
                <a:t>雪</a:t>
              </a:r>
              <a:endParaRPr lang="zh-CN" altLang="en-US" sz="2000" i="1" dirty="0">
                <a:solidFill>
                  <a:srgbClr val="0000CC"/>
                </a:solidFill>
                <a:latin typeface="方正粗黑宋简体" panose="02000000000000000000" charset="-122"/>
                <a:ea typeface="方正粗黑宋简体" panose="02000000000000000000" charset="-122"/>
              </a:endParaRPr>
            </a:p>
          </p:txBody>
        </p:sp>
        <p:sp>
          <p:nvSpPr>
            <p:cNvPr id="61470" name="文本框 132128"/>
            <p:cNvSpPr txBox="1"/>
            <p:nvPr/>
          </p:nvSpPr>
          <p:spPr>
            <a:xfrm>
              <a:off x="3036" y="2548"/>
              <a:ext cx="270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r>
                <a:rPr lang="zh-CN" altLang="en-US" sz="2000" i="1" dirty="0">
                  <a:solidFill>
                    <a:srgbClr val="0000CC"/>
                  </a:solidFill>
                  <a:latin typeface="方正粗黑宋简体" panose="02000000000000000000" charset="-122"/>
                  <a:ea typeface="方正粗黑宋简体" panose="02000000000000000000" charset="-122"/>
                </a:rPr>
                <a:t>峰</a:t>
              </a:r>
              <a:endParaRPr lang="zh-CN" altLang="en-US" sz="2000" i="1" dirty="0">
                <a:solidFill>
                  <a:srgbClr val="0000CC"/>
                </a:solidFill>
                <a:latin typeface="方正粗黑宋简体" panose="02000000000000000000" charset="-122"/>
                <a:ea typeface="方正粗黑宋简体" panose="02000000000000000000" charset="-122"/>
              </a:endParaRPr>
            </a:p>
          </p:txBody>
        </p:sp>
        <p:sp>
          <p:nvSpPr>
            <p:cNvPr id="61471" name="文本框 132129"/>
            <p:cNvSpPr txBox="1"/>
            <p:nvPr/>
          </p:nvSpPr>
          <p:spPr>
            <a:xfrm>
              <a:off x="2949" y="2688"/>
              <a:ext cx="270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r>
                <a:rPr lang="zh-CN" altLang="en-US" sz="2000" i="1" dirty="0">
                  <a:solidFill>
                    <a:srgbClr val="0000CC"/>
                  </a:solidFill>
                  <a:latin typeface="方正粗黑宋简体" panose="02000000000000000000" charset="-122"/>
                  <a:ea typeface="方正粗黑宋简体" panose="02000000000000000000" charset="-122"/>
                </a:rPr>
                <a:t>山</a:t>
              </a:r>
              <a:endParaRPr lang="zh-CN" altLang="en-US" sz="2000" i="1" dirty="0">
                <a:solidFill>
                  <a:srgbClr val="0000CC"/>
                </a:solidFill>
                <a:latin typeface="方正粗黑宋简体" panose="02000000000000000000" charset="-122"/>
                <a:ea typeface="方正粗黑宋简体" panose="02000000000000000000" charset="-122"/>
              </a:endParaRPr>
            </a:p>
          </p:txBody>
        </p:sp>
      </p:grpSp>
      <p:grpSp>
        <p:nvGrpSpPr>
          <p:cNvPr id="132136" name="组合 132135"/>
          <p:cNvGrpSpPr/>
          <p:nvPr/>
        </p:nvGrpSpPr>
        <p:grpSpPr>
          <a:xfrm rot="-274115">
            <a:off x="5421162" y="4153973"/>
            <a:ext cx="488950" cy="636533"/>
            <a:chOff x="2953" y="2176"/>
            <a:chExt cx="279" cy="324"/>
          </a:xfrm>
        </p:grpSpPr>
        <p:sp>
          <p:nvSpPr>
            <p:cNvPr id="61473" name="文本框 132136"/>
            <p:cNvSpPr txBox="1"/>
            <p:nvPr/>
          </p:nvSpPr>
          <p:spPr>
            <a:xfrm>
              <a:off x="2953" y="2297"/>
              <a:ext cx="270" cy="203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r>
                <a:rPr lang="zh-CN" altLang="en-US" sz="2000" i="1" dirty="0">
                  <a:solidFill>
                    <a:srgbClr val="0000CC"/>
                  </a:solidFill>
                  <a:latin typeface="方正粗黑宋简体" panose="02000000000000000000" charset="-122"/>
                  <a:ea typeface="方正粗黑宋简体" panose="02000000000000000000" charset="-122"/>
                </a:rPr>
                <a:t>山</a:t>
              </a:r>
              <a:endParaRPr lang="zh-CN" altLang="en-US" sz="2000" i="1" dirty="0">
                <a:solidFill>
                  <a:srgbClr val="0000CC"/>
                </a:solidFill>
                <a:latin typeface="方正粗黑宋简体" panose="02000000000000000000" charset="-122"/>
                <a:ea typeface="方正粗黑宋简体" panose="02000000000000000000" charset="-122"/>
              </a:endParaRPr>
            </a:p>
          </p:txBody>
        </p:sp>
        <p:sp>
          <p:nvSpPr>
            <p:cNvPr id="61474" name="文本框 132137"/>
            <p:cNvSpPr txBox="1"/>
            <p:nvPr/>
          </p:nvSpPr>
          <p:spPr>
            <a:xfrm>
              <a:off x="2962" y="2176"/>
              <a:ext cx="270" cy="203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r>
                <a:rPr lang="zh-CN" altLang="en-US" sz="2000" i="1" dirty="0">
                  <a:solidFill>
                    <a:srgbClr val="0000CC"/>
                  </a:solidFill>
                  <a:latin typeface="方正粗黑宋简体" panose="02000000000000000000" charset="-122"/>
                  <a:ea typeface="方正粗黑宋简体" panose="02000000000000000000" charset="-122"/>
                </a:rPr>
                <a:t>巫</a:t>
              </a:r>
              <a:endParaRPr lang="zh-CN" altLang="en-US" sz="2000" i="1" dirty="0">
                <a:solidFill>
                  <a:srgbClr val="0000CC"/>
                </a:solidFill>
                <a:latin typeface="方正粗黑宋简体" panose="02000000000000000000" charset="-122"/>
                <a:ea typeface="方正粗黑宋简体" panose="02000000000000000000" charset="-122"/>
              </a:endParaRPr>
            </a:p>
          </p:txBody>
        </p:sp>
      </p:grpSp>
      <p:grpSp>
        <p:nvGrpSpPr>
          <p:cNvPr id="132107" name="组合 132106"/>
          <p:cNvGrpSpPr/>
          <p:nvPr/>
        </p:nvGrpSpPr>
        <p:grpSpPr>
          <a:xfrm rot="600000">
            <a:off x="3219076" y="2510726"/>
            <a:ext cx="1409700" cy="541338"/>
            <a:chOff x="1927" y="1480"/>
            <a:chExt cx="628" cy="341"/>
          </a:xfrm>
        </p:grpSpPr>
        <p:sp>
          <p:nvSpPr>
            <p:cNvPr id="61449" name="文本框 132107"/>
            <p:cNvSpPr txBox="1"/>
            <p:nvPr/>
          </p:nvSpPr>
          <p:spPr>
            <a:xfrm>
              <a:off x="1927" y="1480"/>
              <a:ext cx="228" cy="25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r>
                <a:rPr lang="zh-CN" altLang="en-US" sz="2000" i="1" dirty="0">
                  <a:solidFill>
                    <a:srgbClr val="0000CC"/>
                  </a:solidFill>
                  <a:latin typeface="方正粗黑宋简体" panose="02000000000000000000" charset="-122"/>
                  <a:ea typeface="方正粗黑宋简体" panose="02000000000000000000" charset="-122"/>
                </a:rPr>
                <a:t>祁</a:t>
              </a:r>
              <a:endParaRPr lang="zh-CN" altLang="en-US" sz="2000" i="1" dirty="0">
                <a:solidFill>
                  <a:srgbClr val="0000CC"/>
                </a:solidFill>
                <a:latin typeface="方正粗黑宋简体" panose="02000000000000000000" charset="-122"/>
                <a:ea typeface="方正粗黑宋简体" panose="02000000000000000000" charset="-122"/>
              </a:endParaRPr>
            </a:p>
          </p:txBody>
        </p:sp>
        <p:sp>
          <p:nvSpPr>
            <p:cNvPr id="61450" name="文本框 132108"/>
            <p:cNvSpPr txBox="1"/>
            <p:nvPr/>
          </p:nvSpPr>
          <p:spPr>
            <a:xfrm>
              <a:off x="2085" y="1480"/>
              <a:ext cx="228" cy="25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r>
                <a:rPr lang="zh-CN" altLang="en-US" sz="2000" i="1" dirty="0">
                  <a:solidFill>
                    <a:srgbClr val="0000CC"/>
                  </a:solidFill>
                  <a:latin typeface="方正粗黑宋简体" panose="02000000000000000000" charset="-122"/>
                  <a:ea typeface="方正粗黑宋简体" panose="02000000000000000000" charset="-122"/>
                </a:rPr>
                <a:t>连</a:t>
              </a:r>
              <a:endParaRPr lang="zh-CN" altLang="en-US" sz="2000" i="1" dirty="0">
                <a:solidFill>
                  <a:srgbClr val="0000CC"/>
                </a:solidFill>
                <a:latin typeface="方正粗黑宋简体" panose="02000000000000000000" charset="-122"/>
                <a:ea typeface="方正粗黑宋简体" panose="02000000000000000000" charset="-122"/>
              </a:endParaRPr>
            </a:p>
          </p:txBody>
        </p:sp>
        <p:sp>
          <p:nvSpPr>
            <p:cNvPr id="61451" name="文本框 132109"/>
            <p:cNvSpPr txBox="1"/>
            <p:nvPr/>
          </p:nvSpPr>
          <p:spPr>
            <a:xfrm>
              <a:off x="2200" y="1525"/>
              <a:ext cx="228" cy="25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r>
                <a:rPr lang="zh-CN" altLang="en-US" sz="2000" i="1" dirty="0">
                  <a:solidFill>
                    <a:srgbClr val="0000CC"/>
                  </a:solidFill>
                  <a:latin typeface="方正粗黑宋简体" panose="02000000000000000000" charset="-122"/>
                  <a:ea typeface="方正粗黑宋简体" panose="02000000000000000000" charset="-122"/>
                </a:rPr>
                <a:t>山</a:t>
              </a:r>
              <a:endParaRPr lang="zh-CN" altLang="en-US" sz="2000" i="1" dirty="0">
                <a:solidFill>
                  <a:srgbClr val="0000CC"/>
                </a:solidFill>
                <a:latin typeface="方正粗黑宋简体" panose="02000000000000000000" charset="-122"/>
                <a:ea typeface="方正粗黑宋简体" panose="02000000000000000000" charset="-122"/>
              </a:endParaRPr>
            </a:p>
          </p:txBody>
        </p:sp>
        <p:sp>
          <p:nvSpPr>
            <p:cNvPr id="61452" name="文本框 132110"/>
            <p:cNvSpPr txBox="1"/>
            <p:nvPr/>
          </p:nvSpPr>
          <p:spPr>
            <a:xfrm>
              <a:off x="2327" y="1570"/>
              <a:ext cx="228" cy="25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r>
                <a:rPr lang="zh-CN" altLang="en-US" sz="2000" i="1" dirty="0">
                  <a:solidFill>
                    <a:srgbClr val="0000CC"/>
                  </a:solidFill>
                  <a:latin typeface="方正粗黑宋简体" panose="02000000000000000000" charset="-122"/>
                  <a:ea typeface="方正粗黑宋简体" panose="02000000000000000000" charset="-122"/>
                </a:rPr>
                <a:t>脉</a:t>
              </a:r>
              <a:endParaRPr lang="zh-CN" altLang="en-US" sz="2000" i="1" dirty="0">
                <a:solidFill>
                  <a:srgbClr val="0000CC"/>
                </a:solidFill>
                <a:latin typeface="方正粗黑宋简体" panose="02000000000000000000" charset="-122"/>
                <a:ea typeface="方正粗黑宋简体" panose="02000000000000000000" charset="-122"/>
              </a:endParaRPr>
            </a:p>
          </p:txBody>
        </p:sp>
      </p:grpSp>
      <p:sp>
        <p:nvSpPr>
          <p:cNvPr id="14" name="文本框 13"/>
          <p:cNvSpPr txBox="1"/>
          <p:nvPr/>
        </p:nvSpPr>
        <p:spPr>
          <a:xfrm>
            <a:off x="2391410" y="3882073"/>
            <a:ext cx="1257300" cy="39878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 wrap="none" anchor="t">
            <a:spAutoFit/>
          </a:bodyPr>
          <a:p>
            <a:r>
              <a:rPr lang="zh-CN" altLang="en-US" sz="2000">
                <a:latin typeface="Arial" panose="020B0604020202020204" pitchFamily="34" charset="0"/>
                <a:ea typeface="宋体" panose="02010600030101010101" pitchFamily="2" charset="-122"/>
              </a:rPr>
              <a:t>大于</a:t>
            </a:r>
            <a:r>
              <a:rPr lang="en-US" altLang="zh-CN" sz="2000">
                <a:latin typeface="Arial" panose="020B0604020202020204" pitchFamily="34" charset="0"/>
                <a:ea typeface="宋体" panose="02010600030101010101" pitchFamily="2" charset="-122"/>
              </a:rPr>
              <a:t>4000</a:t>
            </a:r>
            <a:endParaRPr lang="en-US" altLang="zh-CN" sz="20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4371658" y="4543743"/>
            <a:ext cx="1395095" cy="39878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 wrap="none" anchor="t">
            <a:spAutoFit/>
          </a:bodyPr>
          <a:p>
            <a:r>
              <a:rPr lang="en-US" altLang="zh-CN" sz="2000">
                <a:latin typeface="Arial" panose="020B0604020202020204" pitchFamily="34" charset="0"/>
                <a:ea typeface="宋体" panose="02010600030101010101" pitchFamily="2" charset="-122"/>
              </a:rPr>
              <a:t>1000-2000</a:t>
            </a:r>
            <a:endParaRPr lang="en-US" altLang="zh-CN" sz="20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6118225" y="4960938"/>
            <a:ext cx="1116330" cy="39878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 wrap="none" anchor="t">
            <a:spAutoFit/>
          </a:bodyPr>
          <a:p>
            <a:r>
              <a:rPr lang="zh-CN" altLang="en-US" sz="2000">
                <a:latin typeface="Arial" panose="020B0604020202020204" pitchFamily="34" charset="0"/>
                <a:ea typeface="宋体" panose="02010600030101010101" pitchFamily="2" charset="-122"/>
              </a:rPr>
              <a:t>低于</a:t>
            </a:r>
            <a:r>
              <a:rPr lang="en-US" altLang="zh-CN" sz="2000">
                <a:latin typeface="Arial" panose="020B0604020202020204" pitchFamily="34" charset="0"/>
                <a:ea typeface="宋体" panose="02010600030101010101" pitchFamily="2" charset="-122"/>
              </a:rPr>
              <a:t>500</a:t>
            </a:r>
            <a:endParaRPr lang="en-US" altLang="zh-CN" sz="20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875915" y="3447415"/>
            <a:ext cx="92329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0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一</a:t>
            </a:r>
            <a:endParaRPr lang="zh-CN" altLang="en-US" sz="400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870450" y="3493135"/>
            <a:ext cx="92329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0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二</a:t>
            </a:r>
            <a:endParaRPr lang="zh-CN" altLang="en-US" sz="400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214745" y="3992880"/>
            <a:ext cx="92329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0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三</a:t>
            </a:r>
            <a:endParaRPr lang="zh-CN" altLang="en-US" sz="400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1987550" y="-38100"/>
            <a:ext cx="2384425" cy="583565"/>
          </a:xfrm>
          <a:prstGeom prst="rect">
            <a:avLst/>
          </a:prstGeom>
          <a:noFill/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pattFill prst="lgGrid">
                  <a:fgClr>
                    <a:srgbClr val="BBE0E3"/>
                  </a:fgClr>
                  <a:bgClr>
                    <a:srgbClr val="FFFFFF"/>
                  </a:bgClr>
                </a:pattFill>
              </a14:hiddenFill>
            </a:ext>
          </a:extLst>
        </p:spPr>
        <p:txBody>
          <a:bodyPr wrap="square">
            <a:spAutoFit/>
          </a:bodyPr>
          <a:p>
            <a:pPr>
              <a:spcBef>
                <a:spcPct val="50000"/>
              </a:spcBef>
            </a:pPr>
            <a:r>
              <a:rPr lang="zh-CN" altLang="en-US" sz="3200" noProof="1" dirty="0">
                <a:solidFill>
                  <a:srgbClr val="0000FF"/>
                </a:solidFill>
                <a:effectLst>
                  <a:outerShdw blurRad="38100" dist="38100" dir="2700000">
                    <a:srgbClr val="FFFFFF"/>
                  </a:outerShdw>
                </a:effectLst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西高东低，</a:t>
            </a:r>
            <a:endParaRPr lang="zh-CN" altLang="en-US" sz="3200" noProof="1" dirty="0">
              <a:solidFill>
                <a:srgbClr val="0000FF"/>
              </a:solidFill>
              <a:effectLst>
                <a:outerShdw blurRad="38100" dist="38100" dir="2700000">
                  <a:srgbClr val="FFFFFF"/>
                </a:outerShdw>
              </a:effectLst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4070350" y="-63500"/>
            <a:ext cx="4129088" cy="582613"/>
          </a:xfrm>
          <a:prstGeom prst="rect">
            <a:avLst/>
          </a:prstGeom>
          <a:noFill/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pattFill prst="lgGrid">
                  <a:fgClr>
                    <a:srgbClr val="BBE0E3"/>
                  </a:fgClr>
                  <a:bgClr>
                    <a:srgbClr val="FFFFFF"/>
                  </a:bgClr>
                </a:pattFill>
              </a14:hiddenFill>
            </a:ext>
          </a:extLst>
        </p:spPr>
        <p:txBody>
          <a:bodyPr wrap="square">
            <a:spAutoFit/>
          </a:bodyPr>
          <a:p>
            <a:pPr>
              <a:spcBef>
                <a:spcPct val="50000"/>
              </a:spcBef>
            </a:pPr>
            <a:r>
              <a:rPr lang="zh-CN" altLang="en-US" sz="3200" noProof="1" dirty="0">
                <a:solidFill>
                  <a:srgbClr val="0000FF"/>
                </a:solidFill>
                <a:effectLst>
                  <a:outerShdw blurRad="38100" dist="38100" dir="2700000">
                    <a:srgbClr val="FFFFFF"/>
                  </a:outerShdw>
                </a:effectLst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呈阶梯状</a:t>
            </a:r>
            <a:r>
              <a:rPr lang="en-US" altLang="zh-CN" sz="2400" noProof="1" dirty="0">
                <a:solidFill>
                  <a:srgbClr val="FF0000"/>
                </a:solidFill>
                <a:effectLst>
                  <a:outerShdw blurRad="38100" dist="38100" dir="2700000">
                    <a:srgbClr val="FFFFFF"/>
                  </a:outerShdw>
                </a:effectLst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(</a:t>
            </a:r>
            <a:r>
              <a:rPr lang="zh-CN" altLang="en-US" sz="2400" noProof="1" dirty="0">
                <a:solidFill>
                  <a:srgbClr val="FF0000"/>
                </a:solidFill>
                <a:effectLst>
                  <a:outerShdw blurRad="38100" dist="38100" dir="2700000">
                    <a:srgbClr val="FFFFFF"/>
                  </a:outerShdw>
                </a:effectLst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三级）</a:t>
            </a:r>
            <a:r>
              <a:rPr lang="zh-CN" altLang="en-US" sz="3200" noProof="1" dirty="0">
                <a:solidFill>
                  <a:srgbClr val="0000FF"/>
                </a:solidFill>
                <a:effectLst>
                  <a:outerShdw blurRad="38100" dist="38100" dir="2700000">
                    <a:srgbClr val="FFFFFF"/>
                  </a:outerShdw>
                </a:effectLst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分布。</a:t>
            </a:r>
            <a:endParaRPr lang="zh-CN" altLang="en-US" sz="3200" noProof="1" dirty="0">
              <a:solidFill>
                <a:srgbClr val="0000FF"/>
              </a:solidFill>
              <a:effectLst>
                <a:outerShdw blurRad="38100" dist="38100" dir="2700000">
                  <a:srgbClr val="FFFFFF"/>
                </a:outerShdw>
              </a:effectLst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15875" y="-20320"/>
            <a:ext cx="2352675" cy="583565"/>
          </a:xfrm>
          <a:prstGeom prst="rect">
            <a:avLst/>
          </a:prstGeom>
          <a:noFill/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pattFill prst="lgGrid">
                  <a:fgClr>
                    <a:srgbClr val="BBE0E3"/>
                  </a:fgClr>
                  <a:bgClr>
                    <a:srgbClr val="FFFFFF"/>
                  </a:bgClr>
                </a:pattFill>
              </a14:hiddenFill>
            </a:ext>
          </a:extLst>
        </p:spPr>
        <p:txBody>
          <a:bodyPr wrap="square">
            <a:spAutoFit/>
          </a:bodyPr>
          <a:p>
            <a:pPr>
              <a:spcBef>
                <a:spcPct val="50000"/>
              </a:spcBef>
            </a:pPr>
            <a:r>
              <a:rPr lang="zh-CN" altLang="en-US" sz="3200" noProof="1" dirty="0">
                <a:effectLst>
                  <a:outerShdw blurRad="38100" dist="38100" dir="2700000">
                    <a:srgbClr val="FFFFFF"/>
                  </a:outerShdw>
                </a:effectLst>
                <a:latin typeface="方正粗黑宋简体" panose="02000000000000000000" charset="-122"/>
                <a:ea typeface="方正粗黑宋简体" panose="02000000000000000000" charset="-122"/>
                <a:cs typeface="+mn-cs"/>
              </a:rPr>
              <a:t>地势特点：</a:t>
            </a:r>
            <a:endParaRPr lang="zh-CN" altLang="en-US" sz="3200" noProof="1" dirty="0">
              <a:effectLst>
                <a:outerShdw blurRad="38100" dist="38100" dir="2700000">
                  <a:srgbClr val="FFFFFF"/>
                </a:outerShdw>
              </a:effectLst>
              <a:latin typeface="方正粗黑宋简体" panose="02000000000000000000" charset="-122"/>
              <a:ea typeface="方正粗黑宋简体" panose="02000000000000000000" charset="-122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ldLvl="0" animBg="1"/>
      <p:bldP spid="15" grpId="0" animBg="1"/>
      <p:bldP spid="16" grpId="0" animBg="1"/>
      <p:bldP spid="2" grpId="0"/>
      <p:bldP spid="3" grpId="0"/>
      <p:bldP spid="4" grpId="0"/>
      <p:bldP spid="29" grpId="0" animBg="1"/>
      <p:bldP spid="17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1442" name="图片 1"/>
          <p:cNvPicPr>
            <a:picLocks noChangeAspect="1"/>
          </p:cNvPicPr>
          <p:nvPr/>
        </p:nvPicPr>
        <p:blipFill>
          <a:blip r:embed="rId1"/>
          <a:srcRect l="2788" t="7018" r="2586" b="6078"/>
          <a:stretch>
            <a:fillRect/>
          </a:stretch>
        </p:blipFill>
        <p:spPr>
          <a:xfrm>
            <a:off x="-13970" y="12700"/>
            <a:ext cx="9128125" cy="6680835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132102" name="组合 132101"/>
          <p:cNvGrpSpPr/>
          <p:nvPr/>
        </p:nvGrpSpPr>
        <p:grpSpPr>
          <a:xfrm rot="600000">
            <a:off x="700723" y="2495868"/>
            <a:ext cx="2506662" cy="615950"/>
            <a:chOff x="1156" y="1480"/>
            <a:chExt cx="837" cy="384"/>
          </a:xfrm>
        </p:grpSpPr>
        <p:sp>
          <p:nvSpPr>
            <p:cNvPr id="61444" name="文本框 132102"/>
            <p:cNvSpPr txBox="1"/>
            <p:nvPr/>
          </p:nvSpPr>
          <p:spPr>
            <a:xfrm>
              <a:off x="1156" y="1480"/>
              <a:ext cx="260" cy="229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r>
                <a:rPr lang="zh-CN" altLang="en-US" i="1" dirty="0">
                  <a:solidFill>
                    <a:srgbClr val="0000CC"/>
                  </a:solidFill>
                  <a:latin typeface="方正粗黑宋简体" panose="02000000000000000000" charset="-122"/>
                  <a:ea typeface="方正粗黑宋简体" panose="02000000000000000000" charset="-122"/>
                </a:rPr>
                <a:t>昆</a:t>
              </a:r>
              <a:endParaRPr lang="zh-CN" altLang="en-US" i="1" dirty="0">
                <a:solidFill>
                  <a:srgbClr val="0000CC"/>
                </a:solidFill>
                <a:latin typeface="方正粗黑宋简体" panose="02000000000000000000" charset="-122"/>
                <a:ea typeface="方正粗黑宋简体" panose="02000000000000000000" charset="-122"/>
              </a:endParaRPr>
            </a:p>
          </p:txBody>
        </p:sp>
        <p:sp>
          <p:nvSpPr>
            <p:cNvPr id="61445" name="文本框 132103"/>
            <p:cNvSpPr txBox="1"/>
            <p:nvPr/>
          </p:nvSpPr>
          <p:spPr>
            <a:xfrm>
              <a:off x="1311" y="1589"/>
              <a:ext cx="260" cy="229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r>
                <a:rPr lang="zh-CN" altLang="en-US" i="1" dirty="0">
                  <a:solidFill>
                    <a:srgbClr val="0000CC"/>
                  </a:solidFill>
                  <a:latin typeface="方正粗黑宋简体" panose="02000000000000000000" charset="-122"/>
                  <a:ea typeface="方正粗黑宋简体" panose="02000000000000000000" charset="-122"/>
                </a:rPr>
                <a:t>仑</a:t>
              </a:r>
              <a:endParaRPr lang="zh-CN" altLang="en-US" i="1" dirty="0">
                <a:solidFill>
                  <a:srgbClr val="0000CC"/>
                </a:solidFill>
                <a:latin typeface="方正粗黑宋简体" panose="02000000000000000000" charset="-122"/>
                <a:ea typeface="方正粗黑宋简体" panose="02000000000000000000" charset="-122"/>
              </a:endParaRPr>
            </a:p>
          </p:txBody>
        </p:sp>
        <p:sp>
          <p:nvSpPr>
            <p:cNvPr id="61446" name="文本框 132104"/>
            <p:cNvSpPr txBox="1"/>
            <p:nvPr/>
          </p:nvSpPr>
          <p:spPr>
            <a:xfrm>
              <a:off x="1519" y="1616"/>
              <a:ext cx="260" cy="22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r>
                <a:rPr lang="zh-CN" altLang="en-US" i="1" dirty="0">
                  <a:solidFill>
                    <a:srgbClr val="0000CC"/>
                  </a:solidFill>
                  <a:latin typeface="方正粗黑宋简体" panose="02000000000000000000" charset="-122"/>
                  <a:ea typeface="方正粗黑宋简体" panose="02000000000000000000" charset="-122"/>
                </a:rPr>
                <a:t>山</a:t>
              </a:r>
              <a:endParaRPr lang="zh-CN" altLang="en-US" i="1" dirty="0">
                <a:solidFill>
                  <a:srgbClr val="0000CC"/>
                </a:solidFill>
                <a:latin typeface="方正粗黑宋简体" panose="02000000000000000000" charset="-122"/>
                <a:ea typeface="方正粗黑宋简体" panose="02000000000000000000" charset="-122"/>
              </a:endParaRPr>
            </a:p>
          </p:txBody>
        </p:sp>
        <p:sp>
          <p:nvSpPr>
            <p:cNvPr id="61447" name="文本框 132105"/>
            <p:cNvSpPr txBox="1"/>
            <p:nvPr/>
          </p:nvSpPr>
          <p:spPr>
            <a:xfrm>
              <a:off x="1733" y="1635"/>
              <a:ext cx="260" cy="22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r>
                <a:rPr lang="zh-CN" altLang="en-US" i="1" dirty="0">
                  <a:solidFill>
                    <a:srgbClr val="0000CC"/>
                  </a:solidFill>
                  <a:latin typeface="方正粗黑宋简体" panose="02000000000000000000" charset="-122"/>
                  <a:ea typeface="方正粗黑宋简体" panose="02000000000000000000" charset="-122"/>
                </a:rPr>
                <a:t>脉</a:t>
              </a:r>
              <a:endParaRPr lang="zh-CN" altLang="en-US" i="1" dirty="0">
                <a:solidFill>
                  <a:srgbClr val="0000CC"/>
                </a:solidFill>
                <a:latin typeface="方正粗黑宋简体" panose="02000000000000000000" charset="-122"/>
                <a:ea typeface="方正粗黑宋简体" panose="02000000000000000000" charset="-122"/>
              </a:endParaRPr>
            </a:p>
          </p:txBody>
        </p:sp>
      </p:grpSp>
      <p:grpSp>
        <p:nvGrpSpPr>
          <p:cNvPr id="132112" name="组合 132111"/>
          <p:cNvGrpSpPr/>
          <p:nvPr/>
        </p:nvGrpSpPr>
        <p:grpSpPr>
          <a:xfrm rot="-257026">
            <a:off x="3657547" y="4303901"/>
            <a:ext cx="989012" cy="531813"/>
            <a:chOff x="2200" y="2303"/>
            <a:chExt cx="618" cy="335"/>
          </a:xfrm>
        </p:grpSpPr>
        <p:sp>
          <p:nvSpPr>
            <p:cNvPr id="61454" name="文本框 132112"/>
            <p:cNvSpPr txBox="1"/>
            <p:nvPr/>
          </p:nvSpPr>
          <p:spPr>
            <a:xfrm>
              <a:off x="2330" y="2350"/>
              <a:ext cx="228" cy="25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r>
                <a:rPr lang="zh-CN" altLang="en-US" sz="2000" i="1" dirty="0">
                  <a:solidFill>
                    <a:srgbClr val="0000CC"/>
                  </a:solidFill>
                  <a:latin typeface="方正粗黑宋简体" panose="02000000000000000000" charset="-122"/>
                  <a:ea typeface="方正粗黑宋简体" panose="02000000000000000000" charset="-122"/>
                </a:rPr>
                <a:t>断</a:t>
              </a:r>
              <a:endParaRPr lang="zh-CN" altLang="en-US" sz="2000" i="1" dirty="0">
                <a:solidFill>
                  <a:srgbClr val="0000CC"/>
                </a:solidFill>
                <a:latin typeface="方正粗黑宋简体" panose="02000000000000000000" charset="-122"/>
                <a:ea typeface="方正粗黑宋简体" panose="02000000000000000000" charset="-122"/>
              </a:endParaRPr>
            </a:p>
          </p:txBody>
        </p:sp>
        <p:sp>
          <p:nvSpPr>
            <p:cNvPr id="61455" name="文本框 132113"/>
            <p:cNvSpPr txBox="1"/>
            <p:nvPr/>
          </p:nvSpPr>
          <p:spPr>
            <a:xfrm>
              <a:off x="2200" y="2387"/>
              <a:ext cx="228" cy="25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r>
                <a:rPr lang="zh-CN" altLang="en-US" sz="2000" i="1" dirty="0">
                  <a:solidFill>
                    <a:srgbClr val="0000CC"/>
                  </a:solidFill>
                  <a:latin typeface="方正粗黑宋简体" panose="02000000000000000000" charset="-122"/>
                  <a:ea typeface="方正粗黑宋简体" panose="02000000000000000000" charset="-122"/>
                </a:rPr>
                <a:t>横</a:t>
              </a:r>
              <a:endParaRPr lang="zh-CN" altLang="en-US" sz="2000" i="1" dirty="0">
                <a:solidFill>
                  <a:srgbClr val="0000CC"/>
                </a:solidFill>
                <a:latin typeface="方正粗黑宋简体" panose="02000000000000000000" charset="-122"/>
                <a:ea typeface="方正粗黑宋简体" panose="02000000000000000000" charset="-122"/>
              </a:endParaRPr>
            </a:p>
          </p:txBody>
        </p:sp>
        <p:sp>
          <p:nvSpPr>
            <p:cNvPr id="61456" name="文本框 132114"/>
            <p:cNvSpPr txBox="1"/>
            <p:nvPr/>
          </p:nvSpPr>
          <p:spPr>
            <a:xfrm rot="-420000">
              <a:off x="2451" y="2313"/>
              <a:ext cx="228" cy="25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r>
                <a:rPr lang="zh-CN" altLang="en-US" sz="2000" i="1" dirty="0">
                  <a:solidFill>
                    <a:srgbClr val="0000CC"/>
                  </a:solidFill>
                  <a:latin typeface="方正粗黑宋简体" panose="02000000000000000000" charset="-122"/>
                  <a:ea typeface="方正粗黑宋简体" panose="02000000000000000000" charset="-122"/>
                </a:rPr>
                <a:t>山</a:t>
              </a:r>
              <a:endParaRPr lang="zh-CN" altLang="en-US" sz="2000" i="1" dirty="0">
                <a:solidFill>
                  <a:srgbClr val="0000CC"/>
                </a:solidFill>
                <a:latin typeface="方正粗黑宋简体" panose="02000000000000000000" charset="-122"/>
                <a:ea typeface="方正粗黑宋简体" panose="02000000000000000000" charset="-122"/>
              </a:endParaRPr>
            </a:p>
          </p:txBody>
        </p:sp>
        <p:sp>
          <p:nvSpPr>
            <p:cNvPr id="61457" name="文本框 132115"/>
            <p:cNvSpPr txBox="1"/>
            <p:nvPr/>
          </p:nvSpPr>
          <p:spPr>
            <a:xfrm>
              <a:off x="2590" y="2303"/>
              <a:ext cx="228" cy="25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r>
                <a:rPr lang="zh-CN" altLang="en-US" sz="2000" i="1" dirty="0">
                  <a:solidFill>
                    <a:srgbClr val="0000CC"/>
                  </a:solidFill>
                  <a:latin typeface="方正粗黑宋简体" panose="02000000000000000000" charset="-122"/>
                  <a:ea typeface="方正粗黑宋简体" panose="02000000000000000000" charset="-122"/>
                </a:rPr>
                <a:t>脉</a:t>
              </a:r>
              <a:endParaRPr lang="zh-CN" altLang="en-US" sz="2000" i="1" dirty="0">
                <a:solidFill>
                  <a:srgbClr val="0000CC"/>
                </a:solidFill>
                <a:latin typeface="方正粗黑宋简体" panose="02000000000000000000" charset="-122"/>
                <a:ea typeface="方正粗黑宋简体" panose="02000000000000000000" charset="-122"/>
              </a:endParaRPr>
            </a:p>
          </p:txBody>
        </p:sp>
      </p:grpSp>
      <p:grpSp>
        <p:nvGrpSpPr>
          <p:cNvPr id="132117" name="组合 132116"/>
          <p:cNvGrpSpPr/>
          <p:nvPr/>
        </p:nvGrpSpPr>
        <p:grpSpPr>
          <a:xfrm>
            <a:off x="6625273" y="528320"/>
            <a:ext cx="685800" cy="1304253"/>
            <a:chOff x="3426" y="698"/>
            <a:chExt cx="383" cy="788"/>
          </a:xfrm>
        </p:grpSpPr>
        <p:sp>
          <p:nvSpPr>
            <p:cNvPr id="61459" name="文本框 132117"/>
            <p:cNvSpPr txBox="1"/>
            <p:nvPr/>
          </p:nvSpPr>
          <p:spPr>
            <a:xfrm>
              <a:off x="3556" y="698"/>
              <a:ext cx="244" cy="24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r>
                <a:rPr lang="zh-CN" altLang="en-US" sz="2000" i="1" dirty="0">
                  <a:solidFill>
                    <a:srgbClr val="0000CC"/>
                  </a:solidFill>
                  <a:latin typeface="方正粗黑宋简体" panose="02000000000000000000" charset="-122"/>
                  <a:ea typeface="方正粗黑宋简体" panose="02000000000000000000" charset="-122"/>
                </a:rPr>
                <a:t>大</a:t>
              </a:r>
              <a:endParaRPr lang="zh-CN" altLang="en-US" sz="2000" i="1" dirty="0">
                <a:solidFill>
                  <a:srgbClr val="0000CC"/>
                </a:solidFill>
                <a:latin typeface="方正粗黑宋简体" panose="02000000000000000000" charset="-122"/>
                <a:ea typeface="方正粗黑宋简体" panose="02000000000000000000" charset="-122"/>
              </a:endParaRPr>
            </a:p>
          </p:txBody>
        </p:sp>
        <p:sp>
          <p:nvSpPr>
            <p:cNvPr id="61460" name="文本框 132118"/>
            <p:cNvSpPr txBox="1"/>
            <p:nvPr/>
          </p:nvSpPr>
          <p:spPr>
            <a:xfrm>
              <a:off x="3565" y="893"/>
              <a:ext cx="244" cy="24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r>
                <a:rPr lang="zh-CN" altLang="en-US" sz="2000" i="1" dirty="0">
                  <a:solidFill>
                    <a:srgbClr val="0000CC"/>
                  </a:solidFill>
                  <a:latin typeface="方正粗黑宋简体" panose="02000000000000000000" charset="-122"/>
                  <a:ea typeface="方正粗黑宋简体" panose="02000000000000000000" charset="-122"/>
                </a:rPr>
                <a:t>兴</a:t>
              </a:r>
              <a:endParaRPr lang="zh-CN" altLang="en-US" sz="2000" i="1" dirty="0">
                <a:solidFill>
                  <a:srgbClr val="0000CC"/>
                </a:solidFill>
                <a:latin typeface="方正粗黑宋简体" panose="02000000000000000000" charset="-122"/>
                <a:ea typeface="方正粗黑宋简体" panose="02000000000000000000" charset="-122"/>
              </a:endParaRPr>
            </a:p>
          </p:txBody>
        </p:sp>
        <p:sp>
          <p:nvSpPr>
            <p:cNvPr id="61461" name="文本框 132119"/>
            <p:cNvSpPr txBox="1"/>
            <p:nvPr/>
          </p:nvSpPr>
          <p:spPr>
            <a:xfrm>
              <a:off x="3509" y="1052"/>
              <a:ext cx="244" cy="24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r>
                <a:rPr lang="zh-CN" altLang="en-US" sz="2000" i="1" dirty="0">
                  <a:solidFill>
                    <a:srgbClr val="0000CC"/>
                  </a:solidFill>
                  <a:latin typeface="方正粗黑宋简体" panose="02000000000000000000" charset="-122"/>
                  <a:ea typeface="方正粗黑宋简体" panose="02000000000000000000" charset="-122"/>
                </a:rPr>
                <a:t>安</a:t>
              </a:r>
              <a:endParaRPr lang="zh-CN" altLang="en-US" sz="2000" i="1" dirty="0">
                <a:solidFill>
                  <a:srgbClr val="0000CC"/>
                </a:solidFill>
                <a:latin typeface="方正粗黑宋简体" panose="02000000000000000000" charset="-122"/>
                <a:ea typeface="方正粗黑宋简体" panose="02000000000000000000" charset="-122"/>
              </a:endParaRPr>
            </a:p>
          </p:txBody>
        </p:sp>
        <p:sp>
          <p:nvSpPr>
            <p:cNvPr id="61462" name="文本框 132120"/>
            <p:cNvSpPr txBox="1"/>
            <p:nvPr/>
          </p:nvSpPr>
          <p:spPr>
            <a:xfrm>
              <a:off x="3426" y="1245"/>
              <a:ext cx="270" cy="241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r>
                <a:rPr lang="zh-CN" altLang="en-US" sz="2000" i="1" dirty="0">
                  <a:solidFill>
                    <a:srgbClr val="0000CC"/>
                  </a:solidFill>
                  <a:latin typeface="方正粗黑宋简体" panose="02000000000000000000" charset="-122"/>
                  <a:ea typeface="方正粗黑宋简体" panose="02000000000000000000" charset="-122"/>
                </a:rPr>
                <a:t>岭</a:t>
              </a:r>
              <a:endParaRPr lang="zh-CN" altLang="en-US" sz="2000" i="1" dirty="0">
                <a:solidFill>
                  <a:srgbClr val="0000CC"/>
                </a:solidFill>
                <a:latin typeface="方正粗黑宋简体" panose="02000000000000000000" charset="-122"/>
                <a:ea typeface="方正粗黑宋简体" panose="02000000000000000000" charset="-122"/>
              </a:endParaRPr>
            </a:p>
          </p:txBody>
        </p:sp>
      </p:grpSp>
      <p:grpSp>
        <p:nvGrpSpPr>
          <p:cNvPr id="132122" name="组合 132121"/>
          <p:cNvGrpSpPr/>
          <p:nvPr/>
        </p:nvGrpSpPr>
        <p:grpSpPr>
          <a:xfrm>
            <a:off x="5825808" y="2495001"/>
            <a:ext cx="647700" cy="1197376"/>
            <a:chOff x="3062" y="1428"/>
            <a:chExt cx="408" cy="824"/>
          </a:xfrm>
        </p:grpSpPr>
        <p:sp>
          <p:nvSpPr>
            <p:cNvPr id="61464" name="文本框 132122"/>
            <p:cNvSpPr txBox="1"/>
            <p:nvPr/>
          </p:nvSpPr>
          <p:spPr>
            <a:xfrm>
              <a:off x="3200" y="1428"/>
              <a:ext cx="270" cy="253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r>
                <a:rPr lang="zh-CN" altLang="en-US" sz="1800" i="1" dirty="0">
                  <a:solidFill>
                    <a:srgbClr val="0000CC"/>
                  </a:solidFill>
                  <a:latin typeface="方正粗黑宋简体" panose="02000000000000000000" charset="-122"/>
                  <a:ea typeface="方正粗黑宋简体" panose="02000000000000000000" charset="-122"/>
                </a:rPr>
                <a:t>太</a:t>
              </a:r>
              <a:endParaRPr lang="zh-CN" altLang="en-US" sz="1800" i="1" dirty="0">
                <a:solidFill>
                  <a:srgbClr val="0000CC"/>
                </a:solidFill>
                <a:latin typeface="方正粗黑宋简体" panose="02000000000000000000" charset="-122"/>
                <a:ea typeface="方正粗黑宋简体" panose="02000000000000000000" charset="-122"/>
              </a:endParaRPr>
            </a:p>
          </p:txBody>
        </p:sp>
        <p:sp>
          <p:nvSpPr>
            <p:cNvPr id="61465" name="文本框 132123"/>
            <p:cNvSpPr txBox="1"/>
            <p:nvPr/>
          </p:nvSpPr>
          <p:spPr>
            <a:xfrm>
              <a:off x="3186" y="1657"/>
              <a:ext cx="270" cy="253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r>
                <a:rPr lang="zh-CN" altLang="en-US" sz="1800" i="1" dirty="0">
                  <a:solidFill>
                    <a:srgbClr val="0000CC"/>
                  </a:solidFill>
                  <a:latin typeface="方正粗黑宋简体" panose="02000000000000000000" charset="-122"/>
                  <a:ea typeface="方正粗黑宋简体" panose="02000000000000000000" charset="-122"/>
                </a:rPr>
                <a:t>行</a:t>
              </a:r>
              <a:endParaRPr lang="zh-CN" altLang="en-US" sz="1800" i="1" dirty="0">
                <a:solidFill>
                  <a:srgbClr val="0000CC"/>
                </a:solidFill>
                <a:latin typeface="方正粗黑宋简体" panose="02000000000000000000" charset="-122"/>
                <a:ea typeface="方正粗黑宋简体" panose="02000000000000000000" charset="-122"/>
              </a:endParaRPr>
            </a:p>
          </p:txBody>
        </p:sp>
        <p:sp>
          <p:nvSpPr>
            <p:cNvPr id="61466" name="文本框 132124"/>
            <p:cNvSpPr txBox="1"/>
            <p:nvPr/>
          </p:nvSpPr>
          <p:spPr>
            <a:xfrm>
              <a:off x="3121" y="1810"/>
              <a:ext cx="270" cy="253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r>
                <a:rPr lang="zh-CN" altLang="en-US" sz="1800" i="1" dirty="0">
                  <a:solidFill>
                    <a:srgbClr val="0000CC"/>
                  </a:solidFill>
                  <a:latin typeface="方正粗黑宋简体" panose="02000000000000000000" charset="-122"/>
                  <a:ea typeface="方正粗黑宋简体" panose="02000000000000000000" charset="-122"/>
                </a:rPr>
                <a:t>山</a:t>
              </a:r>
              <a:endParaRPr lang="zh-CN" altLang="en-US" sz="1800" i="1" dirty="0">
                <a:solidFill>
                  <a:srgbClr val="0000CC"/>
                </a:solidFill>
                <a:latin typeface="方正粗黑宋简体" panose="02000000000000000000" charset="-122"/>
                <a:ea typeface="方正粗黑宋简体" panose="02000000000000000000" charset="-122"/>
              </a:endParaRPr>
            </a:p>
          </p:txBody>
        </p:sp>
        <p:sp>
          <p:nvSpPr>
            <p:cNvPr id="61467" name="文本框 132125"/>
            <p:cNvSpPr txBox="1"/>
            <p:nvPr/>
          </p:nvSpPr>
          <p:spPr>
            <a:xfrm>
              <a:off x="3062" y="1999"/>
              <a:ext cx="270" cy="253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r>
                <a:rPr lang="zh-CN" altLang="en-US" sz="1800" i="1" dirty="0">
                  <a:solidFill>
                    <a:srgbClr val="0000CC"/>
                  </a:solidFill>
                  <a:latin typeface="方正粗黑宋简体" panose="02000000000000000000" charset="-122"/>
                  <a:ea typeface="方正粗黑宋简体" panose="02000000000000000000" charset="-122"/>
                </a:rPr>
                <a:t>脉</a:t>
              </a:r>
              <a:endParaRPr lang="zh-CN" altLang="en-US" sz="1800" i="1" dirty="0">
                <a:solidFill>
                  <a:srgbClr val="0000CC"/>
                </a:solidFill>
                <a:latin typeface="方正粗黑宋简体" panose="02000000000000000000" charset="-122"/>
                <a:ea typeface="方正粗黑宋简体" panose="02000000000000000000" charset="-122"/>
              </a:endParaRPr>
            </a:p>
          </p:txBody>
        </p:sp>
      </p:grpSp>
      <p:grpSp>
        <p:nvGrpSpPr>
          <p:cNvPr id="132127" name="组合 132126"/>
          <p:cNvGrpSpPr/>
          <p:nvPr/>
        </p:nvGrpSpPr>
        <p:grpSpPr>
          <a:xfrm rot="480000">
            <a:off x="5321785" y="4841017"/>
            <a:ext cx="683832" cy="951156"/>
            <a:chOff x="2949" y="2342"/>
            <a:chExt cx="357" cy="596"/>
          </a:xfrm>
        </p:grpSpPr>
        <p:sp>
          <p:nvSpPr>
            <p:cNvPr id="61469" name="文本框 132127"/>
            <p:cNvSpPr txBox="1"/>
            <p:nvPr/>
          </p:nvSpPr>
          <p:spPr>
            <a:xfrm>
              <a:off x="3024" y="2342"/>
              <a:ext cx="270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r>
                <a:rPr lang="zh-CN" altLang="en-US" sz="2000" i="1" dirty="0">
                  <a:solidFill>
                    <a:srgbClr val="0000CC"/>
                  </a:solidFill>
                  <a:latin typeface="方正粗黑宋简体" panose="02000000000000000000" charset="-122"/>
                  <a:ea typeface="方正粗黑宋简体" panose="02000000000000000000" charset="-122"/>
                </a:rPr>
                <a:t>雪</a:t>
              </a:r>
              <a:endParaRPr lang="zh-CN" altLang="en-US" sz="2000" i="1" dirty="0">
                <a:solidFill>
                  <a:srgbClr val="0000CC"/>
                </a:solidFill>
                <a:latin typeface="方正粗黑宋简体" panose="02000000000000000000" charset="-122"/>
                <a:ea typeface="方正粗黑宋简体" panose="02000000000000000000" charset="-122"/>
              </a:endParaRPr>
            </a:p>
          </p:txBody>
        </p:sp>
        <p:sp>
          <p:nvSpPr>
            <p:cNvPr id="61470" name="文本框 132128"/>
            <p:cNvSpPr txBox="1"/>
            <p:nvPr/>
          </p:nvSpPr>
          <p:spPr>
            <a:xfrm>
              <a:off x="3036" y="2548"/>
              <a:ext cx="270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r>
                <a:rPr lang="zh-CN" altLang="en-US" sz="2000" i="1" dirty="0">
                  <a:solidFill>
                    <a:srgbClr val="0000CC"/>
                  </a:solidFill>
                  <a:latin typeface="方正粗黑宋简体" panose="02000000000000000000" charset="-122"/>
                  <a:ea typeface="方正粗黑宋简体" panose="02000000000000000000" charset="-122"/>
                </a:rPr>
                <a:t>峰</a:t>
              </a:r>
              <a:endParaRPr lang="zh-CN" altLang="en-US" sz="2000" i="1" dirty="0">
                <a:solidFill>
                  <a:srgbClr val="0000CC"/>
                </a:solidFill>
                <a:latin typeface="方正粗黑宋简体" panose="02000000000000000000" charset="-122"/>
                <a:ea typeface="方正粗黑宋简体" panose="02000000000000000000" charset="-122"/>
              </a:endParaRPr>
            </a:p>
          </p:txBody>
        </p:sp>
        <p:sp>
          <p:nvSpPr>
            <p:cNvPr id="61471" name="文本框 132129"/>
            <p:cNvSpPr txBox="1"/>
            <p:nvPr/>
          </p:nvSpPr>
          <p:spPr>
            <a:xfrm>
              <a:off x="2949" y="2688"/>
              <a:ext cx="270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r>
                <a:rPr lang="zh-CN" altLang="en-US" sz="2000" i="1" dirty="0">
                  <a:solidFill>
                    <a:srgbClr val="0000CC"/>
                  </a:solidFill>
                  <a:latin typeface="方正粗黑宋简体" panose="02000000000000000000" charset="-122"/>
                  <a:ea typeface="方正粗黑宋简体" panose="02000000000000000000" charset="-122"/>
                </a:rPr>
                <a:t>山</a:t>
              </a:r>
              <a:endParaRPr lang="zh-CN" altLang="en-US" sz="2000" i="1" dirty="0">
                <a:solidFill>
                  <a:srgbClr val="0000CC"/>
                </a:solidFill>
                <a:latin typeface="方正粗黑宋简体" panose="02000000000000000000" charset="-122"/>
                <a:ea typeface="方正粗黑宋简体" panose="02000000000000000000" charset="-122"/>
              </a:endParaRPr>
            </a:p>
          </p:txBody>
        </p:sp>
      </p:grpSp>
      <p:grpSp>
        <p:nvGrpSpPr>
          <p:cNvPr id="132136" name="组合 132135"/>
          <p:cNvGrpSpPr/>
          <p:nvPr/>
        </p:nvGrpSpPr>
        <p:grpSpPr>
          <a:xfrm rot="-274115">
            <a:off x="5421162" y="4153973"/>
            <a:ext cx="488950" cy="636533"/>
            <a:chOff x="2953" y="2176"/>
            <a:chExt cx="279" cy="324"/>
          </a:xfrm>
        </p:grpSpPr>
        <p:sp>
          <p:nvSpPr>
            <p:cNvPr id="61473" name="文本框 132136"/>
            <p:cNvSpPr txBox="1"/>
            <p:nvPr/>
          </p:nvSpPr>
          <p:spPr>
            <a:xfrm>
              <a:off x="2953" y="2297"/>
              <a:ext cx="270" cy="203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r>
                <a:rPr lang="zh-CN" altLang="en-US" sz="2000" i="1" dirty="0">
                  <a:solidFill>
                    <a:srgbClr val="0000CC"/>
                  </a:solidFill>
                  <a:latin typeface="方正粗黑宋简体" panose="02000000000000000000" charset="-122"/>
                  <a:ea typeface="方正粗黑宋简体" panose="02000000000000000000" charset="-122"/>
                </a:rPr>
                <a:t>山</a:t>
              </a:r>
              <a:endParaRPr lang="zh-CN" altLang="en-US" sz="2000" i="1" dirty="0">
                <a:solidFill>
                  <a:srgbClr val="0000CC"/>
                </a:solidFill>
                <a:latin typeface="方正粗黑宋简体" panose="02000000000000000000" charset="-122"/>
                <a:ea typeface="方正粗黑宋简体" panose="02000000000000000000" charset="-122"/>
              </a:endParaRPr>
            </a:p>
          </p:txBody>
        </p:sp>
        <p:sp>
          <p:nvSpPr>
            <p:cNvPr id="61474" name="文本框 132137"/>
            <p:cNvSpPr txBox="1"/>
            <p:nvPr/>
          </p:nvSpPr>
          <p:spPr>
            <a:xfrm>
              <a:off x="2962" y="2176"/>
              <a:ext cx="270" cy="203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r>
                <a:rPr lang="zh-CN" altLang="en-US" sz="2000" i="1" dirty="0">
                  <a:solidFill>
                    <a:srgbClr val="0000CC"/>
                  </a:solidFill>
                  <a:latin typeface="方正粗黑宋简体" panose="02000000000000000000" charset="-122"/>
                  <a:ea typeface="方正粗黑宋简体" panose="02000000000000000000" charset="-122"/>
                </a:rPr>
                <a:t>巫</a:t>
              </a:r>
              <a:endParaRPr lang="zh-CN" altLang="en-US" sz="2000" i="1" dirty="0">
                <a:solidFill>
                  <a:srgbClr val="0000CC"/>
                </a:solidFill>
                <a:latin typeface="方正粗黑宋简体" panose="02000000000000000000" charset="-122"/>
                <a:ea typeface="方正粗黑宋简体" panose="02000000000000000000" charset="-122"/>
              </a:endParaRPr>
            </a:p>
          </p:txBody>
        </p:sp>
      </p:grpSp>
      <p:grpSp>
        <p:nvGrpSpPr>
          <p:cNvPr id="132107" name="组合 132106"/>
          <p:cNvGrpSpPr/>
          <p:nvPr/>
        </p:nvGrpSpPr>
        <p:grpSpPr>
          <a:xfrm rot="600000">
            <a:off x="3219076" y="2510726"/>
            <a:ext cx="1409700" cy="541338"/>
            <a:chOff x="1927" y="1480"/>
            <a:chExt cx="628" cy="341"/>
          </a:xfrm>
        </p:grpSpPr>
        <p:sp>
          <p:nvSpPr>
            <p:cNvPr id="61449" name="文本框 132107"/>
            <p:cNvSpPr txBox="1"/>
            <p:nvPr/>
          </p:nvSpPr>
          <p:spPr>
            <a:xfrm>
              <a:off x="1927" y="1480"/>
              <a:ext cx="228" cy="25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r>
                <a:rPr lang="zh-CN" altLang="en-US" sz="2000" i="1" dirty="0">
                  <a:solidFill>
                    <a:srgbClr val="0000CC"/>
                  </a:solidFill>
                  <a:latin typeface="方正粗黑宋简体" panose="02000000000000000000" charset="-122"/>
                  <a:ea typeface="方正粗黑宋简体" panose="02000000000000000000" charset="-122"/>
                </a:rPr>
                <a:t>祁</a:t>
              </a:r>
              <a:endParaRPr lang="zh-CN" altLang="en-US" sz="2000" i="1" dirty="0">
                <a:solidFill>
                  <a:srgbClr val="0000CC"/>
                </a:solidFill>
                <a:latin typeface="方正粗黑宋简体" panose="02000000000000000000" charset="-122"/>
                <a:ea typeface="方正粗黑宋简体" panose="02000000000000000000" charset="-122"/>
              </a:endParaRPr>
            </a:p>
          </p:txBody>
        </p:sp>
        <p:sp>
          <p:nvSpPr>
            <p:cNvPr id="61450" name="文本框 132108"/>
            <p:cNvSpPr txBox="1"/>
            <p:nvPr/>
          </p:nvSpPr>
          <p:spPr>
            <a:xfrm>
              <a:off x="2085" y="1480"/>
              <a:ext cx="228" cy="25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r>
                <a:rPr lang="zh-CN" altLang="en-US" sz="2000" i="1" dirty="0">
                  <a:solidFill>
                    <a:srgbClr val="0000CC"/>
                  </a:solidFill>
                  <a:latin typeface="方正粗黑宋简体" panose="02000000000000000000" charset="-122"/>
                  <a:ea typeface="方正粗黑宋简体" panose="02000000000000000000" charset="-122"/>
                </a:rPr>
                <a:t>连</a:t>
              </a:r>
              <a:endParaRPr lang="zh-CN" altLang="en-US" sz="2000" i="1" dirty="0">
                <a:solidFill>
                  <a:srgbClr val="0000CC"/>
                </a:solidFill>
                <a:latin typeface="方正粗黑宋简体" panose="02000000000000000000" charset="-122"/>
                <a:ea typeface="方正粗黑宋简体" panose="02000000000000000000" charset="-122"/>
              </a:endParaRPr>
            </a:p>
          </p:txBody>
        </p:sp>
        <p:sp>
          <p:nvSpPr>
            <p:cNvPr id="61451" name="文本框 132109"/>
            <p:cNvSpPr txBox="1"/>
            <p:nvPr/>
          </p:nvSpPr>
          <p:spPr>
            <a:xfrm>
              <a:off x="2200" y="1525"/>
              <a:ext cx="228" cy="25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r>
                <a:rPr lang="zh-CN" altLang="en-US" sz="2000" i="1" dirty="0">
                  <a:solidFill>
                    <a:srgbClr val="0000CC"/>
                  </a:solidFill>
                  <a:latin typeface="方正粗黑宋简体" panose="02000000000000000000" charset="-122"/>
                  <a:ea typeface="方正粗黑宋简体" panose="02000000000000000000" charset="-122"/>
                </a:rPr>
                <a:t>山</a:t>
              </a:r>
              <a:endParaRPr lang="zh-CN" altLang="en-US" sz="2000" i="1" dirty="0">
                <a:solidFill>
                  <a:srgbClr val="0000CC"/>
                </a:solidFill>
                <a:latin typeface="方正粗黑宋简体" panose="02000000000000000000" charset="-122"/>
                <a:ea typeface="方正粗黑宋简体" panose="02000000000000000000" charset="-122"/>
              </a:endParaRPr>
            </a:p>
          </p:txBody>
        </p:sp>
        <p:sp>
          <p:nvSpPr>
            <p:cNvPr id="61452" name="文本框 132110"/>
            <p:cNvSpPr txBox="1"/>
            <p:nvPr/>
          </p:nvSpPr>
          <p:spPr>
            <a:xfrm>
              <a:off x="2327" y="1570"/>
              <a:ext cx="228" cy="25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r>
                <a:rPr lang="zh-CN" altLang="en-US" sz="2000" i="1" dirty="0">
                  <a:solidFill>
                    <a:srgbClr val="0000CC"/>
                  </a:solidFill>
                  <a:latin typeface="方正粗黑宋简体" panose="02000000000000000000" charset="-122"/>
                  <a:ea typeface="方正粗黑宋简体" panose="02000000000000000000" charset="-122"/>
                </a:rPr>
                <a:t>脉</a:t>
              </a:r>
              <a:endParaRPr lang="zh-CN" altLang="en-US" sz="2000" i="1" dirty="0">
                <a:solidFill>
                  <a:srgbClr val="0000CC"/>
                </a:solidFill>
                <a:latin typeface="方正粗黑宋简体" panose="02000000000000000000" charset="-122"/>
                <a:ea typeface="方正粗黑宋简体" panose="02000000000000000000" charset="-122"/>
              </a:endParaRPr>
            </a:p>
          </p:txBody>
        </p:sp>
      </p:grpSp>
      <p:sp>
        <p:nvSpPr>
          <p:cNvPr id="14" name="文本框 13"/>
          <p:cNvSpPr txBox="1"/>
          <p:nvPr/>
        </p:nvSpPr>
        <p:spPr>
          <a:xfrm>
            <a:off x="2541270" y="3882073"/>
            <a:ext cx="1257300" cy="39878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 wrap="none" anchor="t">
            <a:spAutoFit/>
          </a:bodyPr>
          <a:p>
            <a:r>
              <a:rPr lang="zh-CN" altLang="en-US" sz="2000">
                <a:latin typeface="Arial" panose="020B0604020202020204" pitchFamily="34" charset="0"/>
                <a:ea typeface="宋体" panose="02010600030101010101" pitchFamily="2" charset="-122"/>
              </a:rPr>
              <a:t>大于</a:t>
            </a:r>
            <a:r>
              <a:rPr lang="en-US" altLang="zh-CN" sz="2000">
                <a:latin typeface="Arial" panose="020B0604020202020204" pitchFamily="34" charset="0"/>
                <a:ea typeface="宋体" panose="02010600030101010101" pitchFamily="2" charset="-122"/>
              </a:rPr>
              <a:t>4000</a:t>
            </a:r>
            <a:endParaRPr lang="en-US" altLang="zh-CN" sz="20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4371658" y="4543743"/>
            <a:ext cx="1395095" cy="39878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 wrap="none" anchor="t">
            <a:spAutoFit/>
          </a:bodyPr>
          <a:p>
            <a:r>
              <a:rPr lang="en-US" altLang="zh-CN" sz="2000">
                <a:latin typeface="Arial" panose="020B0604020202020204" pitchFamily="34" charset="0"/>
                <a:ea typeface="宋体" panose="02010600030101010101" pitchFamily="2" charset="-122"/>
              </a:rPr>
              <a:t>1000-2000</a:t>
            </a:r>
            <a:endParaRPr lang="en-US" altLang="zh-CN" sz="20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6118225" y="4960938"/>
            <a:ext cx="1116330" cy="39878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 wrap="none" anchor="t">
            <a:spAutoFit/>
          </a:bodyPr>
          <a:p>
            <a:r>
              <a:rPr lang="zh-CN" altLang="en-US" sz="2000">
                <a:latin typeface="Arial" panose="020B0604020202020204" pitchFamily="34" charset="0"/>
                <a:ea typeface="宋体" panose="02010600030101010101" pitchFamily="2" charset="-122"/>
              </a:rPr>
              <a:t>低于</a:t>
            </a:r>
            <a:r>
              <a:rPr lang="en-US" altLang="zh-CN" sz="2000">
                <a:latin typeface="Arial" panose="020B0604020202020204" pitchFamily="34" charset="0"/>
                <a:ea typeface="宋体" panose="02010600030101010101" pitchFamily="2" charset="-122"/>
              </a:rPr>
              <a:t>500</a:t>
            </a:r>
            <a:endParaRPr lang="en-US" altLang="zh-CN" sz="20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875915" y="3447415"/>
            <a:ext cx="92329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0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一</a:t>
            </a:r>
            <a:endParaRPr lang="zh-CN" altLang="en-US" sz="400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870450" y="3493135"/>
            <a:ext cx="92329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0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二</a:t>
            </a:r>
            <a:endParaRPr lang="zh-CN" altLang="en-US" sz="400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214745" y="3992880"/>
            <a:ext cx="92329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0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三</a:t>
            </a:r>
            <a:endParaRPr lang="zh-CN" altLang="en-US" sz="400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1987550" y="-38100"/>
            <a:ext cx="2384425" cy="583565"/>
          </a:xfrm>
          <a:prstGeom prst="rect">
            <a:avLst/>
          </a:prstGeom>
          <a:noFill/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pattFill prst="lgGrid">
                  <a:fgClr>
                    <a:srgbClr val="BBE0E3"/>
                  </a:fgClr>
                  <a:bgClr>
                    <a:srgbClr val="FFFFFF"/>
                  </a:bgClr>
                </a:pattFill>
              </a14:hiddenFill>
            </a:ext>
          </a:extLst>
        </p:spPr>
        <p:txBody>
          <a:bodyPr wrap="square">
            <a:spAutoFit/>
          </a:bodyPr>
          <a:p>
            <a:pPr>
              <a:spcBef>
                <a:spcPct val="50000"/>
              </a:spcBef>
            </a:pPr>
            <a:r>
              <a:rPr lang="zh-CN" altLang="en-US" sz="3200" noProof="1" dirty="0">
                <a:solidFill>
                  <a:srgbClr val="0000FF"/>
                </a:solidFill>
                <a:effectLst>
                  <a:outerShdw blurRad="38100" dist="38100" dir="2700000">
                    <a:srgbClr val="FFFFFF"/>
                  </a:outerShdw>
                </a:effectLst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西高东低，</a:t>
            </a:r>
            <a:endParaRPr lang="zh-CN" altLang="en-US" sz="3200" noProof="1" dirty="0">
              <a:solidFill>
                <a:srgbClr val="0000FF"/>
              </a:solidFill>
              <a:effectLst>
                <a:outerShdw blurRad="38100" dist="38100" dir="2700000">
                  <a:srgbClr val="FFFFFF"/>
                </a:outerShdw>
              </a:effectLst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4070350" y="-63500"/>
            <a:ext cx="4129088" cy="582613"/>
          </a:xfrm>
          <a:prstGeom prst="rect">
            <a:avLst/>
          </a:prstGeom>
          <a:noFill/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pattFill prst="lgGrid">
                  <a:fgClr>
                    <a:srgbClr val="BBE0E3"/>
                  </a:fgClr>
                  <a:bgClr>
                    <a:srgbClr val="FFFFFF"/>
                  </a:bgClr>
                </a:pattFill>
              </a14:hiddenFill>
            </a:ext>
          </a:extLst>
        </p:spPr>
        <p:txBody>
          <a:bodyPr wrap="square">
            <a:spAutoFit/>
          </a:bodyPr>
          <a:p>
            <a:pPr>
              <a:spcBef>
                <a:spcPct val="50000"/>
              </a:spcBef>
            </a:pPr>
            <a:r>
              <a:rPr lang="zh-CN" altLang="en-US" sz="3200" noProof="1" dirty="0">
                <a:solidFill>
                  <a:srgbClr val="0000FF"/>
                </a:solidFill>
                <a:effectLst>
                  <a:outerShdw blurRad="38100" dist="38100" dir="2700000">
                    <a:srgbClr val="FFFFFF"/>
                  </a:outerShdw>
                </a:effectLst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呈阶梯状</a:t>
            </a:r>
            <a:r>
              <a:rPr lang="en-US" altLang="zh-CN" sz="2400" noProof="1" dirty="0">
                <a:solidFill>
                  <a:srgbClr val="FF0000"/>
                </a:solidFill>
                <a:effectLst>
                  <a:outerShdw blurRad="38100" dist="38100" dir="2700000">
                    <a:srgbClr val="FFFFFF"/>
                  </a:outerShdw>
                </a:effectLst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(</a:t>
            </a:r>
            <a:r>
              <a:rPr lang="zh-CN" altLang="en-US" sz="2400" noProof="1" dirty="0">
                <a:solidFill>
                  <a:srgbClr val="FF0000"/>
                </a:solidFill>
                <a:effectLst>
                  <a:outerShdw blurRad="38100" dist="38100" dir="2700000">
                    <a:srgbClr val="FFFFFF"/>
                  </a:outerShdw>
                </a:effectLst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三级）</a:t>
            </a:r>
            <a:r>
              <a:rPr lang="zh-CN" altLang="en-US" sz="3200" noProof="1" dirty="0">
                <a:solidFill>
                  <a:srgbClr val="0000FF"/>
                </a:solidFill>
                <a:effectLst>
                  <a:outerShdw blurRad="38100" dist="38100" dir="2700000">
                    <a:srgbClr val="FFFFFF"/>
                  </a:outerShdw>
                </a:effectLst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分布。</a:t>
            </a:r>
            <a:endParaRPr lang="zh-CN" altLang="en-US" sz="3200" noProof="1" dirty="0">
              <a:solidFill>
                <a:srgbClr val="0000FF"/>
              </a:solidFill>
              <a:effectLst>
                <a:outerShdw blurRad="38100" dist="38100" dir="2700000">
                  <a:srgbClr val="FFFFFF"/>
                </a:outerShdw>
              </a:effectLst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15875" y="-20320"/>
            <a:ext cx="2352675" cy="583565"/>
          </a:xfrm>
          <a:prstGeom prst="rect">
            <a:avLst/>
          </a:prstGeom>
          <a:noFill/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pattFill prst="lgGrid">
                  <a:fgClr>
                    <a:srgbClr val="BBE0E3"/>
                  </a:fgClr>
                  <a:bgClr>
                    <a:srgbClr val="FFFFFF"/>
                  </a:bgClr>
                </a:pattFill>
              </a14:hiddenFill>
            </a:ext>
          </a:extLst>
        </p:spPr>
        <p:txBody>
          <a:bodyPr wrap="square">
            <a:spAutoFit/>
          </a:bodyPr>
          <a:p>
            <a:pPr>
              <a:spcBef>
                <a:spcPct val="50000"/>
              </a:spcBef>
            </a:pPr>
            <a:r>
              <a:rPr lang="zh-CN" altLang="en-US" sz="3200" noProof="1" dirty="0">
                <a:effectLst>
                  <a:outerShdw blurRad="38100" dist="38100" dir="2700000">
                    <a:srgbClr val="FFFFFF"/>
                  </a:outerShdw>
                </a:effectLst>
                <a:latin typeface="方正粗黑宋简体" panose="02000000000000000000" charset="-122"/>
                <a:ea typeface="方正粗黑宋简体" panose="02000000000000000000" charset="-122"/>
                <a:cs typeface="+mn-cs"/>
              </a:rPr>
              <a:t>地势特点：</a:t>
            </a:r>
            <a:endParaRPr lang="zh-CN" altLang="en-US" sz="3200" noProof="1" dirty="0">
              <a:effectLst>
                <a:outerShdw blurRad="38100" dist="38100" dir="2700000">
                  <a:srgbClr val="FFFFFF"/>
                </a:outerShdw>
              </a:effectLst>
              <a:latin typeface="方正粗黑宋简体" panose="02000000000000000000" charset="-122"/>
              <a:ea typeface="方正粗黑宋简体" panose="02000000000000000000" charset="-122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1" dur="500"/>
                                        <p:tgtEl>
                                          <p:spTgt spid="132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6" dur="500"/>
                                        <p:tgtEl>
                                          <p:spTgt spid="132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1" dur="500"/>
                                        <p:tgtEl>
                                          <p:spTgt spid="132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6" dur="500"/>
                                        <p:tgtEl>
                                          <p:spTgt spid="132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1" dur="500"/>
                                        <p:tgtEl>
                                          <p:spTgt spid="132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6" dur="500"/>
                                        <p:tgtEl>
                                          <p:spTgt spid="132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61" dur="500"/>
                                        <p:tgtEl>
                                          <p:spTgt spid="132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ldLvl="0" animBg="1"/>
      <p:bldP spid="15" grpId="0" bldLvl="0" animBg="1"/>
      <p:bldP spid="16" grpId="0" bldLvl="0" animBg="1"/>
      <p:bldP spid="2" grpId="0"/>
      <p:bldP spid="3" grpId="0"/>
      <p:bldP spid="4" grpId="0"/>
      <p:bldP spid="29" grpId="0" bldLvl="0" animBg="1"/>
      <p:bldP spid="17" grpId="0" bldLvl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9393" name="Picture 3"/>
          <p:cNvPicPr>
            <a:picLocks noChangeAspect="1"/>
          </p:cNvPicPr>
          <p:nvPr/>
        </p:nvPicPr>
        <p:blipFill>
          <a:blip r:embed="rId1"/>
          <a:srcRect r="10641" b="79543"/>
          <a:stretch>
            <a:fillRect/>
          </a:stretch>
        </p:blipFill>
        <p:spPr>
          <a:xfrm>
            <a:off x="71438" y="-22225"/>
            <a:ext cx="9086850" cy="10604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939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88" y="3357563"/>
            <a:ext cx="9029700" cy="351313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1038" y="3402013"/>
            <a:ext cx="395287" cy="2794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0700" y="3402013"/>
            <a:ext cx="711200" cy="2794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975" y="3805238"/>
            <a:ext cx="396875" cy="27781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5913" y="3784600"/>
            <a:ext cx="1423987" cy="2794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0813" y="4178300"/>
            <a:ext cx="395287" cy="2794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8900" y="4168775"/>
            <a:ext cx="1346200" cy="27781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0475" y="4167188"/>
            <a:ext cx="1344613" cy="2794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6425" y="4940300"/>
            <a:ext cx="1187450" cy="2794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2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4163" y="5349875"/>
            <a:ext cx="711200" cy="2794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3475" y="5349875"/>
            <a:ext cx="396875" cy="2794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9763" y="5349875"/>
            <a:ext cx="792162" cy="2794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9406" name="Picture 3"/>
          <p:cNvPicPr>
            <a:picLocks noChangeAspect="1"/>
          </p:cNvPicPr>
          <p:nvPr/>
        </p:nvPicPr>
        <p:blipFill>
          <a:blip r:embed="rId4"/>
          <a:srcRect l="12988" t="25089" r="4445"/>
          <a:stretch>
            <a:fillRect/>
          </a:stretch>
        </p:blipFill>
        <p:spPr>
          <a:xfrm>
            <a:off x="68263" y="1878013"/>
            <a:ext cx="9059862" cy="14795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9407" name="Picture 3"/>
          <p:cNvPicPr>
            <a:picLocks noChangeAspect="1"/>
          </p:cNvPicPr>
          <p:nvPr/>
        </p:nvPicPr>
        <p:blipFill>
          <a:blip r:embed="rId4"/>
          <a:srcRect b="73857"/>
          <a:stretch>
            <a:fillRect/>
          </a:stretch>
        </p:blipFill>
        <p:spPr>
          <a:xfrm>
            <a:off x="103188" y="1025525"/>
            <a:ext cx="8956675" cy="9144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7088" y="1074738"/>
            <a:ext cx="768350" cy="31591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0938" y="1074738"/>
            <a:ext cx="682625" cy="31591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5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3025" y="1074738"/>
            <a:ext cx="852488" cy="31591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6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4363" y="1512888"/>
            <a:ext cx="1193800" cy="31591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7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9363" y="1512888"/>
            <a:ext cx="596900" cy="31591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8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7338" y="1512888"/>
            <a:ext cx="425450" cy="315912"/>
          </a:xfrm>
          <a:prstGeom prst="rect">
            <a:avLst/>
          </a:prstGeom>
          <a:noFill/>
          <a:ln w="9525">
            <a:noFill/>
          </a:ln>
        </p:spPr>
      </p:pic>
      <p:cxnSp>
        <p:nvCxnSpPr>
          <p:cNvPr id="19" name="直接连接符 18"/>
          <p:cNvCxnSpPr/>
          <p:nvPr/>
        </p:nvCxnSpPr>
        <p:spPr>
          <a:xfrm>
            <a:off x="2062163" y="6396038"/>
            <a:ext cx="3581400" cy="3016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 flipV="1">
            <a:off x="7880350" y="6426200"/>
            <a:ext cx="1203325" cy="2063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 flipV="1">
            <a:off x="446088" y="6788150"/>
            <a:ext cx="1203325" cy="2063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/>
          <p:cNvSpPr/>
          <p:nvPr/>
        </p:nvSpPr>
        <p:spPr>
          <a:xfrm>
            <a:off x="1395413" y="4978400"/>
            <a:ext cx="511175" cy="255588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sp>
        <p:nvSpPr>
          <p:cNvPr id="23" name="矩形 22"/>
          <p:cNvSpPr/>
          <p:nvPr/>
        </p:nvSpPr>
        <p:spPr>
          <a:xfrm>
            <a:off x="1336675" y="5362575"/>
            <a:ext cx="511175" cy="25400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sp>
        <p:nvSpPr>
          <p:cNvPr id="24" name="矩形 23"/>
          <p:cNvSpPr/>
          <p:nvPr/>
        </p:nvSpPr>
        <p:spPr>
          <a:xfrm>
            <a:off x="1393825" y="6140450"/>
            <a:ext cx="511175" cy="255588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sp>
        <p:nvSpPr>
          <p:cNvPr id="25" name="文本框 24"/>
          <p:cNvSpPr txBox="1"/>
          <p:nvPr/>
        </p:nvSpPr>
        <p:spPr>
          <a:xfrm>
            <a:off x="8260080" y="2733675"/>
            <a:ext cx="9601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8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大陆架</a:t>
            </a:r>
            <a:endParaRPr lang="zh-CN" altLang="en-US" sz="180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bldLvl="0" animBg="1"/>
      <p:bldP spid="23" grpId="0" bldLvl="0" animBg="1"/>
      <p:bldP spid="24" grpId="0" bldLvl="0" animBg="1"/>
      <p:bldP spid="25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9393" name="Picture 3"/>
          <p:cNvPicPr>
            <a:picLocks noChangeAspect="1"/>
          </p:cNvPicPr>
          <p:nvPr/>
        </p:nvPicPr>
        <p:blipFill>
          <a:blip r:embed="rId1"/>
          <a:srcRect r="10641" b="79543"/>
          <a:stretch>
            <a:fillRect/>
          </a:stretch>
        </p:blipFill>
        <p:spPr>
          <a:xfrm>
            <a:off x="71438" y="-22225"/>
            <a:ext cx="9086850" cy="10604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939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88" y="3357563"/>
            <a:ext cx="9029700" cy="351313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1038" y="3402013"/>
            <a:ext cx="395287" cy="2794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0700" y="3402013"/>
            <a:ext cx="711200" cy="2794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975" y="3805238"/>
            <a:ext cx="396875" cy="27781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5913" y="3784600"/>
            <a:ext cx="1423987" cy="2794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0813" y="4178300"/>
            <a:ext cx="395287" cy="2794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8900" y="4168775"/>
            <a:ext cx="1346200" cy="27781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0475" y="4167188"/>
            <a:ext cx="1344613" cy="2794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6425" y="4940300"/>
            <a:ext cx="1187450" cy="2794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2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4163" y="5349875"/>
            <a:ext cx="711200" cy="2794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3475" y="5349875"/>
            <a:ext cx="396875" cy="2794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9763" y="5349875"/>
            <a:ext cx="792162" cy="2794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9406" name="Picture 3"/>
          <p:cNvPicPr>
            <a:picLocks noChangeAspect="1"/>
          </p:cNvPicPr>
          <p:nvPr/>
        </p:nvPicPr>
        <p:blipFill>
          <a:blip r:embed="rId4"/>
          <a:srcRect l="12988" t="25089" r="4445"/>
          <a:stretch>
            <a:fillRect/>
          </a:stretch>
        </p:blipFill>
        <p:spPr>
          <a:xfrm>
            <a:off x="104140" y="1878330"/>
            <a:ext cx="8956040" cy="14795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9407" name="Picture 3"/>
          <p:cNvPicPr>
            <a:picLocks noChangeAspect="1"/>
          </p:cNvPicPr>
          <p:nvPr/>
        </p:nvPicPr>
        <p:blipFill>
          <a:blip r:embed="rId4"/>
          <a:srcRect b="73857"/>
          <a:stretch>
            <a:fillRect/>
          </a:stretch>
        </p:blipFill>
        <p:spPr>
          <a:xfrm>
            <a:off x="103188" y="1025525"/>
            <a:ext cx="8956675" cy="9144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7088" y="1074738"/>
            <a:ext cx="768350" cy="31591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0938" y="1074738"/>
            <a:ext cx="682625" cy="31591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5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3025" y="1074738"/>
            <a:ext cx="852488" cy="31591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6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4363" y="1512888"/>
            <a:ext cx="1193800" cy="31591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7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9363" y="1512888"/>
            <a:ext cx="596900" cy="31591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8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7338" y="1512888"/>
            <a:ext cx="425450" cy="315912"/>
          </a:xfrm>
          <a:prstGeom prst="rect">
            <a:avLst/>
          </a:prstGeom>
          <a:noFill/>
          <a:ln w="9525">
            <a:noFill/>
          </a:ln>
        </p:spPr>
      </p:pic>
      <p:cxnSp>
        <p:nvCxnSpPr>
          <p:cNvPr id="19" name="直接连接符 18"/>
          <p:cNvCxnSpPr/>
          <p:nvPr/>
        </p:nvCxnSpPr>
        <p:spPr>
          <a:xfrm>
            <a:off x="2062163" y="6396038"/>
            <a:ext cx="3581400" cy="3016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 flipV="1">
            <a:off x="7880350" y="6426200"/>
            <a:ext cx="1203325" cy="2063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 flipV="1">
            <a:off x="446088" y="6788150"/>
            <a:ext cx="1203325" cy="2063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/>
          <p:cNvSpPr/>
          <p:nvPr/>
        </p:nvSpPr>
        <p:spPr>
          <a:xfrm>
            <a:off x="1395413" y="4978400"/>
            <a:ext cx="511175" cy="255588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sp>
        <p:nvSpPr>
          <p:cNvPr id="23" name="矩形 22"/>
          <p:cNvSpPr/>
          <p:nvPr/>
        </p:nvSpPr>
        <p:spPr>
          <a:xfrm>
            <a:off x="1336675" y="5362575"/>
            <a:ext cx="511175" cy="25400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sp>
        <p:nvSpPr>
          <p:cNvPr id="24" name="矩形 23"/>
          <p:cNvSpPr/>
          <p:nvPr/>
        </p:nvSpPr>
        <p:spPr>
          <a:xfrm>
            <a:off x="1393825" y="6140450"/>
            <a:ext cx="511175" cy="255588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sp>
        <p:nvSpPr>
          <p:cNvPr id="25" name="文本框 24"/>
          <p:cNvSpPr txBox="1"/>
          <p:nvPr/>
        </p:nvSpPr>
        <p:spPr>
          <a:xfrm>
            <a:off x="8183880" y="2733675"/>
            <a:ext cx="9601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8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大陆架</a:t>
            </a:r>
            <a:endParaRPr lang="zh-CN" altLang="en-US" sz="180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9393" name="Picture 3"/>
          <p:cNvPicPr>
            <a:picLocks noChangeAspect="1"/>
          </p:cNvPicPr>
          <p:nvPr/>
        </p:nvPicPr>
        <p:blipFill>
          <a:blip r:embed="rId1"/>
          <a:srcRect r="10641" b="79543"/>
          <a:stretch>
            <a:fillRect/>
          </a:stretch>
        </p:blipFill>
        <p:spPr>
          <a:xfrm>
            <a:off x="71438" y="-22225"/>
            <a:ext cx="9086850" cy="10604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939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88" y="3357563"/>
            <a:ext cx="9029700" cy="351313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1038" y="3402013"/>
            <a:ext cx="395287" cy="2794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0700" y="3402013"/>
            <a:ext cx="711200" cy="2794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975" y="3805238"/>
            <a:ext cx="396875" cy="27781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5913" y="3784600"/>
            <a:ext cx="1423987" cy="2794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0813" y="4178300"/>
            <a:ext cx="395287" cy="2794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8900" y="4168775"/>
            <a:ext cx="1346200" cy="27781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0475" y="4167188"/>
            <a:ext cx="1344613" cy="2794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6425" y="4940300"/>
            <a:ext cx="1187450" cy="2794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2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4163" y="5349875"/>
            <a:ext cx="711200" cy="2794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3475" y="5349875"/>
            <a:ext cx="396875" cy="2794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9763" y="5349875"/>
            <a:ext cx="792162" cy="2794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9406" name="Picture 3"/>
          <p:cNvPicPr>
            <a:picLocks noChangeAspect="1"/>
          </p:cNvPicPr>
          <p:nvPr/>
        </p:nvPicPr>
        <p:blipFill>
          <a:blip r:embed="rId4"/>
          <a:srcRect l="12988" t="25089" r="4445"/>
          <a:stretch>
            <a:fillRect/>
          </a:stretch>
        </p:blipFill>
        <p:spPr>
          <a:xfrm>
            <a:off x="68263" y="1878013"/>
            <a:ext cx="9059862" cy="14795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9407" name="Picture 3"/>
          <p:cNvPicPr>
            <a:picLocks noChangeAspect="1"/>
          </p:cNvPicPr>
          <p:nvPr/>
        </p:nvPicPr>
        <p:blipFill>
          <a:blip r:embed="rId4"/>
          <a:srcRect b="73857"/>
          <a:stretch>
            <a:fillRect/>
          </a:stretch>
        </p:blipFill>
        <p:spPr>
          <a:xfrm>
            <a:off x="103188" y="1025525"/>
            <a:ext cx="8956675" cy="9144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7088" y="1074738"/>
            <a:ext cx="768350" cy="31591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0938" y="1074738"/>
            <a:ext cx="682625" cy="31591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5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3025" y="1074738"/>
            <a:ext cx="852488" cy="31591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6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4363" y="1512888"/>
            <a:ext cx="1193800" cy="31591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7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9363" y="1512888"/>
            <a:ext cx="596900" cy="31591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8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7338" y="1512888"/>
            <a:ext cx="425450" cy="315912"/>
          </a:xfrm>
          <a:prstGeom prst="rect">
            <a:avLst/>
          </a:prstGeom>
          <a:noFill/>
          <a:ln w="9525">
            <a:noFill/>
          </a:ln>
        </p:spPr>
      </p:pic>
      <p:cxnSp>
        <p:nvCxnSpPr>
          <p:cNvPr id="19" name="直接连接符 18"/>
          <p:cNvCxnSpPr/>
          <p:nvPr/>
        </p:nvCxnSpPr>
        <p:spPr>
          <a:xfrm>
            <a:off x="2062163" y="6396038"/>
            <a:ext cx="3581400" cy="3016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 flipV="1">
            <a:off x="7880350" y="6426200"/>
            <a:ext cx="1203325" cy="2063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 flipV="1">
            <a:off x="446088" y="6788150"/>
            <a:ext cx="1203325" cy="2063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/>
          <p:cNvSpPr/>
          <p:nvPr/>
        </p:nvSpPr>
        <p:spPr>
          <a:xfrm>
            <a:off x="1395413" y="4978400"/>
            <a:ext cx="511175" cy="255588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sp>
        <p:nvSpPr>
          <p:cNvPr id="23" name="矩形 22"/>
          <p:cNvSpPr/>
          <p:nvPr/>
        </p:nvSpPr>
        <p:spPr>
          <a:xfrm>
            <a:off x="1336675" y="5362575"/>
            <a:ext cx="511175" cy="25400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sp>
        <p:nvSpPr>
          <p:cNvPr id="24" name="矩形 23"/>
          <p:cNvSpPr/>
          <p:nvPr/>
        </p:nvSpPr>
        <p:spPr>
          <a:xfrm>
            <a:off x="1393825" y="6140450"/>
            <a:ext cx="511175" cy="255588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sp>
        <p:nvSpPr>
          <p:cNvPr id="25" name="文本框 24"/>
          <p:cNvSpPr txBox="1"/>
          <p:nvPr/>
        </p:nvSpPr>
        <p:spPr>
          <a:xfrm>
            <a:off x="8260080" y="2733675"/>
            <a:ext cx="9601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8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大陆架</a:t>
            </a:r>
            <a:endParaRPr lang="zh-CN" altLang="en-US" sz="180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bldLvl="0" animBg="1"/>
      <p:bldP spid="23" grpId="0" bldLvl="0" animBg="1"/>
      <p:bldP spid="24" grpId="0" bldLvl="0" animBg="1"/>
      <p:bldP spid="25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2351405" y="916940"/>
            <a:ext cx="5193665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66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资料过关</a:t>
            </a:r>
            <a:endParaRPr lang="zh-CN" altLang="en-US" sz="660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473835" y="2458720"/>
            <a:ext cx="7136765" cy="3046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800"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P3</a:t>
            </a:r>
            <a:endParaRPr lang="en-US" altLang="zh-CN" sz="4800"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</a:endParaRPr>
          </a:p>
          <a:p>
            <a:r>
              <a:rPr lang="en-US" altLang="zh-CN" sz="4800"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     </a:t>
            </a:r>
            <a:r>
              <a:rPr lang="zh-CN" altLang="en-US" sz="4800">
                <a:solidFill>
                  <a:srgbClr val="FF00FF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填图：</a:t>
            </a:r>
            <a:r>
              <a:rPr lang="en-US" altLang="zh-CN" sz="4800">
                <a:solidFill>
                  <a:srgbClr val="FF00FF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1-4</a:t>
            </a:r>
            <a:endParaRPr lang="en-US" altLang="zh-CN" sz="4800">
              <a:solidFill>
                <a:srgbClr val="FF00FF"/>
              </a:solidFill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</a:endParaRPr>
          </a:p>
          <a:p>
            <a:r>
              <a:rPr lang="en-US" altLang="zh-CN" sz="4800">
                <a:solidFill>
                  <a:srgbClr val="FF00FF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     </a:t>
            </a:r>
            <a:r>
              <a:rPr lang="zh-CN" altLang="en-US" sz="4800">
                <a:solidFill>
                  <a:srgbClr val="FF00FF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速记：</a:t>
            </a:r>
            <a:r>
              <a:rPr lang="en-US" altLang="zh-CN" sz="4800">
                <a:solidFill>
                  <a:srgbClr val="FF00FF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1-4</a:t>
            </a:r>
            <a:endParaRPr lang="en-US" altLang="zh-CN" sz="4800">
              <a:solidFill>
                <a:srgbClr val="FF00FF"/>
              </a:solidFill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6081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325" y="53975"/>
            <a:ext cx="4708525" cy="337661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608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8850" y="174625"/>
            <a:ext cx="4267200" cy="317976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608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25" y="3568700"/>
            <a:ext cx="9104313" cy="32924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20837" name="文本框 120836"/>
          <p:cNvSpPr txBox="1"/>
          <p:nvPr/>
        </p:nvSpPr>
        <p:spPr>
          <a:xfrm>
            <a:off x="5597525" y="917575"/>
            <a:ext cx="1922463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400" b="1" dirty="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南北温差大</a:t>
            </a:r>
            <a:endParaRPr lang="en-US" altLang="zh-CN" sz="2400" b="1" dirty="0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20842" name="文本框 120841"/>
          <p:cNvSpPr txBox="1"/>
          <p:nvPr/>
        </p:nvSpPr>
        <p:spPr>
          <a:xfrm>
            <a:off x="5648325" y="1535113"/>
            <a:ext cx="2492375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400" b="1" dirty="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大部分普遍高温</a:t>
            </a:r>
            <a:endParaRPr lang="en-US" altLang="zh-CN" sz="2400" b="1" dirty="0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054725" y="2201863"/>
            <a:ext cx="2390775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400" b="1" dirty="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漠河的北极村</a:t>
            </a:r>
            <a:endParaRPr lang="en-US" altLang="zh-CN" sz="2400" b="1" dirty="0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953125" y="2820988"/>
            <a:ext cx="1135063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400" b="1" dirty="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吐鲁番</a:t>
            </a:r>
            <a:endParaRPr lang="en-US" altLang="zh-CN" sz="2400" b="1" dirty="0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292975" y="2820988"/>
            <a:ext cx="882650" cy="4603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zh-CN" altLang="en-US" sz="2400" dirty="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火洲</a:t>
            </a:r>
            <a:endParaRPr lang="zh-CN" altLang="en-US" sz="2400" dirty="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8" name="Text Box 6"/>
          <p:cNvSpPr txBox="1"/>
          <p:nvPr/>
        </p:nvSpPr>
        <p:spPr>
          <a:xfrm>
            <a:off x="2835275" y="5451475"/>
            <a:ext cx="2208213" cy="398463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zh-CN" altLang="en-US" sz="2000" b="1" dirty="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亚热带</a:t>
            </a:r>
            <a:endParaRPr lang="zh-CN" altLang="en-US" sz="2000" b="1" dirty="0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9" name="Text Box 8"/>
          <p:cNvSpPr txBox="1"/>
          <p:nvPr/>
        </p:nvSpPr>
        <p:spPr>
          <a:xfrm>
            <a:off x="2911475" y="5900738"/>
            <a:ext cx="958850" cy="40005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zh-CN" altLang="en-US" sz="2000" b="1" dirty="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热带</a:t>
            </a:r>
            <a:endParaRPr lang="zh-CN" altLang="en-US" sz="2000" b="1" dirty="0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0" name="Text Box 8"/>
          <p:cNvSpPr txBox="1"/>
          <p:nvPr/>
        </p:nvSpPr>
        <p:spPr>
          <a:xfrm>
            <a:off x="2609850" y="6369050"/>
            <a:ext cx="1500188" cy="40005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2000" b="1" dirty="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青藏高原区</a:t>
            </a:r>
            <a:endParaRPr lang="zh-CN" altLang="en-US" sz="2000" b="1" dirty="0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1" name="Text Box 5"/>
          <p:cNvSpPr txBox="1"/>
          <p:nvPr/>
        </p:nvSpPr>
        <p:spPr>
          <a:xfrm>
            <a:off x="2833688" y="5011738"/>
            <a:ext cx="1728787" cy="398462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zh-CN" altLang="en-US" sz="2000" b="1" dirty="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暖温带</a:t>
            </a:r>
            <a:endParaRPr lang="zh-CN" altLang="en-US" sz="2000" b="1" dirty="0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2" name="Text Box 5"/>
          <p:cNvSpPr txBox="1"/>
          <p:nvPr/>
        </p:nvSpPr>
        <p:spPr>
          <a:xfrm>
            <a:off x="2765425" y="4592638"/>
            <a:ext cx="1187450" cy="398462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zh-CN" altLang="en-US" sz="2000" b="1" dirty="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中温带</a:t>
            </a:r>
            <a:endParaRPr lang="zh-CN" altLang="en-US" sz="2000" b="1" dirty="0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3" name="Text Box 3"/>
          <p:cNvSpPr txBox="1"/>
          <p:nvPr/>
        </p:nvSpPr>
        <p:spPr>
          <a:xfrm>
            <a:off x="2827338" y="4114800"/>
            <a:ext cx="1125537" cy="398463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zh-CN" altLang="en-US" sz="2000" b="1" dirty="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寒温带</a:t>
            </a:r>
            <a:endParaRPr lang="zh-CN" altLang="en-US" sz="2000" b="1" dirty="0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7413" name="Text Box 5"/>
          <p:cNvSpPr txBox="1"/>
          <p:nvPr/>
        </p:nvSpPr>
        <p:spPr>
          <a:xfrm>
            <a:off x="5940425" y="4991100"/>
            <a:ext cx="2457450" cy="40005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algn="ctr"/>
            <a:r>
              <a:rPr lang="zh-CN" altLang="en-US" sz="2000" b="1" dirty="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两年三熟</a:t>
            </a:r>
            <a:endParaRPr lang="zh-CN" altLang="en-US" sz="2000" b="1" dirty="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7414" name="Text Box 6"/>
          <p:cNvSpPr txBox="1"/>
          <p:nvPr/>
        </p:nvSpPr>
        <p:spPr>
          <a:xfrm>
            <a:off x="5924550" y="5451475"/>
            <a:ext cx="2390775" cy="398463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ctr"/>
            <a:r>
              <a:rPr lang="zh-CN" altLang="en-US" sz="2000" b="1" dirty="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一年两熟或三熟</a:t>
            </a:r>
            <a:endParaRPr lang="zh-CN" altLang="en-US" sz="2000" b="1" dirty="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7415" name="Text Box 7"/>
          <p:cNvSpPr txBox="1"/>
          <p:nvPr/>
        </p:nvSpPr>
        <p:spPr>
          <a:xfrm>
            <a:off x="6130925" y="5921375"/>
            <a:ext cx="1930400" cy="398463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algn="ctr"/>
            <a:r>
              <a:rPr lang="zh-CN" altLang="en-US" sz="2000" b="1" dirty="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一年三熟</a:t>
            </a:r>
            <a:endParaRPr lang="zh-CN" altLang="en-US" sz="2000" b="1" dirty="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7412" name="Text Box 4"/>
          <p:cNvSpPr txBox="1"/>
          <p:nvPr/>
        </p:nvSpPr>
        <p:spPr>
          <a:xfrm>
            <a:off x="6142038" y="4064000"/>
            <a:ext cx="1957387" cy="398463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algn="ctr"/>
            <a:r>
              <a:rPr lang="zh-CN" altLang="en-US" sz="2000" b="1" dirty="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一年一熟</a:t>
            </a:r>
            <a:endParaRPr lang="zh-CN" altLang="en-US" sz="2000" b="1" dirty="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7" name="Text Box 4"/>
          <p:cNvSpPr txBox="1"/>
          <p:nvPr/>
        </p:nvSpPr>
        <p:spPr>
          <a:xfrm>
            <a:off x="6142038" y="4525963"/>
            <a:ext cx="1955800" cy="398462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algn="ctr"/>
            <a:r>
              <a:rPr lang="zh-CN" altLang="en-US" sz="2000" b="1" dirty="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一年一熟</a:t>
            </a:r>
            <a:endParaRPr lang="zh-CN" altLang="en-US" sz="2000" b="1" dirty="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4" name="Text Box 4"/>
          <p:cNvSpPr txBox="1"/>
          <p:nvPr/>
        </p:nvSpPr>
        <p:spPr>
          <a:xfrm>
            <a:off x="6054725" y="6369050"/>
            <a:ext cx="1955800" cy="398463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algn="ctr"/>
            <a:r>
              <a:rPr lang="zh-CN" altLang="en-US" sz="2000" b="1" dirty="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一年一熟</a:t>
            </a:r>
            <a:endParaRPr lang="zh-CN" altLang="en-US" sz="2000" b="1" dirty="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292975" y="917575"/>
            <a:ext cx="168973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rgbClr val="FF00FF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纬度</a:t>
            </a:r>
            <a:r>
              <a:rPr lang="en-US" altLang="zh-CN" sz="2000">
                <a:solidFill>
                  <a:srgbClr val="FF00FF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.</a:t>
            </a:r>
            <a:r>
              <a:rPr lang="zh-CN" altLang="en-US" sz="2000">
                <a:solidFill>
                  <a:srgbClr val="FF00FF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冬季风</a:t>
            </a:r>
            <a:endParaRPr lang="zh-CN" altLang="en-US" sz="2000">
              <a:solidFill>
                <a:srgbClr val="FF00FF"/>
              </a:solidFill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766050" y="1543050"/>
            <a:ext cx="139890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rgbClr val="FF00FF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纬度</a:t>
            </a:r>
            <a:r>
              <a:rPr lang="en-US" altLang="zh-CN" sz="2000">
                <a:solidFill>
                  <a:srgbClr val="FF00FF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.</a:t>
            </a:r>
            <a:r>
              <a:rPr lang="zh-CN" altLang="en-US" sz="2000">
                <a:solidFill>
                  <a:srgbClr val="FF00FF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地形</a:t>
            </a:r>
            <a:endParaRPr lang="zh-CN" altLang="en-US" sz="2000">
              <a:solidFill>
                <a:srgbClr val="FF00FF"/>
              </a:solidFill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32080" y="2662555"/>
            <a:ext cx="113157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latin typeface="方正粗黑宋简体" panose="02000000000000000000" charset="-122"/>
                <a:ea typeface="方正粗黑宋简体" panose="02000000000000000000" charset="-122"/>
              </a:rPr>
              <a:t>依据：</a:t>
            </a:r>
            <a:endParaRPr lang="zh-CN" altLang="en-US" sz="2000"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842645" y="2632075"/>
            <a:ext cx="2564765" cy="39878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lang="en-US" altLang="zh-CN" sz="2000" b="1" dirty="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A</a:t>
            </a:r>
            <a:r>
              <a:rPr lang="zh-CN" altLang="en-US" sz="2000" b="1" dirty="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气温的南北差异。</a:t>
            </a:r>
            <a:endParaRPr lang="zh-CN" altLang="en-US" sz="2000" b="1" dirty="0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852805" y="2955925"/>
            <a:ext cx="2564765" cy="39878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lang="en-US" altLang="zh-CN" sz="2000" b="1" dirty="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B</a:t>
            </a:r>
            <a:r>
              <a:rPr lang="zh-CN" altLang="en-US" sz="2000" b="1" dirty="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结合农业生产实际</a:t>
            </a:r>
            <a:endParaRPr lang="zh-CN" altLang="en-US" sz="2000" b="1" dirty="0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0837" grpId="0"/>
      <p:bldP spid="120842" grpId="0"/>
      <p:bldP spid="4" grpId="0"/>
      <p:bldP spid="5" grpId="0"/>
      <p:bldP spid="6" grpId="0" bldLvl="0" animBg="1"/>
      <p:bldP spid="8" grpId="0"/>
      <p:bldP spid="9" grpId="0"/>
      <p:bldP spid="10" grpId="0"/>
      <p:bldP spid="11" grpId="0"/>
      <p:bldP spid="12" grpId="0"/>
      <p:bldP spid="13" grpId="0"/>
      <p:bldP spid="17413" grpId="0"/>
      <p:bldP spid="17414" grpId="0"/>
      <p:bldP spid="17415" grpId="0"/>
      <p:bldP spid="17412" grpId="0"/>
      <p:bldP spid="7" grpId="0"/>
      <p:bldP spid="14" grpId="0"/>
      <p:bldP spid="2" grpId="0"/>
      <p:bldP spid="3" grpId="0"/>
      <p:bldP spid="16" grpId="0"/>
      <p:bldP spid="17" grpId="0"/>
      <p:bldP spid="15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6081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325" y="53975"/>
            <a:ext cx="4708525" cy="337661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608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8850" y="174625"/>
            <a:ext cx="4267200" cy="317976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608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25" y="3568700"/>
            <a:ext cx="9104313" cy="32924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20837" name="文本框 120836"/>
          <p:cNvSpPr txBox="1"/>
          <p:nvPr/>
        </p:nvSpPr>
        <p:spPr>
          <a:xfrm>
            <a:off x="5597525" y="917575"/>
            <a:ext cx="1922463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400" b="1" dirty="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南北温差大</a:t>
            </a:r>
            <a:endParaRPr lang="en-US" altLang="zh-CN" sz="2400" b="1" dirty="0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20842" name="文本框 120841"/>
          <p:cNvSpPr txBox="1"/>
          <p:nvPr/>
        </p:nvSpPr>
        <p:spPr>
          <a:xfrm>
            <a:off x="5648325" y="1535113"/>
            <a:ext cx="2492375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400" b="1" dirty="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大部分普遍高温</a:t>
            </a:r>
            <a:endParaRPr lang="en-US" altLang="zh-CN" sz="2400" b="1" dirty="0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054725" y="2201863"/>
            <a:ext cx="2390775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400" b="1" dirty="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漠河的北极村</a:t>
            </a:r>
            <a:endParaRPr lang="en-US" altLang="zh-CN" sz="2400" b="1" dirty="0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953125" y="2820988"/>
            <a:ext cx="1135063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400" b="1" dirty="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吐鲁番</a:t>
            </a:r>
            <a:endParaRPr lang="en-US" altLang="zh-CN" sz="2400" b="1" dirty="0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292975" y="2820988"/>
            <a:ext cx="882650" cy="4603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zh-CN" altLang="en-US" sz="2400" dirty="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火洲</a:t>
            </a:r>
            <a:endParaRPr lang="zh-CN" altLang="en-US" sz="2400" dirty="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8" name="Text Box 6"/>
          <p:cNvSpPr txBox="1"/>
          <p:nvPr/>
        </p:nvSpPr>
        <p:spPr>
          <a:xfrm>
            <a:off x="2835275" y="5451475"/>
            <a:ext cx="2208213" cy="398463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zh-CN" altLang="en-US" sz="2000" b="1" dirty="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亚热带</a:t>
            </a:r>
            <a:endParaRPr lang="zh-CN" altLang="en-US" sz="2000" b="1" dirty="0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9" name="Text Box 8"/>
          <p:cNvSpPr txBox="1"/>
          <p:nvPr/>
        </p:nvSpPr>
        <p:spPr>
          <a:xfrm>
            <a:off x="2911475" y="5900738"/>
            <a:ext cx="958850" cy="40005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zh-CN" altLang="en-US" sz="2000" b="1" dirty="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热带</a:t>
            </a:r>
            <a:endParaRPr lang="zh-CN" altLang="en-US" sz="2000" b="1" dirty="0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0" name="Text Box 8"/>
          <p:cNvSpPr txBox="1"/>
          <p:nvPr/>
        </p:nvSpPr>
        <p:spPr>
          <a:xfrm>
            <a:off x="2609850" y="6369050"/>
            <a:ext cx="1500188" cy="40005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2000" b="1" dirty="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青藏高原区</a:t>
            </a:r>
            <a:endParaRPr lang="zh-CN" altLang="en-US" sz="2000" b="1" dirty="0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1" name="Text Box 5"/>
          <p:cNvSpPr txBox="1"/>
          <p:nvPr/>
        </p:nvSpPr>
        <p:spPr>
          <a:xfrm>
            <a:off x="2833688" y="5011738"/>
            <a:ext cx="1728787" cy="398462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zh-CN" altLang="en-US" sz="2000" b="1" dirty="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暖温带</a:t>
            </a:r>
            <a:endParaRPr lang="zh-CN" altLang="en-US" sz="2000" b="1" dirty="0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2" name="Text Box 5"/>
          <p:cNvSpPr txBox="1"/>
          <p:nvPr/>
        </p:nvSpPr>
        <p:spPr>
          <a:xfrm>
            <a:off x="2765425" y="4592638"/>
            <a:ext cx="1187450" cy="398462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zh-CN" altLang="en-US" sz="2000" b="1" dirty="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中温带</a:t>
            </a:r>
            <a:endParaRPr lang="zh-CN" altLang="en-US" sz="2000" b="1" dirty="0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3" name="Text Box 3"/>
          <p:cNvSpPr txBox="1"/>
          <p:nvPr/>
        </p:nvSpPr>
        <p:spPr>
          <a:xfrm>
            <a:off x="2827338" y="4114800"/>
            <a:ext cx="1125537" cy="398463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zh-CN" altLang="en-US" sz="2000" b="1" dirty="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寒温带</a:t>
            </a:r>
            <a:endParaRPr lang="zh-CN" altLang="en-US" sz="2000" b="1" dirty="0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7413" name="Text Box 5"/>
          <p:cNvSpPr txBox="1"/>
          <p:nvPr/>
        </p:nvSpPr>
        <p:spPr>
          <a:xfrm>
            <a:off x="5940425" y="4991100"/>
            <a:ext cx="2457450" cy="40005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algn="ctr"/>
            <a:r>
              <a:rPr lang="zh-CN" altLang="en-US" sz="2000" b="1" dirty="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两年三熟</a:t>
            </a:r>
            <a:endParaRPr lang="zh-CN" altLang="en-US" sz="2000" b="1" dirty="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7414" name="Text Box 6"/>
          <p:cNvSpPr txBox="1"/>
          <p:nvPr/>
        </p:nvSpPr>
        <p:spPr>
          <a:xfrm>
            <a:off x="5924550" y="5451475"/>
            <a:ext cx="2390775" cy="398463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ctr"/>
            <a:r>
              <a:rPr lang="zh-CN" altLang="en-US" sz="2000" b="1" dirty="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一年两熟或三熟</a:t>
            </a:r>
            <a:endParaRPr lang="zh-CN" altLang="en-US" sz="2000" b="1" dirty="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7415" name="Text Box 7"/>
          <p:cNvSpPr txBox="1"/>
          <p:nvPr/>
        </p:nvSpPr>
        <p:spPr>
          <a:xfrm>
            <a:off x="6130925" y="5921375"/>
            <a:ext cx="1930400" cy="398463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algn="ctr"/>
            <a:r>
              <a:rPr lang="zh-CN" altLang="en-US" sz="2000" b="1" dirty="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一年三熟</a:t>
            </a:r>
            <a:endParaRPr lang="zh-CN" altLang="en-US" sz="2000" b="1" dirty="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7412" name="Text Box 4"/>
          <p:cNvSpPr txBox="1"/>
          <p:nvPr/>
        </p:nvSpPr>
        <p:spPr>
          <a:xfrm>
            <a:off x="6142038" y="4064000"/>
            <a:ext cx="1957387" cy="398463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algn="ctr"/>
            <a:r>
              <a:rPr lang="zh-CN" altLang="en-US" sz="2000" b="1" dirty="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一年一熟</a:t>
            </a:r>
            <a:endParaRPr lang="zh-CN" altLang="en-US" sz="2000" b="1" dirty="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7" name="Text Box 4"/>
          <p:cNvSpPr txBox="1"/>
          <p:nvPr/>
        </p:nvSpPr>
        <p:spPr>
          <a:xfrm>
            <a:off x="6142038" y="4525963"/>
            <a:ext cx="1955800" cy="398462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algn="ctr"/>
            <a:r>
              <a:rPr lang="zh-CN" altLang="en-US" sz="2000" b="1" dirty="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一年一熟</a:t>
            </a:r>
            <a:endParaRPr lang="zh-CN" altLang="en-US" sz="2000" b="1" dirty="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4" name="Text Box 4"/>
          <p:cNvSpPr txBox="1"/>
          <p:nvPr/>
        </p:nvSpPr>
        <p:spPr>
          <a:xfrm>
            <a:off x="6054725" y="6369050"/>
            <a:ext cx="1955800" cy="398463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algn="ctr"/>
            <a:r>
              <a:rPr lang="zh-CN" altLang="en-US" sz="2000" b="1" dirty="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一年一熟</a:t>
            </a:r>
            <a:endParaRPr lang="zh-CN" altLang="en-US" sz="2000" b="1" dirty="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292975" y="917575"/>
            <a:ext cx="168973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rgbClr val="FF00FF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纬度</a:t>
            </a:r>
            <a:r>
              <a:rPr lang="en-US" altLang="zh-CN" sz="2000">
                <a:solidFill>
                  <a:srgbClr val="FF00FF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.</a:t>
            </a:r>
            <a:r>
              <a:rPr lang="zh-CN" altLang="en-US" sz="2000">
                <a:solidFill>
                  <a:srgbClr val="FF00FF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冬季风</a:t>
            </a:r>
            <a:endParaRPr lang="zh-CN" altLang="en-US" sz="2000">
              <a:solidFill>
                <a:srgbClr val="FF00FF"/>
              </a:solidFill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766050" y="1543050"/>
            <a:ext cx="139890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rgbClr val="FF00FF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纬度</a:t>
            </a:r>
            <a:r>
              <a:rPr lang="en-US" altLang="zh-CN" sz="2000">
                <a:solidFill>
                  <a:srgbClr val="FF00FF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.</a:t>
            </a:r>
            <a:r>
              <a:rPr lang="zh-CN" altLang="en-US" sz="2000">
                <a:solidFill>
                  <a:srgbClr val="FF00FF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地形</a:t>
            </a:r>
            <a:endParaRPr lang="zh-CN" altLang="en-US" sz="2000">
              <a:solidFill>
                <a:srgbClr val="FF00FF"/>
              </a:solidFill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32080" y="2662555"/>
            <a:ext cx="113157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latin typeface="方正粗黑宋简体" panose="02000000000000000000" charset="-122"/>
                <a:ea typeface="方正粗黑宋简体" panose="02000000000000000000" charset="-122"/>
              </a:rPr>
              <a:t>依据：</a:t>
            </a:r>
            <a:endParaRPr lang="zh-CN" altLang="en-US" sz="2000"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842645" y="2632075"/>
            <a:ext cx="2564765" cy="39878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lang="en-US" altLang="zh-CN" sz="2000" b="1" dirty="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A</a:t>
            </a:r>
            <a:r>
              <a:rPr lang="zh-CN" altLang="en-US" sz="2000" b="1" dirty="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气温的南北差异。</a:t>
            </a:r>
            <a:endParaRPr lang="zh-CN" altLang="en-US" sz="2000" b="1" dirty="0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852805" y="2955925"/>
            <a:ext cx="2564765" cy="39878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lang="en-US" altLang="zh-CN" sz="2000" b="1" dirty="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B</a:t>
            </a:r>
            <a:r>
              <a:rPr lang="zh-CN" altLang="en-US" sz="2000" b="1" dirty="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结合农业生产实际</a:t>
            </a:r>
            <a:endParaRPr lang="zh-CN" altLang="en-US" sz="2000" b="1" dirty="0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0837" grpId="0"/>
      <p:bldP spid="120842" grpId="0"/>
      <p:bldP spid="4" grpId="0"/>
      <p:bldP spid="5" grpId="0"/>
      <p:bldP spid="6" grpId="0"/>
      <p:bldP spid="8" grpId="0"/>
      <p:bldP spid="9" grpId="0"/>
      <p:bldP spid="10" grpId="0"/>
      <p:bldP spid="11" grpId="0"/>
      <p:bldP spid="12" grpId="0"/>
      <p:bldP spid="13" grpId="0"/>
      <p:bldP spid="17413" grpId="0"/>
      <p:bldP spid="17414" grpId="0"/>
      <p:bldP spid="17415" grpId="0"/>
      <p:bldP spid="17412" grpId="0"/>
      <p:bldP spid="7" grpId="0"/>
      <p:bldP spid="14" grpId="0"/>
      <p:bldP spid="2" grpId="0"/>
      <p:bldP spid="3" grpId="0"/>
      <p:bldP spid="15" grpId="0"/>
      <p:bldP spid="16" grpId="0"/>
      <p:bldP spid="1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2771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415790" cy="5511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75" name="任意多边形 2"/>
          <p:cNvSpPr/>
          <p:nvPr/>
        </p:nvSpPr>
        <p:spPr bwMode="auto">
          <a:xfrm>
            <a:off x="358140" y="147320"/>
            <a:ext cx="3682365" cy="3287395"/>
          </a:xfrm>
          <a:custGeom>
            <a:avLst/>
            <a:gdLst>
              <a:gd name="T0" fmla="*/ 16221466 w 4629402"/>
              <a:gd name="T1" fmla="*/ 12108218 h 3390222"/>
              <a:gd name="T2" fmla="*/ 15412528 w 4629402"/>
              <a:gd name="T3" fmla="*/ 11617800 h 3390222"/>
              <a:gd name="T4" fmla="*/ 14047427 w 4629402"/>
              <a:gd name="T5" fmla="*/ 11863006 h 3390222"/>
              <a:gd name="T6" fmla="*/ 12884573 w 4629402"/>
              <a:gd name="T7" fmla="*/ 12353421 h 3390222"/>
              <a:gd name="T8" fmla="*/ 12025070 w 4629402"/>
              <a:gd name="T9" fmla="*/ 12016264 h 3390222"/>
              <a:gd name="T10" fmla="*/ 11570040 w 4629402"/>
              <a:gd name="T11" fmla="*/ 11495197 h 3390222"/>
              <a:gd name="T12" fmla="*/ 11216132 w 4629402"/>
              <a:gd name="T13" fmla="*/ 10912827 h 3390222"/>
              <a:gd name="T14" fmla="*/ 11468924 w 4629402"/>
              <a:gd name="T15" fmla="*/ 9993302 h 3390222"/>
              <a:gd name="T16" fmla="*/ 10761097 w 4629402"/>
              <a:gd name="T17" fmla="*/ 9870695 h 3390222"/>
              <a:gd name="T18" fmla="*/ 9598240 w 4629402"/>
              <a:gd name="T19" fmla="*/ 9778741 h 3390222"/>
              <a:gd name="T20" fmla="*/ 8587063 w 4629402"/>
              <a:gd name="T21" fmla="*/ 10115905 h 3390222"/>
              <a:gd name="T22" fmla="*/ 7474761 w 4629402"/>
              <a:gd name="T23" fmla="*/ 9686790 h 3390222"/>
              <a:gd name="T24" fmla="*/ 6311908 w 4629402"/>
              <a:gd name="T25" fmla="*/ 9656144 h 3390222"/>
              <a:gd name="T26" fmla="*/ 4542349 w 4629402"/>
              <a:gd name="T27" fmla="*/ 9318980 h 3390222"/>
              <a:gd name="T28" fmla="*/ 3531166 w 4629402"/>
              <a:gd name="T29" fmla="*/ 8889872 h 3390222"/>
              <a:gd name="T30" fmla="*/ 2722227 w 4629402"/>
              <a:gd name="T31" fmla="*/ 8368802 h 3390222"/>
              <a:gd name="T32" fmla="*/ 1205449 w 4629402"/>
              <a:gd name="T33" fmla="*/ 7541230 h 3390222"/>
              <a:gd name="T34" fmla="*/ 1609930 w 4629402"/>
              <a:gd name="T35" fmla="*/ 6560400 h 3390222"/>
              <a:gd name="T36" fmla="*/ 1003217 w 4629402"/>
              <a:gd name="T37" fmla="*/ 5947384 h 3390222"/>
              <a:gd name="T38" fmla="*/ 194283 w 4629402"/>
              <a:gd name="T39" fmla="*/ 5273065 h 3390222"/>
              <a:gd name="T40" fmla="*/ 649307 w 4629402"/>
              <a:gd name="T41" fmla="*/ 4843950 h 3390222"/>
              <a:gd name="T42" fmla="*/ 699868 w 4629402"/>
              <a:gd name="T43" fmla="*/ 4353534 h 3390222"/>
              <a:gd name="T44" fmla="*/ 2317752 w 4629402"/>
              <a:gd name="T45" fmla="*/ 4261577 h 3390222"/>
              <a:gd name="T46" fmla="*/ 3531166 w 4629402"/>
              <a:gd name="T47" fmla="*/ 3893769 h 3390222"/>
              <a:gd name="T48" fmla="*/ 5351291 w 4629402"/>
              <a:gd name="T49" fmla="*/ 2667733 h 3390222"/>
              <a:gd name="T50" fmla="*/ 6868057 w 4629402"/>
              <a:gd name="T51" fmla="*/ 2422525 h 3390222"/>
              <a:gd name="T52" fmla="*/ 7879238 w 4629402"/>
              <a:gd name="T53" fmla="*/ 1840163 h 3390222"/>
              <a:gd name="T54" fmla="*/ 8890416 w 4629402"/>
              <a:gd name="T55" fmla="*/ 2269272 h 3390222"/>
              <a:gd name="T56" fmla="*/ 9244326 w 4629402"/>
              <a:gd name="T57" fmla="*/ 2974244 h 3390222"/>
              <a:gd name="T58" fmla="*/ 9699365 w 4629402"/>
              <a:gd name="T59" fmla="*/ 3434005 h 3390222"/>
              <a:gd name="T60" fmla="*/ 10862214 w 4629402"/>
              <a:gd name="T61" fmla="*/ 3801817 h 3390222"/>
              <a:gd name="T62" fmla="*/ 12126184 w 4629402"/>
              <a:gd name="T63" fmla="*/ 4445486 h 3390222"/>
              <a:gd name="T64" fmla="*/ 14148546 w 4629402"/>
              <a:gd name="T65" fmla="*/ 4690697 h 3390222"/>
              <a:gd name="T66" fmla="*/ 15513643 w 4629402"/>
              <a:gd name="T67" fmla="*/ 4843950 h 3390222"/>
              <a:gd name="T68" fmla="*/ 17637115 w 4629402"/>
              <a:gd name="T69" fmla="*/ 4506795 h 3390222"/>
              <a:gd name="T70" fmla="*/ 18294382 w 4629402"/>
              <a:gd name="T71" fmla="*/ 3556614 h 3390222"/>
              <a:gd name="T72" fmla="*/ 19811151 w 4629402"/>
              <a:gd name="T73" fmla="*/ 3372703 h 3390222"/>
              <a:gd name="T74" fmla="*/ 20620091 w 4629402"/>
              <a:gd name="T75" fmla="*/ 2912935 h 3390222"/>
              <a:gd name="T76" fmla="*/ 21327917 w 4629402"/>
              <a:gd name="T77" fmla="*/ 2391875 h 3390222"/>
              <a:gd name="T78" fmla="*/ 19659471 w 4629402"/>
              <a:gd name="T79" fmla="*/ 2391875 h 3390222"/>
              <a:gd name="T80" fmla="*/ 20872888 w 4629402"/>
              <a:gd name="T81" fmla="*/ 1502998 h 3390222"/>
              <a:gd name="T82" fmla="*/ 21226799 w 4629402"/>
              <a:gd name="T83" fmla="*/ 491522 h 3390222"/>
              <a:gd name="T84" fmla="*/ 22591893 w 4629402"/>
              <a:gd name="T85" fmla="*/ 62402 h 3390222"/>
              <a:gd name="T86" fmla="*/ 23552512 w 4629402"/>
              <a:gd name="T87" fmla="*/ 307614 h 3390222"/>
              <a:gd name="T88" fmla="*/ 24462570 w 4629402"/>
              <a:gd name="T89" fmla="*/ 1104536 h 3390222"/>
              <a:gd name="T90" fmla="*/ 25979339 w 4629402"/>
              <a:gd name="T91" fmla="*/ 1564303 h 3390222"/>
              <a:gd name="T92" fmla="*/ 27142200 w 4629402"/>
              <a:gd name="T93" fmla="*/ 1594952 h 3390222"/>
              <a:gd name="T94" fmla="*/ 27799460 w 4629402"/>
              <a:gd name="T95" fmla="*/ 1227140 h 3390222"/>
              <a:gd name="T96" fmla="*/ 26990520 w 4629402"/>
              <a:gd name="T97" fmla="*/ 2698385 h 3390222"/>
              <a:gd name="T98" fmla="*/ 26383814 w 4629402"/>
              <a:gd name="T99" fmla="*/ 3893769 h 3390222"/>
              <a:gd name="T100" fmla="*/ 24968162 w 4629402"/>
              <a:gd name="T101" fmla="*/ 4598742 h 3390222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w 4629402"/>
              <a:gd name="T154" fmla="*/ 0 h 3390222"/>
              <a:gd name="T155" fmla="*/ 4629402 w 4629402"/>
              <a:gd name="T156" fmla="*/ 3390222 h 3390222"/>
            </a:gdLst>
            <a:ahLst/>
            <a:cxnLst>
              <a:cxn ang="T102">
                <a:pos x="T0" y="T1"/>
              </a:cxn>
              <a:cxn ang="T103">
                <a:pos x="T2" y="T3"/>
              </a:cxn>
              <a:cxn ang="T104">
                <a:pos x="T4" y="T5"/>
              </a:cxn>
              <a:cxn ang="T105">
                <a:pos x="T6" y="T7"/>
              </a:cxn>
              <a:cxn ang="T106">
                <a:pos x="T8" y="T9"/>
              </a:cxn>
              <a:cxn ang="T107">
                <a:pos x="T10" y="T11"/>
              </a:cxn>
              <a:cxn ang="T108">
                <a:pos x="T12" y="T13"/>
              </a:cxn>
              <a:cxn ang="T109">
                <a:pos x="T14" y="T15"/>
              </a:cxn>
              <a:cxn ang="T110">
                <a:pos x="T16" y="T17"/>
              </a:cxn>
              <a:cxn ang="T111">
                <a:pos x="T18" y="T19"/>
              </a:cxn>
              <a:cxn ang="T112">
                <a:pos x="T20" y="T21"/>
              </a:cxn>
              <a:cxn ang="T113">
                <a:pos x="T22" y="T23"/>
              </a:cxn>
              <a:cxn ang="T114">
                <a:pos x="T24" y="T25"/>
              </a:cxn>
              <a:cxn ang="T115">
                <a:pos x="T26" y="T27"/>
              </a:cxn>
              <a:cxn ang="T116">
                <a:pos x="T28" y="T29"/>
              </a:cxn>
              <a:cxn ang="T117">
                <a:pos x="T30" y="T31"/>
              </a:cxn>
              <a:cxn ang="T118">
                <a:pos x="T32" y="T33"/>
              </a:cxn>
              <a:cxn ang="T119">
                <a:pos x="T34" y="T35"/>
              </a:cxn>
              <a:cxn ang="T120">
                <a:pos x="T36" y="T37"/>
              </a:cxn>
              <a:cxn ang="T121">
                <a:pos x="T38" y="T39"/>
              </a:cxn>
              <a:cxn ang="T122">
                <a:pos x="T40" y="T41"/>
              </a:cxn>
              <a:cxn ang="T123">
                <a:pos x="T42" y="T43"/>
              </a:cxn>
              <a:cxn ang="T124">
                <a:pos x="T44" y="T45"/>
              </a:cxn>
              <a:cxn ang="T125">
                <a:pos x="T46" y="T47"/>
              </a:cxn>
              <a:cxn ang="T126">
                <a:pos x="T48" y="T49"/>
              </a:cxn>
              <a:cxn ang="T127">
                <a:pos x="T50" y="T51"/>
              </a:cxn>
              <a:cxn ang="T128">
                <a:pos x="T52" y="T53"/>
              </a:cxn>
              <a:cxn ang="T129">
                <a:pos x="T54" y="T55"/>
              </a:cxn>
              <a:cxn ang="T130">
                <a:pos x="T56" y="T57"/>
              </a:cxn>
              <a:cxn ang="T131">
                <a:pos x="T58" y="T59"/>
              </a:cxn>
              <a:cxn ang="T132">
                <a:pos x="T60" y="T61"/>
              </a:cxn>
              <a:cxn ang="T133">
                <a:pos x="T62" y="T63"/>
              </a:cxn>
              <a:cxn ang="T134">
                <a:pos x="T64" y="T65"/>
              </a:cxn>
              <a:cxn ang="T135">
                <a:pos x="T66" y="T67"/>
              </a:cxn>
              <a:cxn ang="T136">
                <a:pos x="T68" y="T69"/>
              </a:cxn>
              <a:cxn ang="T137">
                <a:pos x="T70" y="T71"/>
              </a:cxn>
              <a:cxn ang="T138">
                <a:pos x="T72" y="T73"/>
              </a:cxn>
              <a:cxn ang="T139">
                <a:pos x="T74" y="T75"/>
              </a:cxn>
              <a:cxn ang="T140">
                <a:pos x="T76" y="T77"/>
              </a:cxn>
              <a:cxn ang="T141">
                <a:pos x="T78" y="T79"/>
              </a:cxn>
              <a:cxn ang="T142">
                <a:pos x="T80" y="T81"/>
              </a:cxn>
              <a:cxn ang="T143">
                <a:pos x="T82" y="T83"/>
              </a:cxn>
              <a:cxn ang="T144">
                <a:pos x="T84" y="T85"/>
              </a:cxn>
              <a:cxn ang="T145">
                <a:pos x="T86" y="T87"/>
              </a:cxn>
              <a:cxn ang="T146">
                <a:pos x="T88" y="T89"/>
              </a:cxn>
              <a:cxn ang="T147">
                <a:pos x="T90" y="T91"/>
              </a:cxn>
              <a:cxn ang="T148">
                <a:pos x="T92" y="T93"/>
              </a:cxn>
              <a:cxn ang="T149">
                <a:pos x="T94" y="T95"/>
              </a:cxn>
              <a:cxn ang="T150">
                <a:pos x="T96" y="T97"/>
              </a:cxn>
              <a:cxn ang="T151">
                <a:pos x="T98" y="T99"/>
              </a:cxn>
              <a:cxn ang="T152">
                <a:pos x="T100" y="T101"/>
              </a:cxn>
            </a:cxnLst>
            <a:rect l="T153" t="T154" r="T155" b="T156"/>
            <a:pathLst>
              <a:path w="4629402" h="3390222">
                <a:moveTo>
                  <a:pt x="2808991" y="3364288"/>
                </a:moveTo>
                <a:cubicBezTo>
                  <a:pt x="2797806" y="3358695"/>
                  <a:pt x="2787145" y="3351901"/>
                  <a:pt x="2775436" y="3347510"/>
                </a:cubicBezTo>
                <a:cubicBezTo>
                  <a:pt x="2764641" y="3343462"/>
                  <a:pt x="2752477" y="3343663"/>
                  <a:pt x="2741880" y="3339121"/>
                </a:cubicBezTo>
                <a:cubicBezTo>
                  <a:pt x="2732613" y="3335149"/>
                  <a:pt x="2725731" y="3326852"/>
                  <a:pt x="2716713" y="3322343"/>
                </a:cubicBezTo>
                <a:cubicBezTo>
                  <a:pt x="2708804" y="3318388"/>
                  <a:pt x="2699935" y="3316750"/>
                  <a:pt x="2691546" y="3313954"/>
                </a:cubicBezTo>
                <a:cubicBezTo>
                  <a:pt x="2684739" y="3293532"/>
                  <a:pt x="2674196" y="3276918"/>
                  <a:pt x="2691546" y="3255231"/>
                </a:cubicBezTo>
                <a:cubicBezTo>
                  <a:pt x="2697070" y="3248326"/>
                  <a:pt x="2708324" y="3249638"/>
                  <a:pt x="2716713" y="3246842"/>
                </a:cubicBezTo>
                <a:cubicBezTo>
                  <a:pt x="2722306" y="3238453"/>
                  <a:pt x="2741236" y="3228130"/>
                  <a:pt x="2733491" y="3221675"/>
                </a:cubicBezTo>
                <a:cubicBezTo>
                  <a:pt x="2714187" y="3205588"/>
                  <a:pt x="2597832" y="3198042"/>
                  <a:pt x="2582489" y="3196508"/>
                </a:cubicBezTo>
                <a:cubicBezTo>
                  <a:pt x="2574100" y="3190915"/>
                  <a:pt x="2567303" y="3181156"/>
                  <a:pt x="2557322" y="3179730"/>
                </a:cubicBezTo>
                <a:cubicBezTo>
                  <a:pt x="2484639" y="3169347"/>
                  <a:pt x="2564378" y="3219911"/>
                  <a:pt x="2490210" y="3238453"/>
                </a:cubicBezTo>
                <a:cubicBezTo>
                  <a:pt x="2479025" y="3241249"/>
                  <a:pt x="2467449" y="3242794"/>
                  <a:pt x="2456654" y="3246842"/>
                </a:cubicBezTo>
                <a:cubicBezTo>
                  <a:pt x="2432326" y="3255965"/>
                  <a:pt x="2418793" y="3266490"/>
                  <a:pt x="2397931" y="3280398"/>
                </a:cubicBezTo>
                <a:cubicBezTo>
                  <a:pt x="2381153" y="3277602"/>
                  <a:pt x="2362811" y="3279616"/>
                  <a:pt x="2347597" y="3272009"/>
                </a:cubicBezTo>
                <a:cubicBezTo>
                  <a:pt x="2338579" y="3267500"/>
                  <a:pt x="2340884" y="3247434"/>
                  <a:pt x="2330819" y="3246842"/>
                </a:cubicBezTo>
                <a:cubicBezTo>
                  <a:pt x="2288576" y="3244357"/>
                  <a:pt x="2246929" y="3258027"/>
                  <a:pt x="2204984" y="3263620"/>
                </a:cubicBezTo>
                <a:cubicBezTo>
                  <a:pt x="2207780" y="3277602"/>
                  <a:pt x="2209915" y="3291732"/>
                  <a:pt x="2213373" y="3305565"/>
                </a:cubicBezTo>
                <a:cubicBezTo>
                  <a:pt x="2215518" y="3314144"/>
                  <a:pt x="2222642" y="3321933"/>
                  <a:pt x="2221762" y="3330732"/>
                </a:cubicBezTo>
                <a:cubicBezTo>
                  <a:pt x="2219736" y="3350989"/>
                  <a:pt x="2210577" y="3369881"/>
                  <a:pt x="2204984" y="3389455"/>
                </a:cubicBezTo>
                <a:cubicBezTo>
                  <a:pt x="2182613" y="3386659"/>
                  <a:pt x="2158474" y="3390222"/>
                  <a:pt x="2137872" y="3381066"/>
                </a:cubicBezTo>
                <a:cubicBezTo>
                  <a:pt x="2129791" y="3377475"/>
                  <a:pt x="2137793" y="3358921"/>
                  <a:pt x="2129483" y="3355899"/>
                </a:cubicBezTo>
                <a:cubicBezTo>
                  <a:pt x="2103072" y="3346295"/>
                  <a:pt x="2073556" y="3350306"/>
                  <a:pt x="2045593" y="3347510"/>
                </a:cubicBezTo>
                <a:cubicBezTo>
                  <a:pt x="2037204" y="3344714"/>
                  <a:pt x="2026679" y="3345374"/>
                  <a:pt x="2020426" y="3339121"/>
                </a:cubicBezTo>
                <a:cubicBezTo>
                  <a:pt x="2014173" y="3332868"/>
                  <a:pt x="2015992" y="3321863"/>
                  <a:pt x="2012037" y="3313954"/>
                </a:cubicBezTo>
                <a:cubicBezTo>
                  <a:pt x="2007528" y="3304936"/>
                  <a:pt x="2000852" y="3297176"/>
                  <a:pt x="1995259" y="3288787"/>
                </a:cubicBezTo>
                <a:cubicBezTo>
                  <a:pt x="1992463" y="3277602"/>
                  <a:pt x="1989371" y="3266486"/>
                  <a:pt x="1986870" y="3255231"/>
                </a:cubicBezTo>
                <a:cubicBezTo>
                  <a:pt x="1983777" y="3241312"/>
                  <a:pt x="1982990" y="3226813"/>
                  <a:pt x="1978481" y="3213286"/>
                </a:cubicBezTo>
                <a:cubicBezTo>
                  <a:pt x="1974526" y="3201422"/>
                  <a:pt x="1971310" y="3187736"/>
                  <a:pt x="1961703" y="3179730"/>
                </a:cubicBezTo>
                <a:cubicBezTo>
                  <a:pt x="1952846" y="3172349"/>
                  <a:pt x="1939332" y="3174137"/>
                  <a:pt x="1928147" y="3171341"/>
                </a:cubicBezTo>
                <a:cubicBezTo>
                  <a:pt x="1925351" y="3162952"/>
                  <a:pt x="1922187" y="3154677"/>
                  <a:pt x="1919758" y="3146174"/>
                </a:cubicBezTo>
                <a:cubicBezTo>
                  <a:pt x="1916591" y="3135088"/>
                  <a:pt x="1918571" y="3121621"/>
                  <a:pt x="1911369" y="3112618"/>
                </a:cubicBezTo>
                <a:cubicBezTo>
                  <a:pt x="1905845" y="3105713"/>
                  <a:pt x="1894705" y="3106658"/>
                  <a:pt x="1886202" y="3104229"/>
                </a:cubicBezTo>
                <a:cubicBezTo>
                  <a:pt x="1832901" y="3089000"/>
                  <a:pt x="1871218" y="3105126"/>
                  <a:pt x="1819091" y="3079062"/>
                </a:cubicBezTo>
                <a:cubicBezTo>
                  <a:pt x="1808436" y="3047097"/>
                  <a:pt x="1798669" y="3033587"/>
                  <a:pt x="1827480" y="2995172"/>
                </a:cubicBezTo>
                <a:cubicBezTo>
                  <a:pt x="1834398" y="2985948"/>
                  <a:pt x="1849851" y="2989579"/>
                  <a:pt x="1861036" y="2986783"/>
                </a:cubicBezTo>
                <a:cubicBezTo>
                  <a:pt x="1883403" y="2919673"/>
                  <a:pt x="1849852" y="2997966"/>
                  <a:pt x="1894591" y="2953227"/>
                </a:cubicBezTo>
                <a:cubicBezTo>
                  <a:pt x="1931792" y="2916026"/>
                  <a:pt x="1844717" y="2910975"/>
                  <a:pt x="1919758" y="2860948"/>
                </a:cubicBezTo>
                <a:lnTo>
                  <a:pt x="1944925" y="2844170"/>
                </a:lnTo>
                <a:cubicBezTo>
                  <a:pt x="1939332" y="2810614"/>
                  <a:pt x="1940359" y="2775253"/>
                  <a:pt x="1928147" y="2743502"/>
                </a:cubicBezTo>
                <a:cubicBezTo>
                  <a:pt x="1924973" y="2735249"/>
                  <a:pt x="1909885" y="2740637"/>
                  <a:pt x="1902980" y="2735113"/>
                </a:cubicBezTo>
                <a:cubicBezTo>
                  <a:pt x="1825196" y="2672886"/>
                  <a:pt x="1938594" y="2745562"/>
                  <a:pt x="1877813" y="2684779"/>
                </a:cubicBezTo>
                <a:cubicBezTo>
                  <a:pt x="1871561" y="2678526"/>
                  <a:pt x="1861036" y="2679186"/>
                  <a:pt x="1852647" y="2676390"/>
                </a:cubicBezTo>
                <a:cubicBezTo>
                  <a:pt x="1848699" y="2664547"/>
                  <a:pt x="1845409" y="2626714"/>
                  <a:pt x="1819091" y="2659612"/>
                </a:cubicBezTo>
                <a:cubicBezTo>
                  <a:pt x="1811889" y="2668615"/>
                  <a:pt x="1817904" y="2684165"/>
                  <a:pt x="1810702" y="2693168"/>
                </a:cubicBezTo>
                <a:cubicBezTo>
                  <a:pt x="1805178" y="2700073"/>
                  <a:pt x="1793924" y="2698761"/>
                  <a:pt x="1785535" y="2701557"/>
                </a:cubicBezTo>
                <a:cubicBezTo>
                  <a:pt x="1782739" y="2709946"/>
                  <a:pt x="1785356" y="2723440"/>
                  <a:pt x="1777146" y="2726724"/>
                </a:cubicBezTo>
                <a:cubicBezTo>
                  <a:pt x="1766441" y="2731006"/>
                  <a:pt x="1754233" y="2722769"/>
                  <a:pt x="1743590" y="2718335"/>
                </a:cubicBezTo>
                <a:cubicBezTo>
                  <a:pt x="1720503" y="2708715"/>
                  <a:pt x="1698849" y="2695964"/>
                  <a:pt x="1676478" y="2684779"/>
                </a:cubicBezTo>
                <a:lnTo>
                  <a:pt x="1642922" y="2668001"/>
                </a:lnTo>
                <a:cubicBezTo>
                  <a:pt x="1626144" y="2670797"/>
                  <a:pt x="1608725" y="2671011"/>
                  <a:pt x="1592588" y="2676390"/>
                </a:cubicBezTo>
                <a:cubicBezTo>
                  <a:pt x="1583023" y="2679578"/>
                  <a:pt x="1576175" y="2688166"/>
                  <a:pt x="1567421" y="2693168"/>
                </a:cubicBezTo>
                <a:cubicBezTo>
                  <a:pt x="1556563" y="2699373"/>
                  <a:pt x="1545050" y="2704353"/>
                  <a:pt x="1533865" y="2709946"/>
                </a:cubicBezTo>
                <a:cubicBezTo>
                  <a:pt x="1528272" y="2718335"/>
                  <a:pt x="1526105" y="2730604"/>
                  <a:pt x="1517087" y="2735113"/>
                </a:cubicBezTo>
                <a:cubicBezTo>
                  <a:pt x="1496462" y="2745425"/>
                  <a:pt x="1449975" y="2751891"/>
                  <a:pt x="1449975" y="2751891"/>
                </a:cubicBezTo>
                <a:cubicBezTo>
                  <a:pt x="1441586" y="2757484"/>
                  <a:pt x="1434075" y="2764697"/>
                  <a:pt x="1424808" y="2768669"/>
                </a:cubicBezTo>
                <a:cubicBezTo>
                  <a:pt x="1382311" y="2786882"/>
                  <a:pt x="1366573" y="2771574"/>
                  <a:pt x="1315751" y="2760280"/>
                </a:cubicBezTo>
                <a:cubicBezTo>
                  <a:pt x="1294665" y="2697022"/>
                  <a:pt x="1323109" y="2774995"/>
                  <a:pt x="1290584" y="2709946"/>
                </a:cubicBezTo>
                <a:cubicBezTo>
                  <a:pt x="1286629" y="2702037"/>
                  <a:pt x="1289100" y="2690303"/>
                  <a:pt x="1282195" y="2684779"/>
                </a:cubicBezTo>
                <a:cubicBezTo>
                  <a:pt x="1273192" y="2677577"/>
                  <a:pt x="1259824" y="2679186"/>
                  <a:pt x="1248639" y="2676390"/>
                </a:cubicBezTo>
                <a:cubicBezTo>
                  <a:pt x="1245843" y="2668001"/>
                  <a:pt x="1247155" y="2656747"/>
                  <a:pt x="1240250" y="2651223"/>
                </a:cubicBezTo>
                <a:cubicBezTo>
                  <a:pt x="1231247" y="2644021"/>
                  <a:pt x="1217780" y="2646001"/>
                  <a:pt x="1206694" y="2642834"/>
                </a:cubicBezTo>
                <a:cubicBezTo>
                  <a:pt x="1198191" y="2640405"/>
                  <a:pt x="1189916" y="2637241"/>
                  <a:pt x="1181527" y="2634445"/>
                </a:cubicBezTo>
                <a:cubicBezTo>
                  <a:pt x="1147971" y="2637241"/>
                  <a:pt x="1113236" y="2633584"/>
                  <a:pt x="1080859" y="2642834"/>
                </a:cubicBezTo>
                <a:cubicBezTo>
                  <a:pt x="1071165" y="2645604"/>
                  <a:pt x="1074163" y="2668001"/>
                  <a:pt x="1064081" y="2668001"/>
                </a:cubicBezTo>
                <a:cubicBezTo>
                  <a:pt x="1053999" y="2668001"/>
                  <a:pt x="1054432" y="2649963"/>
                  <a:pt x="1047303" y="2642834"/>
                </a:cubicBezTo>
                <a:cubicBezTo>
                  <a:pt x="1040174" y="2635705"/>
                  <a:pt x="1032065" y="2627808"/>
                  <a:pt x="1022136" y="2626056"/>
                </a:cubicBezTo>
                <a:cubicBezTo>
                  <a:pt x="983485" y="2619235"/>
                  <a:pt x="943839" y="2620463"/>
                  <a:pt x="904691" y="2617667"/>
                </a:cubicBezTo>
                <a:cubicBezTo>
                  <a:pt x="882320" y="2612074"/>
                  <a:pt x="858204" y="2611201"/>
                  <a:pt x="837579" y="2600889"/>
                </a:cubicBezTo>
                <a:cubicBezTo>
                  <a:pt x="793711" y="2578955"/>
                  <a:pt x="816155" y="2587144"/>
                  <a:pt x="770467" y="2575722"/>
                </a:cubicBezTo>
                <a:cubicBezTo>
                  <a:pt x="764874" y="2567333"/>
                  <a:pt x="761562" y="2556853"/>
                  <a:pt x="753689" y="2550555"/>
                </a:cubicBezTo>
                <a:cubicBezTo>
                  <a:pt x="747724" y="2545783"/>
                  <a:pt x="697803" y="2534841"/>
                  <a:pt x="694966" y="2533777"/>
                </a:cubicBezTo>
                <a:cubicBezTo>
                  <a:pt x="683257" y="2529386"/>
                  <a:pt x="672595" y="2522592"/>
                  <a:pt x="661410" y="2516999"/>
                </a:cubicBezTo>
                <a:cubicBezTo>
                  <a:pt x="655817" y="2508610"/>
                  <a:pt x="651761" y="2498961"/>
                  <a:pt x="644632" y="2491832"/>
                </a:cubicBezTo>
                <a:cubicBezTo>
                  <a:pt x="637503" y="2484703"/>
                  <a:pt x="625058" y="2483444"/>
                  <a:pt x="619465" y="2475055"/>
                </a:cubicBezTo>
                <a:cubicBezTo>
                  <a:pt x="586358" y="2425396"/>
                  <a:pt x="639327" y="2450916"/>
                  <a:pt x="585909" y="2433110"/>
                </a:cubicBezTo>
                <a:cubicBezTo>
                  <a:pt x="563538" y="2365998"/>
                  <a:pt x="597094" y="2444295"/>
                  <a:pt x="552353" y="2399554"/>
                </a:cubicBezTo>
                <a:cubicBezTo>
                  <a:pt x="507612" y="2354813"/>
                  <a:pt x="585909" y="2388369"/>
                  <a:pt x="518797" y="2365998"/>
                </a:cubicBezTo>
                <a:cubicBezTo>
                  <a:pt x="497802" y="2282019"/>
                  <a:pt x="529369" y="2368181"/>
                  <a:pt x="485241" y="2324053"/>
                </a:cubicBezTo>
                <a:cubicBezTo>
                  <a:pt x="478988" y="2317800"/>
                  <a:pt x="483105" y="2305139"/>
                  <a:pt x="476852" y="2298886"/>
                </a:cubicBezTo>
                <a:cubicBezTo>
                  <a:pt x="470599" y="2292633"/>
                  <a:pt x="460356" y="2292231"/>
                  <a:pt x="451685" y="2290497"/>
                </a:cubicBezTo>
                <a:cubicBezTo>
                  <a:pt x="418327" y="2283825"/>
                  <a:pt x="384573" y="2279312"/>
                  <a:pt x="351017" y="2273719"/>
                </a:cubicBezTo>
                <a:cubicBezTo>
                  <a:pt x="345424" y="2265330"/>
                  <a:pt x="341368" y="2255681"/>
                  <a:pt x="334239" y="2248552"/>
                </a:cubicBezTo>
                <a:cubicBezTo>
                  <a:pt x="322382" y="2236695"/>
                  <a:pt x="288675" y="2221576"/>
                  <a:pt x="275516" y="2214996"/>
                </a:cubicBezTo>
                <a:cubicBezTo>
                  <a:pt x="254008" y="2150471"/>
                  <a:pt x="285948" y="2233786"/>
                  <a:pt x="241960" y="2164662"/>
                </a:cubicBezTo>
                <a:cubicBezTo>
                  <a:pt x="210079" y="2114564"/>
                  <a:pt x="211321" y="2109218"/>
                  <a:pt x="200015" y="2063994"/>
                </a:cubicBezTo>
                <a:cubicBezTo>
                  <a:pt x="205142" y="2048614"/>
                  <a:pt x="215443" y="2002996"/>
                  <a:pt x="233571" y="1988493"/>
                </a:cubicBezTo>
                <a:cubicBezTo>
                  <a:pt x="240476" y="1982969"/>
                  <a:pt x="250349" y="1982900"/>
                  <a:pt x="258738" y="1980104"/>
                </a:cubicBezTo>
                <a:cubicBezTo>
                  <a:pt x="261534" y="1949344"/>
                  <a:pt x="262759" y="1918401"/>
                  <a:pt x="267127" y="1887825"/>
                </a:cubicBezTo>
                <a:cubicBezTo>
                  <a:pt x="268378" y="1879071"/>
                  <a:pt x="275516" y="1871501"/>
                  <a:pt x="275516" y="1862658"/>
                </a:cubicBezTo>
                <a:cubicBezTo>
                  <a:pt x="275516" y="1840113"/>
                  <a:pt x="270833" y="1817784"/>
                  <a:pt x="267127" y="1795546"/>
                </a:cubicBezTo>
                <a:cubicBezTo>
                  <a:pt x="263906" y="1776220"/>
                  <a:pt x="258476" y="1750586"/>
                  <a:pt x="241960" y="1736823"/>
                </a:cubicBezTo>
                <a:cubicBezTo>
                  <a:pt x="232353" y="1728817"/>
                  <a:pt x="219589" y="1725638"/>
                  <a:pt x="208404" y="1720045"/>
                </a:cubicBezTo>
                <a:cubicBezTo>
                  <a:pt x="205608" y="1711656"/>
                  <a:pt x="201749" y="1703549"/>
                  <a:pt x="200015" y="1694878"/>
                </a:cubicBezTo>
                <a:cubicBezTo>
                  <a:pt x="196137" y="1675489"/>
                  <a:pt x="200469" y="1653841"/>
                  <a:pt x="191626" y="1636155"/>
                </a:cubicBezTo>
                <a:cubicBezTo>
                  <a:pt x="187671" y="1628246"/>
                  <a:pt x="174848" y="1630562"/>
                  <a:pt x="166459" y="1627766"/>
                </a:cubicBezTo>
                <a:cubicBezTo>
                  <a:pt x="163663" y="1619377"/>
                  <a:pt x="165266" y="1607739"/>
                  <a:pt x="158070" y="1602599"/>
                </a:cubicBezTo>
                <a:cubicBezTo>
                  <a:pt x="143679" y="1592319"/>
                  <a:pt x="107736" y="1585821"/>
                  <a:pt x="107736" y="1585821"/>
                </a:cubicBezTo>
                <a:cubicBezTo>
                  <a:pt x="102143" y="1569043"/>
                  <a:pt x="98867" y="1551306"/>
                  <a:pt x="90958" y="1535488"/>
                </a:cubicBezTo>
                <a:cubicBezTo>
                  <a:pt x="85365" y="1524303"/>
                  <a:pt x="78824" y="1513543"/>
                  <a:pt x="74180" y="1501932"/>
                </a:cubicBezTo>
                <a:cubicBezTo>
                  <a:pt x="50089" y="1441704"/>
                  <a:pt x="76438" y="1457944"/>
                  <a:pt x="32236" y="1443209"/>
                </a:cubicBezTo>
                <a:cubicBezTo>
                  <a:pt x="0" y="1394855"/>
                  <a:pt x="16040" y="1436032"/>
                  <a:pt x="49013" y="1409653"/>
                </a:cubicBezTo>
                <a:cubicBezTo>
                  <a:pt x="55918" y="1404129"/>
                  <a:pt x="51149" y="1390739"/>
                  <a:pt x="57402" y="1384486"/>
                </a:cubicBezTo>
                <a:cubicBezTo>
                  <a:pt x="63655" y="1378233"/>
                  <a:pt x="74180" y="1378893"/>
                  <a:pt x="82569" y="1376097"/>
                </a:cubicBezTo>
                <a:cubicBezTo>
                  <a:pt x="85365" y="1367708"/>
                  <a:pt x="87003" y="1358839"/>
                  <a:pt x="90958" y="1350930"/>
                </a:cubicBezTo>
                <a:cubicBezTo>
                  <a:pt x="95467" y="1341912"/>
                  <a:pt x="106623" y="1335784"/>
                  <a:pt x="107736" y="1325763"/>
                </a:cubicBezTo>
                <a:cubicBezTo>
                  <a:pt x="109614" y="1308858"/>
                  <a:pt x="103037" y="1292033"/>
                  <a:pt x="99347" y="1275429"/>
                </a:cubicBezTo>
                <a:cubicBezTo>
                  <a:pt x="97429" y="1266797"/>
                  <a:pt x="97211" y="1256515"/>
                  <a:pt x="90958" y="1250262"/>
                </a:cubicBezTo>
                <a:cubicBezTo>
                  <a:pt x="84705" y="1244009"/>
                  <a:pt x="73700" y="1245828"/>
                  <a:pt x="65791" y="1241873"/>
                </a:cubicBezTo>
                <a:cubicBezTo>
                  <a:pt x="56773" y="1237364"/>
                  <a:pt x="49013" y="1230688"/>
                  <a:pt x="40624" y="1225095"/>
                </a:cubicBezTo>
                <a:cubicBezTo>
                  <a:pt x="76238" y="1201352"/>
                  <a:pt x="63713" y="1206514"/>
                  <a:pt x="116125" y="1191539"/>
                </a:cubicBezTo>
                <a:cubicBezTo>
                  <a:pt x="138297" y="1185204"/>
                  <a:pt x="183237" y="1174761"/>
                  <a:pt x="183237" y="1174761"/>
                </a:cubicBezTo>
                <a:cubicBezTo>
                  <a:pt x="186251" y="1165718"/>
                  <a:pt x="200865" y="1117923"/>
                  <a:pt x="208404" y="1116038"/>
                </a:cubicBezTo>
                <a:cubicBezTo>
                  <a:pt x="225562" y="1111749"/>
                  <a:pt x="258738" y="1132816"/>
                  <a:pt x="258738" y="1132816"/>
                </a:cubicBezTo>
                <a:cubicBezTo>
                  <a:pt x="284403" y="1209811"/>
                  <a:pt x="257918" y="1184910"/>
                  <a:pt x="359406" y="1174761"/>
                </a:cubicBezTo>
                <a:cubicBezTo>
                  <a:pt x="367795" y="1171965"/>
                  <a:pt x="376843" y="1170666"/>
                  <a:pt x="384573" y="1166372"/>
                </a:cubicBezTo>
                <a:cubicBezTo>
                  <a:pt x="402200" y="1156579"/>
                  <a:pt x="434907" y="1132816"/>
                  <a:pt x="434907" y="1132816"/>
                </a:cubicBezTo>
                <a:cubicBezTo>
                  <a:pt x="460787" y="1093995"/>
                  <a:pt x="438808" y="1114738"/>
                  <a:pt x="485241" y="1099260"/>
                </a:cubicBezTo>
                <a:cubicBezTo>
                  <a:pt x="499527" y="1094498"/>
                  <a:pt x="512900" y="1087244"/>
                  <a:pt x="527186" y="1082482"/>
                </a:cubicBezTo>
                <a:cubicBezTo>
                  <a:pt x="538124" y="1078836"/>
                  <a:pt x="549656" y="1077260"/>
                  <a:pt x="560742" y="1074093"/>
                </a:cubicBezTo>
                <a:cubicBezTo>
                  <a:pt x="569245" y="1071664"/>
                  <a:pt x="577439" y="1068245"/>
                  <a:pt x="585909" y="1065704"/>
                </a:cubicBezTo>
                <a:cubicBezTo>
                  <a:pt x="635773" y="1050745"/>
                  <a:pt x="636178" y="1051039"/>
                  <a:pt x="678188" y="1040537"/>
                </a:cubicBezTo>
                <a:cubicBezTo>
                  <a:pt x="680984" y="1032148"/>
                  <a:pt x="685326" y="1024124"/>
                  <a:pt x="686577" y="1015370"/>
                </a:cubicBezTo>
                <a:cubicBezTo>
                  <a:pt x="700605" y="917175"/>
                  <a:pt x="694575" y="918008"/>
                  <a:pt x="686577" y="814034"/>
                </a:cubicBezTo>
                <a:cubicBezTo>
                  <a:pt x="710180" y="719623"/>
                  <a:pt x="675782" y="812473"/>
                  <a:pt x="862746" y="763700"/>
                </a:cubicBezTo>
                <a:cubicBezTo>
                  <a:pt x="876275" y="760171"/>
                  <a:pt x="880868" y="742221"/>
                  <a:pt x="887913" y="730144"/>
                </a:cubicBezTo>
                <a:cubicBezTo>
                  <a:pt x="900515" y="708540"/>
                  <a:pt x="897205" y="669098"/>
                  <a:pt x="921469" y="663032"/>
                </a:cubicBezTo>
                <a:lnTo>
                  <a:pt x="988580" y="646255"/>
                </a:lnTo>
                <a:cubicBezTo>
                  <a:pt x="1008154" y="649051"/>
                  <a:pt x="1028227" y="649441"/>
                  <a:pt x="1047303" y="654643"/>
                </a:cubicBezTo>
                <a:cubicBezTo>
                  <a:pt x="1059368" y="657933"/>
                  <a:pt x="1068405" y="670289"/>
                  <a:pt x="1080859" y="671421"/>
                </a:cubicBezTo>
                <a:cubicBezTo>
                  <a:pt x="1100551" y="673211"/>
                  <a:pt x="1120008" y="665828"/>
                  <a:pt x="1139582" y="663032"/>
                </a:cubicBezTo>
                <a:lnTo>
                  <a:pt x="1173138" y="595921"/>
                </a:lnTo>
                <a:cubicBezTo>
                  <a:pt x="1178731" y="584736"/>
                  <a:pt x="1177784" y="565398"/>
                  <a:pt x="1189916" y="562365"/>
                </a:cubicBezTo>
                <a:cubicBezTo>
                  <a:pt x="1232051" y="551831"/>
                  <a:pt x="1212534" y="557622"/>
                  <a:pt x="1248639" y="545587"/>
                </a:cubicBezTo>
                <a:cubicBezTo>
                  <a:pt x="1251435" y="537198"/>
                  <a:pt x="1249832" y="525560"/>
                  <a:pt x="1257028" y="520420"/>
                </a:cubicBezTo>
                <a:cubicBezTo>
                  <a:pt x="1271419" y="510140"/>
                  <a:pt x="1307362" y="503642"/>
                  <a:pt x="1307362" y="503642"/>
                </a:cubicBezTo>
                <a:cubicBezTo>
                  <a:pt x="1315751" y="506438"/>
                  <a:pt x="1324799" y="507737"/>
                  <a:pt x="1332529" y="512031"/>
                </a:cubicBezTo>
                <a:cubicBezTo>
                  <a:pt x="1350156" y="521824"/>
                  <a:pt x="1382863" y="545587"/>
                  <a:pt x="1382863" y="545587"/>
                </a:cubicBezTo>
                <a:cubicBezTo>
                  <a:pt x="1385659" y="553976"/>
                  <a:pt x="1385728" y="563849"/>
                  <a:pt x="1391252" y="570754"/>
                </a:cubicBezTo>
                <a:cubicBezTo>
                  <a:pt x="1397550" y="578627"/>
                  <a:pt x="1407665" y="582530"/>
                  <a:pt x="1416419" y="587532"/>
                </a:cubicBezTo>
                <a:cubicBezTo>
                  <a:pt x="1490923" y="630106"/>
                  <a:pt x="1413827" y="580211"/>
                  <a:pt x="1475142" y="621088"/>
                </a:cubicBezTo>
                <a:cubicBezTo>
                  <a:pt x="1480735" y="629477"/>
                  <a:pt x="1483531" y="640662"/>
                  <a:pt x="1491920" y="646255"/>
                </a:cubicBezTo>
                <a:cubicBezTo>
                  <a:pt x="1501513" y="652650"/>
                  <a:pt x="1518775" y="645261"/>
                  <a:pt x="1525476" y="654643"/>
                </a:cubicBezTo>
                <a:cubicBezTo>
                  <a:pt x="1535363" y="668484"/>
                  <a:pt x="1531617" y="688117"/>
                  <a:pt x="1533865" y="704977"/>
                </a:cubicBezTo>
                <a:cubicBezTo>
                  <a:pt x="1537212" y="730077"/>
                  <a:pt x="1539458" y="755311"/>
                  <a:pt x="1542254" y="780478"/>
                </a:cubicBezTo>
                <a:cubicBezTo>
                  <a:pt x="1539458" y="791663"/>
                  <a:pt x="1540260" y="804441"/>
                  <a:pt x="1533865" y="814034"/>
                </a:cubicBezTo>
                <a:cubicBezTo>
                  <a:pt x="1483271" y="889925"/>
                  <a:pt x="1527734" y="773704"/>
                  <a:pt x="1500309" y="855979"/>
                </a:cubicBezTo>
                <a:cubicBezTo>
                  <a:pt x="1503105" y="867164"/>
                  <a:pt x="1499944" y="882032"/>
                  <a:pt x="1508698" y="889535"/>
                </a:cubicBezTo>
                <a:cubicBezTo>
                  <a:pt x="1522126" y="901045"/>
                  <a:pt x="1559032" y="906313"/>
                  <a:pt x="1559032" y="906313"/>
                </a:cubicBezTo>
                <a:cubicBezTo>
                  <a:pt x="1564625" y="914702"/>
                  <a:pt x="1567421" y="925887"/>
                  <a:pt x="1575810" y="931480"/>
                </a:cubicBezTo>
                <a:cubicBezTo>
                  <a:pt x="1585403" y="937875"/>
                  <a:pt x="1598571" y="935821"/>
                  <a:pt x="1609366" y="939869"/>
                </a:cubicBezTo>
                <a:cubicBezTo>
                  <a:pt x="1687398" y="969131"/>
                  <a:pt x="1590786" y="947958"/>
                  <a:pt x="1693256" y="965036"/>
                </a:cubicBezTo>
                <a:cubicBezTo>
                  <a:pt x="1698849" y="973425"/>
                  <a:pt x="1702161" y="983905"/>
                  <a:pt x="1710034" y="990203"/>
                </a:cubicBezTo>
                <a:cubicBezTo>
                  <a:pt x="1716939" y="995727"/>
                  <a:pt x="1728948" y="992339"/>
                  <a:pt x="1735201" y="998592"/>
                </a:cubicBezTo>
                <a:cubicBezTo>
                  <a:pt x="1741454" y="1004845"/>
                  <a:pt x="1737337" y="1017506"/>
                  <a:pt x="1743590" y="1023759"/>
                </a:cubicBezTo>
                <a:cubicBezTo>
                  <a:pt x="1747602" y="1027771"/>
                  <a:pt x="1802023" y="1040464"/>
                  <a:pt x="1802313" y="1040537"/>
                </a:cubicBezTo>
                <a:cubicBezTo>
                  <a:pt x="1821887" y="1099260"/>
                  <a:pt x="1802313" y="1085278"/>
                  <a:pt x="1844258" y="1099260"/>
                </a:cubicBezTo>
                <a:cubicBezTo>
                  <a:pt x="1849851" y="1121631"/>
                  <a:pt x="1839160" y="1159080"/>
                  <a:pt x="1861036" y="1166372"/>
                </a:cubicBezTo>
                <a:cubicBezTo>
                  <a:pt x="1877814" y="1171965"/>
                  <a:pt x="1895551" y="1175241"/>
                  <a:pt x="1911369" y="1183150"/>
                </a:cubicBezTo>
                <a:cubicBezTo>
                  <a:pt x="1922554" y="1188743"/>
                  <a:pt x="1933061" y="1195973"/>
                  <a:pt x="1944925" y="1199928"/>
                </a:cubicBezTo>
                <a:cubicBezTo>
                  <a:pt x="1966801" y="1207220"/>
                  <a:pt x="1989666" y="1211113"/>
                  <a:pt x="2012037" y="1216706"/>
                </a:cubicBezTo>
                <a:lnTo>
                  <a:pt x="2079149" y="1233484"/>
                </a:lnTo>
                <a:cubicBezTo>
                  <a:pt x="2098723" y="1230688"/>
                  <a:pt x="2118099" y="1225095"/>
                  <a:pt x="2137872" y="1225095"/>
                </a:cubicBezTo>
                <a:cubicBezTo>
                  <a:pt x="2159124" y="1225095"/>
                  <a:pt x="2247732" y="1242275"/>
                  <a:pt x="2263707" y="1250262"/>
                </a:cubicBezTo>
                <a:cubicBezTo>
                  <a:pt x="2274892" y="1255855"/>
                  <a:pt x="2285652" y="1262396"/>
                  <a:pt x="2297263" y="1267040"/>
                </a:cubicBezTo>
                <a:cubicBezTo>
                  <a:pt x="2313684" y="1273608"/>
                  <a:pt x="2332882" y="1274008"/>
                  <a:pt x="2347597" y="1283818"/>
                </a:cubicBezTo>
                <a:cubicBezTo>
                  <a:pt x="2355986" y="1289411"/>
                  <a:pt x="2363746" y="1296087"/>
                  <a:pt x="2372764" y="1300596"/>
                </a:cubicBezTo>
                <a:cubicBezTo>
                  <a:pt x="2393045" y="1310736"/>
                  <a:pt x="2409984" y="1309310"/>
                  <a:pt x="2431487" y="1317374"/>
                </a:cubicBezTo>
                <a:cubicBezTo>
                  <a:pt x="2443196" y="1321765"/>
                  <a:pt x="2453549" y="1329226"/>
                  <a:pt x="2465043" y="1334152"/>
                </a:cubicBezTo>
                <a:cubicBezTo>
                  <a:pt x="2473171" y="1337635"/>
                  <a:pt x="2481821" y="1339745"/>
                  <a:pt x="2490210" y="1342541"/>
                </a:cubicBezTo>
                <a:cubicBezTo>
                  <a:pt x="2518173" y="1336948"/>
                  <a:pt x="2546262" y="1331949"/>
                  <a:pt x="2574100" y="1325763"/>
                </a:cubicBezTo>
                <a:cubicBezTo>
                  <a:pt x="2596610" y="1320761"/>
                  <a:pt x="2641212" y="1308985"/>
                  <a:pt x="2641212" y="1308985"/>
                </a:cubicBezTo>
                <a:cubicBezTo>
                  <a:pt x="2670702" y="1264750"/>
                  <a:pt x="2640986" y="1297098"/>
                  <a:pt x="2691546" y="1275429"/>
                </a:cubicBezTo>
                <a:cubicBezTo>
                  <a:pt x="2700813" y="1271457"/>
                  <a:pt x="2706742" y="1260147"/>
                  <a:pt x="2716713" y="1258651"/>
                </a:cubicBezTo>
                <a:cubicBezTo>
                  <a:pt x="2763806" y="1251587"/>
                  <a:pt x="2811788" y="1253058"/>
                  <a:pt x="2859325" y="1250262"/>
                </a:cubicBezTo>
                <a:cubicBezTo>
                  <a:pt x="2861414" y="1249844"/>
                  <a:pt x="2917838" y="1240363"/>
                  <a:pt x="2926437" y="1233484"/>
                </a:cubicBezTo>
                <a:cubicBezTo>
                  <a:pt x="2980645" y="1190118"/>
                  <a:pt x="2905124" y="1221014"/>
                  <a:pt x="2968382" y="1199928"/>
                </a:cubicBezTo>
                <a:cubicBezTo>
                  <a:pt x="3016465" y="1127803"/>
                  <a:pt x="2952440" y="1212681"/>
                  <a:pt x="3010327" y="1166372"/>
                </a:cubicBezTo>
                <a:cubicBezTo>
                  <a:pt x="3025111" y="1154545"/>
                  <a:pt x="3029968" y="1132617"/>
                  <a:pt x="3035494" y="1116038"/>
                </a:cubicBezTo>
                <a:cubicBezTo>
                  <a:pt x="3029901" y="1093667"/>
                  <a:pt x="3020359" y="1071927"/>
                  <a:pt x="3018716" y="1048926"/>
                </a:cubicBezTo>
                <a:cubicBezTo>
                  <a:pt x="3016979" y="1024609"/>
                  <a:pt x="3027746" y="996669"/>
                  <a:pt x="3035494" y="973425"/>
                </a:cubicBezTo>
                <a:cubicBezTo>
                  <a:pt x="3069050" y="976221"/>
                  <a:pt x="3102490" y="981814"/>
                  <a:pt x="3136162" y="981814"/>
                </a:cubicBezTo>
                <a:cubicBezTo>
                  <a:pt x="3174010" y="981814"/>
                  <a:pt x="3181385" y="973687"/>
                  <a:pt x="3211663" y="965036"/>
                </a:cubicBezTo>
                <a:cubicBezTo>
                  <a:pt x="3222749" y="961869"/>
                  <a:pt x="3234034" y="959443"/>
                  <a:pt x="3245219" y="956647"/>
                </a:cubicBezTo>
                <a:cubicBezTo>
                  <a:pt x="3250812" y="948258"/>
                  <a:pt x="3254124" y="937778"/>
                  <a:pt x="3261997" y="931480"/>
                </a:cubicBezTo>
                <a:cubicBezTo>
                  <a:pt x="3268902" y="925956"/>
                  <a:pt x="3280911" y="929344"/>
                  <a:pt x="3287164" y="923091"/>
                </a:cubicBezTo>
                <a:cubicBezTo>
                  <a:pt x="3331292" y="878963"/>
                  <a:pt x="3245130" y="910530"/>
                  <a:pt x="3329109" y="889535"/>
                </a:cubicBezTo>
                <a:cubicBezTo>
                  <a:pt x="3337498" y="883942"/>
                  <a:pt x="3348932" y="881307"/>
                  <a:pt x="3354276" y="872757"/>
                </a:cubicBezTo>
                <a:cubicBezTo>
                  <a:pt x="3363649" y="857760"/>
                  <a:pt x="3354276" y="828016"/>
                  <a:pt x="3371054" y="822423"/>
                </a:cubicBezTo>
                <a:cubicBezTo>
                  <a:pt x="3379443" y="819627"/>
                  <a:pt x="3388312" y="817989"/>
                  <a:pt x="3396221" y="814034"/>
                </a:cubicBezTo>
                <a:cubicBezTo>
                  <a:pt x="3405239" y="809525"/>
                  <a:pt x="3412634" y="802258"/>
                  <a:pt x="3421388" y="797256"/>
                </a:cubicBezTo>
                <a:cubicBezTo>
                  <a:pt x="3432246" y="791051"/>
                  <a:pt x="3443759" y="786071"/>
                  <a:pt x="3454944" y="780478"/>
                </a:cubicBezTo>
                <a:cubicBezTo>
                  <a:pt x="3460537" y="772089"/>
                  <a:pt x="3462028" y="758081"/>
                  <a:pt x="3471722" y="755311"/>
                </a:cubicBezTo>
                <a:cubicBezTo>
                  <a:pt x="3589365" y="721699"/>
                  <a:pt x="3559598" y="785297"/>
                  <a:pt x="3580779" y="721755"/>
                </a:cubicBezTo>
                <a:cubicBezTo>
                  <a:pt x="3559784" y="637776"/>
                  <a:pt x="3591351" y="723938"/>
                  <a:pt x="3547223" y="679810"/>
                </a:cubicBezTo>
                <a:cubicBezTo>
                  <a:pt x="3540970" y="673557"/>
                  <a:pt x="3545087" y="660896"/>
                  <a:pt x="3538834" y="654643"/>
                </a:cubicBezTo>
                <a:cubicBezTo>
                  <a:pt x="3534824" y="650633"/>
                  <a:pt x="3480398" y="637938"/>
                  <a:pt x="3480111" y="637866"/>
                </a:cubicBezTo>
                <a:cubicBezTo>
                  <a:pt x="3443759" y="640662"/>
                  <a:pt x="3406959" y="639919"/>
                  <a:pt x="3371054" y="646255"/>
                </a:cubicBezTo>
                <a:cubicBezTo>
                  <a:pt x="3358739" y="648428"/>
                  <a:pt x="3349207" y="658641"/>
                  <a:pt x="3337498" y="663032"/>
                </a:cubicBezTo>
                <a:cubicBezTo>
                  <a:pt x="3326702" y="667080"/>
                  <a:pt x="3315127" y="668625"/>
                  <a:pt x="3303942" y="671421"/>
                </a:cubicBezTo>
                <a:cubicBezTo>
                  <a:pt x="3289960" y="665828"/>
                  <a:pt x="3263756" y="669599"/>
                  <a:pt x="3261997" y="654643"/>
                </a:cubicBezTo>
                <a:cubicBezTo>
                  <a:pt x="3256999" y="612161"/>
                  <a:pt x="3273637" y="569389"/>
                  <a:pt x="3287164" y="528809"/>
                </a:cubicBezTo>
                <a:cubicBezTo>
                  <a:pt x="3291134" y="516898"/>
                  <a:pt x="3299321" y="484980"/>
                  <a:pt x="3312331" y="478475"/>
                </a:cubicBezTo>
                <a:cubicBezTo>
                  <a:pt x="3332956" y="468163"/>
                  <a:pt x="3358818" y="472009"/>
                  <a:pt x="3379443" y="461697"/>
                </a:cubicBezTo>
                <a:cubicBezTo>
                  <a:pt x="3390628" y="456104"/>
                  <a:pt x="3402276" y="451353"/>
                  <a:pt x="3412999" y="444919"/>
                </a:cubicBezTo>
                <a:cubicBezTo>
                  <a:pt x="3430290" y="434544"/>
                  <a:pt x="3444203" y="417740"/>
                  <a:pt x="3463333" y="411363"/>
                </a:cubicBezTo>
                <a:lnTo>
                  <a:pt x="3513667" y="394585"/>
                </a:lnTo>
                <a:cubicBezTo>
                  <a:pt x="3516463" y="386196"/>
                  <a:pt x="3520805" y="378172"/>
                  <a:pt x="3522056" y="369418"/>
                </a:cubicBezTo>
                <a:cubicBezTo>
                  <a:pt x="3524381" y="353144"/>
                  <a:pt x="3525607" y="274445"/>
                  <a:pt x="3538834" y="243583"/>
                </a:cubicBezTo>
                <a:cubicBezTo>
                  <a:pt x="3542806" y="234316"/>
                  <a:pt x="3550019" y="226805"/>
                  <a:pt x="3555612" y="218416"/>
                </a:cubicBezTo>
                <a:cubicBezTo>
                  <a:pt x="3534879" y="156218"/>
                  <a:pt x="3546743" y="183900"/>
                  <a:pt x="3522056" y="134526"/>
                </a:cubicBezTo>
                <a:cubicBezTo>
                  <a:pt x="3524852" y="112155"/>
                  <a:pt x="3521289" y="88016"/>
                  <a:pt x="3530445" y="67414"/>
                </a:cubicBezTo>
                <a:cubicBezTo>
                  <a:pt x="3534036" y="59333"/>
                  <a:pt x="3547081" y="61352"/>
                  <a:pt x="3555612" y="59025"/>
                </a:cubicBezTo>
                <a:cubicBezTo>
                  <a:pt x="3577859" y="52958"/>
                  <a:pt x="3622724" y="42247"/>
                  <a:pt x="3622724" y="42247"/>
                </a:cubicBezTo>
                <a:cubicBezTo>
                  <a:pt x="3628317" y="33858"/>
                  <a:pt x="3630748" y="22082"/>
                  <a:pt x="3639502" y="17080"/>
                </a:cubicBezTo>
                <a:cubicBezTo>
                  <a:pt x="3669393" y="0"/>
                  <a:pt x="3721311" y="13674"/>
                  <a:pt x="3748558" y="17080"/>
                </a:cubicBezTo>
                <a:cubicBezTo>
                  <a:pt x="3759743" y="22673"/>
                  <a:pt x="3770049" y="30568"/>
                  <a:pt x="3782114" y="33858"/>
                </a:cubicBezTo>
                <a:cubicBezTo>
                  <a:pt x="3801190" y="39061"/>
                  <a:pt x="3821448" y="38369"/>
                  <a:pt x="3840837" y="42247"/>
                </a:cubicBezTo>
                <a:cubicBezTo>
                  <a:pt x="3849508" y="43981"/>
                  <a:pt x="3857615" y="47840"/>
                  <a:pt x="3866004" y="50636"/>
                </a:cubicBezTo>
                <a:cubicBezTo>
                  <a:pt x="3871597" y="59025"/>
                  <a:pt x="3874909" y="69505"/>
                  <a:pt x="3882782" y="75803"/>
                </a:cubicBezTo>
                <a:cubicBezTo>
                  <a:pt x="3889687" y="81327"/>
                  <a:pt x="3902809" y="76996"/>
                  <a:pt x="3907949" y="84192"/>
                </a:cubicBezTo>
                <a:cubicBezTo>
                  <a:pt x="3924235" y="106993"/>
                  <a:pt x="3922748" y="173015"/>
                  <a:pt x="3958283" y="184860"/>
                </a:cubicBezTo>
                <a:cubicBezTo>
                  <a:pt x="3993015" y="196437"/>
                  <a:pt x="3976092" y="188344"/>
                  <a:pt x="4008617" y="210027"/>
                </a:cubicBezTo>
                <a:cubicBezTo>
                  <a:pt x="4011413" y="221212"/>
                  <a:pt x="4009804" y="234580"/>
                  <a:pt x="4017006" y="243583"/>
                </a:cubicBezTo>
                <a:cubicBezTo>
                  <a:pt x="4022530" y="250488"/>
                  <a:pt x="4037033" y="244776"/>
                  <a:pt x="4042173" y="251972"/>
                </a:cubicBezTo>
                <a:cubicBezTo>
                  <a:pt x="4052453" y="266363"/>
                  <a:pt x="4044236" y="292496"/>
                  <a:pt x="4058951" y="302306"/>
                </a:cubicBezTo>
                <a:cubicBezTo>
                  <a:pt x="4104929" y="332958"/>
                  <a:pt x="4075100" y="314575"/>
                  <a:pt x="4151230" y="352640"/>
                </a:cubicBezTo>
                <a:lnTo>
                  <a:pt x="4184786" y="369418"/>
                </a:lnTo>
                <a:cubicBezTo>
                  <a:pt x="4195971" y="375011"/>
                  <a:pt x="4206079" y="383743"/>
                  <a:pt x="4218342" y="386196"/>
                </a:cubicBezTo>
                <a:cubicBezTo>
                  <a:pt x="4271593" y="396846"/>
                  <a:pt x="4246454" y="391127"/>
                  <a:pt x="4293843" y="402974"/>
                </a:cubicBezTo>
                <a:cubicBezTo>
                  <a:pt x="4299436" y="411363"/>
                  <a:pt x="4302748" y="421843"/>
                  <a:pt x="4310621" y="428141"/>
                </a:cubicBezTo>
                <a:cubicBezTo>
                  <a:pt x="4317526" y="433665"/>
                  <a:pt x="4329535" y="430277"/>
                  <a:pt x="4335788" y="436530"/>
                </a:cubicBezTo>
                <a:cubicBezTo>
                  <a:pt x="4380529" y="481271"/>
                  <a:pt x="4302232" y="447715"/>
                  <a:pt x="4369344" y="470086"/>
                </a:cubicBezTo>
                <a:cubicBezTo>
                  <a:pt x="4394511" y="467290"/>
                  <a:pt x="4420279" y="467838"/>
                  <a:pt x="4444845" y="461697"/>
                </a:cubicBezTo>
                <a:cubicBezTo>
                  <a:pt x="4454626" y="459252"/>
                  <a:pt x="4460745" y="448891"/>
                  <a:pt x="4470012" y="444919"/>
                </a:cubicBezTo>
                <a:cubicBezTo>
                  <a:pt x="4480609" y="440377"/>
                  <a:pt x="4492383" y="439326"/>
                  <a:pt x="4503568" y="436530"/>
                </a:cubicBezTo>
                <a:cubicBezTo>
                  <a:pt x="4506364" y="428141"/>
                  <a:pt x="4509528" y="419866"/>
                  <a:pt x="4511957" y="411363"/>
                </a:cubicBezTo>
                <a:cubicBezTo>
                  <a:pt x="4515124" y="400277"/>
                  <a:pt x="4513951" y="387400"/>
                  <a:pt x="4520346" y="377807"/>
                </a:cubicBezTo>
                <a:cubicBezTo>
                  <a:pt x="4525939" y="369418"/>
                  <a:pt x="4537124" y="366622"/>
                  <a:pt x="4545513" y="361029"/>
                </a:cubicBezTo>
                <a:cubicBezTo>
                  <a:pt x="4558396" y="341705"/>
                  <a:pt x="4560444" y="327473"/>
                  <a:pt x="4587458" y="327473"/>
                </a:cubicBezTo>
                <a:cubicBezTo>
                  <a:pt x="4596300" y="327473"/>
                  <a:pt x="4604235" y="333066"/>
                  <a:pt x="4612624" y="335862"/>
                </a:cubicBezTo>
                <a:cubicBezTo>
                  <a:pt x="4602900" y="433112"/>
                  <a:pt x="4598109" y="434298"/>
                  <a:pt x="4612624" y="545587"/>
                </a:cubicBezTo>
                <a:cubicBezTo>
                  <a:pt x="4615606" y="568452"/>
                  <a:pt x="4629402" y="612699"/>
                  <a:pt x="4629402" y="612699"/>
                </a:cubicBezTo>
                <a:cubicBezTo>
                  <a:pt x="4626606" y="635069"/>
                  <a:pt x="4626945" y="658060"/>
                  <a:pt x="4621013" y="679810"/>
                </a:cubicBezTo>
                <a:cubicBezTo>
                  <a:pt x="4606345" y="733596"/>
                  <a:pt x="4533530" y="710416"/>
                  <a:pt x="4495179" y="713366"/>
                </a:cubicBezTo>
                <a:cubicBezTo>
                  <a:pt x="4489586" y="721755"/>
                  <a:pt x="4479514" y="728512"/>
                  <a:pt x="4478401" y="738533"/>
                </a:cubicBezTo>
                <a:cubicBezTo>
                  <a:pt x="4474095" y="777284"/>
                  <a:pt x="4485862" y="787475"/>
                  <a:pt x="4503568" y="814034"/>
                </a:cubicBezTo>
                <a:cubicBezTo>
                  <a:pt x="4519476" y="877666"/>
                  <a:pt x="4533633" y="902978"/>
                  <a:pt x="4511957" y="973425"/>
                </a:cubicBezTo>
                <a:cubicBezTo>
                  <a:pt x="4504941" y="996228"/>
                  <a:pt x="4428909" y="998472"/>
                  <a:pt x="4428067" y="998592"/>
                </a:cubicBezTo>
                <a:cubicBezTo>
                  <a:pt x="4423030" y="1018742"/>
                  <a:pt x="4421004" y="1042832"/>
                  <a:pt x="4402900" y="1057315"/>
                </a:cubicBezTo>
                <a:cubicBezTo>
                  <a:pt x="4395995" y="1062839"/>
                  <a:pt x="4386122" y="1062908"/>
                  <a:pt x="4377733" y="1065704"/>
                </a:cubicBezTo>
                <a:cubicBezTo>
                  <a:pt x="4356998" y="1127910"/>
                  <a:pt x="4389267" y="1054694"/>
                  <a:pt x="4335788" y="1099260"/>
                </a:cubicBezTo>
                <a:cubicBezTo>
                  <a:pt x="4326181" y="1107266"/>
                  <a:pt x="4323401" y="1121107"/>
                  <a:pt x="4319010" y="1132816"/>
                </a:cubicBezTo>
                <a:cubicBezTo>
                  <a:pt x="4291901" y="1205106"/>
                  <a:pt x="4353441" y="1163313"/>
                  <a:pt x="4193175" y="1174761"/>
                </a:cubicBezTo>
                <a:cubicBezTo>
                  <a:pt x="4184786" y="1177557"/>
                  <a:pt x="4172558" y="1175567"/>
                  <a:pt x="4168008" y="1183150"/>
                </a:cubicBezTo>
                <a:cubicBezTo>
                  <a:pt x="4154359" y="1205898"/>
                  <a:pt x="4151230" y="1233484"/>
                  <a:pt x="4142841" y="1258651"/>
                </a:cubicBezTo>
                <a:lnTo>
                  <a:pt x="4134452" y="1283818"/>
                </a:lnTo>
                <a:cubicBezTo>
                  <a:pt x="4131656" y="1292207"/>
                  <a:pt x="4133421" y="1304080"/>
                  <a:pt x="4126063" y="1308985"/>
                </a:cubicBezTo>
                <a:lnTo>
                  <a:pt x="4075729" y="1342541"/>
                </a:lnTo>
              </a:path>
            </a:pathLst>
          </a:cu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33795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0560" y="0"/>
            <a:ext cx="4627880" cy="5520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800" name="任意多边形 3"/>
          <p:cNvSpPr/>
          <p:nvPr/>
        </p:nvSpPr>
        <p:spPr bwMode="auto">
          <a:xfrm>
            <a:off x="7192010" y="1400175"/>
            <a:ext cx="1062355" cy="2034540"/>
          </a:xfrm>
          <a:custGeom>
            <a:avLst/>
            <a:gdLst>
              <a:gd name="T0" fmla="*/ 588615 w 1241571"/>
              <a:gd name="T1" fmla="*/ 6000187 h 2178175"/>
              <a:gd name="T2" fmla="*/ 1324375 w 1241571"/>
              <a:gd name="T3" fmla="*/ 6000187 h 2178175"/>
              <a:gd name="T4" fmla="*/ 1471534 w 1241571"/>
              <a:gd name="T5" fmla="*/ 6169963 h 2178175"/>
              <a:gd name="T6" fmla="*/ 1765836 w 1241571"/>
              <a:gd name="T7" fmla="*/ 6291228 h 2178175"/>
              <a:gd name="T8" fmla="*/ 1765836 w 1241571"/>
              <a:gd name="T9" fmla="*/ 6121450 h 2178175"/>
              <a:gd name="T10" fmla="*/ 2428025 w 1241571"/>
              <a:gd name="T11" fmla="*/ 6000187 h 2178175"/>
              <a:gd name="T12" fmla="*/ 3458088 w 1241571"/>
              <a:gd name="T13" fmla="*/ 5903171 h 2178175"/>
              <a:gd name="T14" fmla="*/ 4120280 w 1241571"/>
              <a:gd name="T15" fmla="*/ 5781903 h 2178175"/>
              <a:gd name="T16" fmla="*/ 4635314 w 1241571"/>
              <a:gd name="T17" fmla="*/ 5587871 h 2178175"/>
              <a:gd name="T18" fmla="*/ 6106845 w 1241571"/>
              <a:gd name="T19" fmla="*/ 5612128 h 2178175"/>
              <a:gd name="T20" fmla="*/ 6548300 w 1241571"/>
              <a:gd name="T21" fmla="*/ 5515113 h 2178175"/>
              <a:gd name="T22" fmla="*/ 7136916 w 1241571"/>
              <a:gd name="T23" fmla="*/ 5369582 h 2178175"/>
              <a:gd name="T24" fmla="*/ 7799092 w 1241571"/>
              <a:gd name="T25" fmla="*/ 5199812 h 2178175"/>
              <a:gd name="T26" fmla="*/ 8093399 w 1241571"/>
              <a:gd name="T27" fmla="*/ 5030032 h 2178175"/>
              <a:gd name="T28" fmla="*/ 8829169 w 1241571"/>
              <a:gd name="T29" fmla="*/ 4908765 h 2178175"/>
              <a:gd name="T30" fmla="*/ 9417777 w 1241571"/>
              <a:gd name="T31" fmla="*/ 4617714 h 2178175"/>
              <a:gd name="T32" fmla="*/ 9785661 w 1241571"/>
              <a:gd name="T33" fmla="*/ 4423684 h 2178175"/>
              <a:gd name="T34" fmla="*/ 10300691 w 1241571"/>
              <a:gd name="T35" fmla="*/ 3865847 h 2178175"/>
              <a:gd name="T36" fmla="*/ 10668574 w 1241571"/>
              <a:gd name="T37" fmla="*/ 3696074 h 2178175"/>
              <a:gd name="T38" fmla="*/ 10889301 w 1241571"/>
              <a:gd name="T39" fmla="*/ 3502037 h 2178175"/>
              <a:gd name="T40" fmla="*/ 10447841 w 1241571"/>
              <a:gd name="T41" fmla="*/ 3186745 h 2178175"/>
              <a:gd name="T42" fmla="*/ 9638498 w 1241571"/>
              <a:gd name="T43" fmla="*/ 3113979 h 2178175"/>
              <a:gd name="T44" fmla="*/ 10227119 w 1241571"/>
              <a:gd name="T45" fmla="*/ 3041221 h 2178175"/>
              <a:gd name="T46" fmla="*/ 10079958 w 1241571"/>
              <a:gd name="T47" fmla="*/ 2750170 h 2178175"/>
              <a:gd name="T48" fmla="*/ 10300691 w 1241571"/>
              <a:gd name="T49" fmla="*/ 2580397 h 2178175"/>
              <a:gd name="T50" fmla="*/ 9638498 w 1241571"/>
              <a:gd name="T51" fmla="*/ 2459128 h 2178175"/>
              <a:gd name="T52" fmla="*/ 9270624 w 1241571"/>
              <a:gd name="T53" fmla="*/ 2192330 h 2178175"/>
              <a:gd name="T54" fmla="*/ 8387705 w 1241571"/>
              <a:gd name="T55" fmla="*/ 1925545 h 2178175"/>
              <a:gd name="T56" fmla="*/ 8534858 w 1241571"/>
              <a:gd name="T57" fmla="*/ 1634499 h 2178175"/>
              <a:gd name="T58" fmla="*/ 9123465 w 1241571"/>
              <a:gd name="T59" fmla="*/ 1367706 h 2178175"/>
              <a:gd name="T60" fmla="*/ 9712081 w 1241571"/>
              <a:gd name="T61" fmla="*/ 1246435 h 2178175"/>
              <a:gd name="T62" fmla="*/ 10153544 w 1241571"/>
              <a:gd name="T63" fmla="*/ 1076663 h 2178175"/>
              <a:gd name="T64" fmla="*/ 9417777 w 1241571"/>
              <a:gd name="T65" fmla="*/ 1003896 h 2178175"/>
              <a:gd name="T66" fmla="*/ 8534858 w 1241571"/>
              <a:gd name="T67" fmla="*/ 1100913 h 2178175"/>
              <a:gd name="T68" fmla="*/ 7578365 w 1241571"/>
              <a:gd name="T69" fmla="*/ 1125168 h 2178175"/>
              <a:gd name="T70" fmla="*/ 7136916 w 1241571"/>
              <a:gd name="T71" fmla="*/ 1003896 h 2178175"/>
              <a:gd name="T72" fmla="*/ 6106845 w 1241571"/>
              <a:gd name="T73" fmla="*/ 931137 h 2178175"/>
              <a:gd name="T74" fmla="*/ 6916188 w 1241571"/>
              <a:gd name="T75" fmla="*/ 640091 h 2178175"/>
              <a:gd name="T76" fmla="*/ 7284070 w 1241571"/>
              <a:gd name="T77" fmla="*/ 543076 h 2178175"/>
              <a:gd name="T78" fmla="*/ 7651942 w 1241571"/>
              <a:gd name="T79" fmla="*/ 349045 h 2178175"/>
              <a:gd name="T80" fmla="*/ 8240553 w 1241571"/>
              <a:gd name="T81" fmla="*/ 155018 h 2178175"/>
              <a:gd name="T82" fmla="*/ 9344197 w 1241571"/>
              <a:gd name="T83" fmla="*/ 615839 h 2178175"/>
              <a:gd name="T84" fmla="*/ 10227119 w 1241571"/>
              <a:gd name="T85" fmla="*/ 373303 h 2178175"/>
              <a:gd name="T86" fmla="*/ 10889301 w 1241571"/>
              <a:gd name="T87" fmla="*/ 227772 h 2178175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w 1241571"/>
              <a:gd name="T133" fmla="*/ 0 h 2178175"/>
              <a:gd name="T134" fmla="*/ 1241571 w 1241571"/>
              <a:gd name="T135" fmla="*/ 2178175 h 2178175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T132" t="T133" r="T134" b="T135"/>
            <a:pathLst>
              <a:path w="1241571" h="2178175">
                <a:moveTo>
                  <a:pt x="0" y="2066975"/>
                </a:moveTo>
                <a:cubicBezTo>
                  <a:pt x="22371" y="2069771"/>
                  <a:pt x="46180" y="2066991"/>
                  <a:pt x="67112" y="2075364"/>
                </a:cubicBezTo>
                <a:cubicBezTo>
                  <a:pt x="137059" y="2103343"/>
                  <a:pt x="9996" y="2115310"/>
                  <a:pt x="125835" y="2092142"/>
                </a:cubicBezTo>
                <a:cubicBezTo>
                  <a:pt x="134224" y="2086549"/>
                  <a:pt x="141984" y="2070855"/>
                  <a:pt x="151002" y="2075364"/>
                </a:cubicBezTo>
                <a:cubicBezTo>
                  <a:pt x="161314" y="2080520"/>
                  <a:pt x="156224" y="2097833"/>
                  <a:pt x="159391" y="2108919"/>
                </a:cubicBezTo>
                <a:cubicBezTo>
                  <a:pt x="161820" y="2117422"/>
                  <a:pt x="165351" y="2125583"/>
                  <a:pt x="167780" y="2134086"/>
                </a:cubicBezTo>
                <a:cubicBezTo>
                  <a:pt x="170947" y="2145172"/>
                  <a:pt x="168967" y="2158639"/>
                  <a:pt x="176169" y="2167642"/>
                </a:cubicBezTo>
                <a:cubicBezTo>
                  <a:pt x="181693" y="2174547"/>
                  <a:pt x="192947" y="2173235"/>
                  <a:pt x="201336" y="2176031"/>
                </a:cubicBezTo>
                <a:cubicBezTo>
                  <a:pt x="255653" y="2162452"/>
                  <a:pt x="233525" y="2178175"/>
                  <a:pt x="209725" y="2142475"/>
                </a:cubicBezTo>
                <a:cubicBezTo>
                  <a:pt x="204820" y="2135117"/>
                  <a:pt x="204132" y="2125697"/>
                  <a:pt x="201336" y="2117308"/>
                </a:cubicBezTo>
                <a:cubicBezTo>
                  <a:pt x="273470" y="2069222"/>
                  <a:pt x="182198" y="2126878"/>
                  <a:pt x="251670" y="2092142"/>
                </a:cubicBezTo>
                <a:cubicBezTo>
                  <a:pt x="260688" y="2087633"/>
                  <a:pt x="267819" y="2079873"/>
                  <a:pt x="276837" y="2075364"/>
                </a:cubicBezTo>
                <a:cubicBezTo>
                  <a:pt x="297200" y="2065182"/>
                  <a:pt x="322890" y="2064329"/>
                  <a:pt x="343949" y="2058586"/>
                </a:cubicBezTo>
                <a:cubicBezTo>
                  <a:pt x="361011" y="2053933"/>
                  <a:pt x="394283" y="2041808"/>
                  <a:pt x="394283" y="2041808"/>
                </a:cubicBezTo>
                <a:cubicBezTo>
                  <a:pt x="399876" y="2033419"/>
                  <a:pt x="403188" y="2022939"/>
                  <a:pt x="411061" y="2016641"/>
                </a:cubicBezTo>
                <a:cubicBezTo>
                  <a:pt x="416700" y="2012130"/>
                  <a:pt x="467372" y="2000586"/>
                  <a:pt x="469784" y="1999863"/>
                </a:cubicBezTo>
                <a:cubicBezTo>
                  <a:pt x="486724" y="1994781"/>
                  <a:pt x="520118" y="1983085"/>
                  <a:pt x="520118" y="1983085"/>
                </a:cubicBezTo>
                <a:cubicBezTo>
                  <a:pt x="522914" y="1966307"/>
                  <a:pt x="514083" y="1941766"/>
                  <a:pt x="528507" y="1932751"/>
                </a:cubicBezTo>
                <a:cubicBezTo>
                  <a:pt x="556369" y="1915338"/>
                  <a:pt x="591603" y="1944056"/>
                  <a:pt x="612397" y="1957918"/>
                </a:cubicBezTo>
                <a:cubicBezTo>
                  <a:pt x="617370" y="1957208"/>
                  <a:pt x="680314" y="1951789"/>
                  <a:pt x="696287" y="1941140"/>
                </a:cubicBezTo>
                <a:cubicBezTo>
                  <a:pt x="706158" y="1934559"/>
                  <a:pt x="711583" y="1922554"/>
                  <a:pt x="721454" y="1915973"/>
                </a:cubicBezTo>
                <a:cubicBezTo>
                  <a:pt x="728812" y="1911068"/>
                  <a:pt x="738712" y="1911539"/>
                  <a:pt x="746621" y="1907584"/>
                </a:cubicBezTo>
                <a:cubicBezTo>
                  <a:pt x="811670" y="1875059"/>
                  <a:pt x="733697" y="1903503"/>
                  <a:pt x="796955" y="1882417"/>
                </a:cubicBezTo>
                <a:cubicBezTo>
                  <a:pt x="802548" y="1874028"/>
                  <a:pt x="806145" y="1863889"/>
                  <a:pt x="813733" y="1857250"/>
                </a:cubicBezTo>
                <a:cubicBezTo>
                  <a:pt x="828908" y="1843972"/>
                  <a:pt x="849808" y="1837952"/>
                  <a:pt x="864066" y="1823694"/>
                </a:cubicBezTo>
                <a:lnTo>
                  <a:pt x="889233" y="1798527"/>
                </a:lnTo>
                <a:cubicBezTo>
                  <a:pt x="892029" y="1784545"/>
                  <a:pt x="890548" y="1768962"/>
                  <a:pt x="897622" y="1756582"/>
                </a:cubicBezTo>
                <a:cubicBezTo>
                  <a:pt x="902624" y="1747828"/>
                  <a:pt x="915660" y="1746933"/>
                  <a:pt x="922789" y="1739804"/>
                </a:cubicBezTo>
                <a:cubicBezTo>
                  <a:pt x="929918" y="1732675"/>
                  <a:pt x="931694" y="1720935"/>
                  <a:pt x="939567" y="1714637"/>
                </a:cubicBezTo>
                <a:cubicBezTo>
                  <a:pt x="948166" y="1707758"/>
                  <a:pt x="1004590" y="1698277"/>
                  <a:pt x="1006679" y="1697859"/>
                </a:cubicBezTo>
                <a:cubicBezTo>
                  <a:pt x="1014688" y="1673831"/>
                  <a:pt x="1034558" y="1610269"/>
                  <a:pt x="1048624" y="1605580"/>
                </a:cubicBezTo>
                <a:lnTo>
                  <a:pt x="1073791" y="1597191"/>
                </a:lnTo>
                <a:cubicBezTo>
                  <a:pt x="1094877" y="1533933"/>
                  <a:pt x="1063981" y="1609454"/>
                  <a:pt x="1107347" y="1555246"/>
                </a:cubicBezTo>
                <a:cubicBezTo>
                  <a:pt x="1112871" y="1548341"/>
                  <a:pt x="1112940" y="1538468"/>
                  <a:pt x="1115736" y="1530079"/>
                </a:cubicBezTo>
                <a:cubicBezTo>
                  <a:pt x="1117959" y="1511187"/>
                  <a:pt x="1115292" y="1394709"/>
                  <a:pt x="1149292" y="1353910"/>
                </a:cubicBezTo>
                <a:cubicBezTo>
                  <a:pt x="1155747" y="1346165"/>
                  <a:pt x="1166070" y="1342725"/>
                  <a:pt x="1174459" y="1337132"/>
                </a:cubicBezTo>
                <a:cubicBezTo>
                  <a:pt x="1196830" y="1270020"/>
                  <a:pt x="1163274" y="1348317"/>
                  <a:pt x="1208015" y="1303576"/>
                </a:cubicBezTo>
                <a:cubicBezTo>
                  <a:pt x="1214268" y="1297323"/>
                  <a:pt x="1214259" y="1286988"/>
                  <a:pt x="1216404" y="1278409"/>
                </a:cubicBezTo>
                <a:cubicBezTo>
                  <a:pt x="1219862" y="1264576"/>
                  <a:pt x="1219786" y="1249815"/>
                  <a:pt x="1224793" y="1236464"/>
                </a:cubicBezTo>
                <a:cubicBezTo>
                  <a:pt x="1228333" y="1227024"/>
                  <a:pt x="1235978" y="1219686"/>
                  <a:pt x="1241571" y="1211297"/>
                </a:cubicBezTo>
                <a:cubicBezTo>
                  <a:pt x="1238775" y="1194519"/>
                  <a:pt x="1237307" y="1177465"/>
                  <a:pt x="1233182" y="1160964"/>
                </a:cubicBezTo>
                <a:cubicBezTo>
                  <a:pt x="1223310" y="1121476"/>
                  <a:pt x="1228331" y="1106605"/>
                  <a:pt x="1191237" y="1102241"/>
                </a:cubicBezTo>
                <a:cubicBezTo>
                  <a:pt x="1152257" y="1097655"/>
                  <a:pt x="1112940" y="1096648"/>
                  <a:pt x="1073791" y="1093852"/>
                </a:cubicBezTo>
                <a:cubicBezTo>
                  <a:pt x="1082180" y="1088259"/>
                  <a:pt x="1089691" y="1081046"/>
                  <a:pt x="1098958" y="1077074"/>
                </a:cubicBezTo>
                <a:cubicBezTo>
                  <a:pt x="1109555" y="1072532"/>
                  <a:pt x="1121719" y="1072733"/>
                  <a:pt x="1132514" y="1068685"/>
                </a:cubicBezTo>
                <a:cubicBezTo>
                  <a:pt x="1144223" y="1064294"/>
                  <a:pt x="1154885" y="1057500"/>
                  <a:pt x="1166070" y="1051907"/>
                </a:cubicBezTo>
                <a:cubicBezTo>
                  <a:pt x="1175918" y="1022363"/>
                  <a:pt x="1195539" y="991248"/>
                  <a:pt x="1174459" y="959628"/>
                </a:cubicBezTo>
                <a:cubicBezTo>
                  <a:pt x="1169554" y="952270"/>
                  <a:pt x="1157681" y="954035"/>
                  <a:pt x="1149292" y="951239"/>
                </a:cubicBezTo>
                <a:cubicBezTo>
                  <a:pt x="1132514" y="900905"/>
                  <a:pt x="1138107" y="945646"/>
                  <a:pt x="1166070" y="917683"/>
                </a:cubicBezTo>
                <a:cubicBezTo>
                  <a:pt x="1172323" y="911430"/>
                  <a:pt x="1171663" y="900905"/>
                  <a:pt x="1174459" y="892516"/>
                </a:cubicBezTo>
                <a:cubicBezTo>
                  <a:pt x="1171663" y="884127"/>
                  <a:pt x="1173800" y="871643"/>
                  <a:pt x="1166070" y="867349"/>
                </a:cubicBezTo>
                <a:cubicBezTo>
                  <a:pt x="1145913" y="856150"/>
                  <a:pt x="1098958" y="850571"/>
                  <a:pt x="1098958" y="850571"/>
                </a:cubicBezTo>
                <a:cubicBezTo>
                  <a:pt x="1096162" y="842182"/>
                  <a:pt x="1094228" y="833454"/>
                  <a:pt x="1090569" y="825404"/>
                </a:cubicBezTo>
                <a:cubicBezTo>
                  <a:pt x="1080219" y="802635"/>
                  <a:pt x="1063079" y="782556"/>
                  <a:pt x="1057013" y="758292"/>
                </a:cubicBezTo>
                <a:cubicBezTo>
                  <a:pt x="1051420" y="735921"/>
                  <a:pt x="1062111" y="698472"/>
                  <a:pt x="1040235" y="691180"/>
                </a:cubicBezTo>
                <a:cubicBezTo>
                  <a:pt x="978963" y="670756"/>
                  <a:pt x="1007059" y="678691"/>
                  <a:pt x="956345" y="666013"/>
                </a:cubicBezTo>
                <a:cubicBezTo>
                  <a:pt x="934938" y="633903"/>
                  <a:pt x="925709" y="632179"/>
                  <a:pt x="947956" y="582123"/>
                </a:cubicBezTo>
                <a:cubicBezTo>
                  <a:pt x="952051" y="572910"/>
                  <a:pt x="964734" y="570938"/>
                  <a:pt x="973123" y="565345"/>
                </a:cubicBezTo>
                <a:cubicBezTo>
                  <a:pt x="975919" y="556956"/>
                  <a:pt x="977218" y="547908"/>
                  <a:pt x="981512" y="540178"/>
                </a:cubicBezTo>
                <a:cubicBezTo>
                  <a:pt x="1000871" y="505331"/>
                  <a:pt x="1008185" y="489091"/>
                  <a:pt x="1040235" y="473066"/>
                </a:cubicBezTo>
                <a:cubicBezTo>
                  <a:pt x="1048144" y="469111"/>
                  <a:pt x="1057013" y="467473"/>
                  <a:pt x="1065402" y="464677"/>
                </a:cubicBezTo>
                <a:cubicBezTo>
                  <a:pt x="1113485" y="392552"/>
                  <a:pt x="1049460" y="477430"/>
                  <a:pt x="1107347" y="431121"/>
                </a:cubicBezTo>
                <a:cubicBezTo>
                  <a:pt x="1161555" y="387755"/>
                  <a:pt x="1086034" y="418651"/>
                  <a:pt x="1149292" y="397565"/>
                </a:cubicBezTo>
                <a:cubicBezTo>
                  <a:pt x="1152088" y="389176"/>
                  <a:pt x="1161636" y="380307"/>
                  <a:pt x="1157681" y="372398"/>
                </a:cubicBezTo>
                <a:cubicBezTo>
                  <a:pt x="1153726" y="364489"/>
                  <a:pt x="1141017" y="366438"/>
                  <a:pt x="1132514" y="364009"/>
                </a:cubicBezTo>
                <a:cubicBezTo>
                  <a:pt x="1058778" y="342942"/>
                  <a:pt x="1134133" y="367345"/>
                  <a:pt x="1073791" y="347231"/>
                </a:cubicBezTo>
                <a:cubicBezTo>
                  <a:pt x="1043031" y="350027"/>
                  <a:pt x="1010814" y="345853"/>
                  <a:pt x="981512" y="355620"/>
                </a:cubicBezTo>
                <a:cubicBezTo>
                  <a:pt x="973123" y="358416"/>
                  <a:pt x="978647" y="373882"/>
                  <a:pt x="973123" y="380787"/>
                </a:cubicBezTo>
                <a:cubicBezTo>
                  <a:pt x="966825" y="388660"/>
                  <a:pt x="956345" y="391972"/>
                  <a:pt x="947956" y="397565"/>
                </a:cubicBezTo>
                <a:cubicBezTo>
                  <a:pt x="919993" y="394769"/>
                  <a:pt x="890727" y="398063"/>
                  <a:pt x="864066" y="389176"/>
                </a:cubicBezTo>
                <a:cubicBezTo>
                  <a:pt x="854501" y="385988"/>
                  <a:pt x="855034" y="370464"/>
                  <a:pt x="847289" y="364009"/>
                </a:cubicBezTo>
                <a:cubicBezTo>
                  <a:pt x="837682" y="356003"/>
                  <a:pt x="824918" y="352824"/>
                  <a:pt x="813733" y="347231"/>
                </a:cubicBezTo>
                <a:cubicBezTo>
                  <a:pt x="799261" y="348839"/>
                  <a:pt x="710859" y="365600"/>
                  <a:pt x="687898" y="347231"/>
                </a:cubicBezTo>
                <a:cubicBezTo>
                  <a:pt x="680993" y="341707"/>
                  <a:pt x="692332" y="329973"/>
                  <a:pt x="696287" y="322064"/>
                </a:cubicBezTo>
                <a:cubicBezTo>
                  <a:pt x="700796" y="313046"/>
                  <a:pt x="707472" y="305286"/>
                  <a:pt x="713065" y="296897"/>
                </a:cubicBezTo>
                <a:cubicBezTo>
                  <a:pt x="734639" y="210603"/>
                  <a:pt x="707016" y="233047"/>
                  <a:pt x="788566" y="221397"/>
                </a:cubicBezTo>
                <a:cubicBezTo>
                  <a:pt x="794159" y="213008"/>
                  <a:pt x="797471" y="202528"/>
                  <a:pt x="805344" y="196230"/>
                </a:cubicBezTo>
                <a:cubicBezTo>
                  <a:pt x="812249" y="190706"/>
                  <a:pt x="824987" y="194746"/>
                  <a:pt x="830511" y="187841"/>
                </a:cubicBezTo>
                <a:cubicBezTo>
                  <a:pt x="872646" y="135172"/>
                  <a:pt x="803726" y="166010"/>
                  <a:pt x="864066" y="145896"/>
                </a:cubicBezTo>
                <a:cubicBezTo>
                  <a:pt x="866862" y="137507"/>
                  <a:pt x="866202" y="126982"/>
                  <a:pt x="872455" y="120729"/>
                </a:cubicBezTo>
                <a:cubicBezTo>
                  <a:pt x="886714" y="106470"/>
                  <a:pt x="922789" y="87173"/>
                  <a:pt x="922789" y="87173"/>
                </a:cubicBezTo>
                <a:cubicBezTo>
                  <a:pt x="928382" y="75988"/>
                  <a:pt x="930724" y="62460"/>
                  <a:pt x="939567" y="53617"/>
                </a:cubicBezTo>
                <a:cubicBezTo>
                  <a:pt x="953826" y="39358"/>
                  <a:pt x="989901" y="20061"/>
                  <a:pt x="989901" y="20061"/>
                </a:cubicBezTo>
                <a:cubicBezTo>
                  <a:pt x="1129401" y="39990"/>
                  <a:pt x="985524" y="0"/>
                  <a:pt x="1065402" y="213008"/>
                </a:cubicBezTo>
                <a:cubicBezTo>
                  <a:pt x="1072482" y="231889"/>
                  <a:pt x="1080922" y="171692"/>
                  <a:pt x="1098958" y="162674"/>
                </a:cubicBezTo>
                <a:lnTo>
                  <a:pt x="1166070" y="129118"/>
                </a:lnTo>
                <a:cubicBezTo>
                  <a:pt x="1180984" y="106747"/>
                  <a:pt x="1181916" y="98358"/>
                  <a:pt x="1208015" y="87173"/>
                </a:cubicBezTo>
                <a:cubicBezTo>
                  <a:pt x="1218612" y="82631"/>
                  <a:pt x="1241571" y="78784"/>
                  <a:pt x="1241571" y="78784"/>
                </a:cubicBezTo>
              </a:path>
            </a:pathLst>
          </a:custGeom>
          <a:noFill/>
          <a:ln w="5715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2777" name="矩形 5"/>
          <p:cNvSpPr>
            <a:spLocks noChangeArrowheads="1"/>
          </p:cNvSpPr>
          <p:nvPr/>
        </p:nvSpPr>
        <p:spPr bwMode="auto">
          <a:xfrm>
            <a:off x="723265" y="267970"/>
            <a:ext cx="170688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方正粗黑宋简体" panose="02000000000000000000" charset="-122"/>
                <a:ea typeface="方正粗黑宋简体" panose="02000000000000000000" charset="-122"/>
                <a:cs typeface="+mn-cs"/>
              </a:rPr>
              <a:t>陆上国界线</a:t>
            </a: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方正粗黑宋简体" panose="02000000000000000000" charset="-122"/>
              <a:ea typeface="方正粗黑宋简体" panose="02000000000000000000" charset="-122"/>
              <a:cs typeface="+mn-cs"/>
            </a:endParaRPr>
          </a:p>
        </p:txBody>
      </p:sp>
      <p:sp>
        <p:nvSpPr>
          <p:cNvPr id="7" name="矩形 6"/>
          <p:cNvSpPr/>
          <p:nvPr/>
        </p:nvSpPr>
        <p:spPr>
          <a:xfrm rot="2040000">
            <a:off x="-26035" y="2708910"/>
            <a:ext cx="2210435" cy="583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2.2</a:t>
            </a:r>
            <a:r>
              <a:rPr kumimoji="1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万千米</a:t>
            </a:r>
            <a:endParaRPr kumimoji="1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</a:endParaRPr>
          </a:p>
        </p:txBody>
      </p:sp>
      <p:sp>
        <p:nvSpPr>
          <p:cNvPr id="2" name="矩形 5"/>
          <p:cNvSpPr>
            <a:spLocks noChangeArrowheads="1"/>
          </p:cNvSpPr>
          <p:nvPr/>
        </p:nvSpPr>
        <p:spPr bwMode="auto">
          <a:xfrm rot="17880000">
            <a:off x="7104380" y="2361565"/>
            <a:ext cx="109728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方正粗黑宋简体" panose="02000000000000000000" charset="-122"/>
                <a:ea typeface="方正粗黑宋简体" panose="02000000000000000000" charset="-122"/>
                <a:cs typeface="+mn-cs"/>
              </a:rPr>
              <a:t>海岸线</a:t>
            </a: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方正粗黑宋简体" panose="02000000000000000000" charset="-122"/>
              <a:ea typeface="方正粗黑宋简体" panose="02000000000000000000" charset="-122"/>
              <a:cs typeface="+mn-cs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313170" y="3860165"/>
            <a:ext cx="2068195" cy="583565"/>
          </a:xfrm>
          <a:prstGeom prst="rect">
            <a:avLst/>
          </a:prstGeom>
        </p:spPr>
        <p:txBody>
          <a:bodyPr wrap="square">
            <a:spAutoFit/>
          </a:bodyPr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1.8</a:t>
            </a:r>
            <a:r>
              <a:rPr kumimoji="1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万千米</a:t>
            </a:r>
            <a:endParaRPr kumimoji="1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</a:endParaRPr>
          </a:p>
        </p:txBody>
      </p:sp>
      <p:sp>
        <p:nvSpPr>
          <p:cNvPr id="32774" name="矩形 7"/>
          <p:cNvSpPr>
            <a:spLocks noChangeArrowheads="1"/>
          </p:cNvSpPr>
          <p:nvPr/>
        </p:nvSpPr>
        <p:spPr bwMode="auto">
          <a:xfrm>
            <a:off x="275590" y="5672138"/>
            <a:ext cx="3830320" cy="706755"/>
          </a:xfrm>
          <a:prstGeom prst="rect">
            <a:avLst/>
          </a:prstGeom>
          <a:pattFill prst="pct5">
            <a:fgClr>
              <a:srgbClr val="BBE0E3"/>
            </a:fgClr>
            <a:bgClr>
              <a:srgbClr val="FFFFFF"/>
            </a:bgClr>
          </a:pattFill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400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与</a:t>
            </a:r>
            <a:r>
              <a:rPr kumimoji="1" lang="en-US" altLang="zh-CN" sz="400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14</a:t>
            </a:r>
            <a:r>
              <a:rPr kumimoji="1" lang="zh-CN" altLang="en-US" sz="400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个国家</a:t>
            </a:r>
            <a:r>
              <a:rPr kumimoji="1" lang="zh-CN" altLang="en-US" sz="400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相邻</a:t>
            </a:r>
            <a:endParaRPr kumimoji="1" lang="zh-CN" altLang="en-US" sz="400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</a:endParaRPr>
          </a:p>
        </p:txBody>
      </p:sp>
      <p:sp>
        <p:nvSpPr>
          <p:cNvPr id="4" name="矩形 7"/>
          <p:cNvSpPr>
            <a:spLocks noChangeArrowheads="1"/>
          </p:cNvSpPr>
          <p:nvPr/>
        </p:nvSpPr>
        <p:spPr bwMode="auto">
          <a:xfrm>
            <a:off x="4498340" y="5614353"/>
            <a:ext cx="4559935" cy="706755"/>
          </a:xfrm>
          <a:prstGeom prst="rect">
            <a:avLst/>
          </a:prstGeom>
          <a:pattFill prst="pct5">
            <a:fgClr>
              <a:srgbClr val="BBE0E3"/>
            </a:fgClr>
            <a:bgClr>
              <a:srgbClr val="FFFFFF"/>
            </a:bgClr>
          </a:pattFill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sz="400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+mn-ea"/>
              </a:rPr>
              <a:t>与</a:t>
            </a:r>
            <a:r>
              <a:rPr lang="en-US" altLang="zh-CN" sz="400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+mn-ea"/>
              </a:rPr>
              <a:t>6</a:t>
            </a:r>
            <a:r>
              <a:rPr lang="zh-CN" altLang="en-US" sz="400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+mn-ea"/>
              </a:rPr>
              <a:t>个国家</a:t>
            </a:r>
            <a:r>
              <a:rPr lang="zh-CN" altLang="en-US" sz="400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+mn-ea"/>
              </a:rPr>
              <a:t>隔海相望</a:t>
            </a:r>
            <a:endParaRPr kumimoji="1" lang="zh-CN" altLang="en-US" sz="4000" i="0" u="none" strike="noStrike" kern="1200" cap="none" spc="0" normalizeH="0" baseline="0" noProof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  <a:sym typeface="+mn-ea"/>
            </a:endParaRPr>
          </a:p>
        </p:txBody>
      </p:sp>
      <p:sp>
        <p:nvSpPr>
          <p:cNvPr id="5" name="任意多边形 4"/>
          <p:cNvSpPr/>
          <p:nvPr/>
        </p:nvSpPr>
        <p:spPr>
          <a:xfrm>
            <a:off x="8202295" y="2887345"/>
            <a:ext cx="126365" cy="296545"/>
          </a:xfrm>
          <a:custGeom>
            <a:avLst/>
            <a:gdLst>
              <a:gd name="connisteX0" fmla="*/ 73183 w 126472"/>
              <a:gd name="connsiteY0" fmla="*/ 10477 h 296227"/>
              <a:gd name="connisteX1" fmla="*/ 12223 w 126472"/>
              <a:gd name="connsiteY1" fmla="*/ 81597 h 296227"/>
              <a:gd name="connisteX2" fmla="*/ 1428 w 126472"/>
              <a:gd name="connsiteY2" fmla="*/ 153352 h 296227"/>
              <a:gd name="connisteX3" fmla="*/ 1428 w 126472"/>
              <a:gd name="connsiteY3" fmla="*/ 224472 h 296227"/>
              <a:gd name="connisteX4" fmla="*/ 12223 w 126472"/>
              <a:gd name="connsiteY4" fmla="*/ 296227 h 296227"/>
              <a:gd name="connisteX5" fmla="*/ 52863 w 126472"/>
              <a:gd name="connsiteY5" fmla="*/ 224472 h 296227"/>
              <a:gd name="connisteX6" fmla="*/ 103663 w 126472"/>
              <a:gd name="connsiteY6" fmla="*/ 153352 h 296227"/>
              <a:gd name="connisteX7" fmla="*/ 113823 w 126472"/>
              <a:gd name="connsiteY7" fmla="*/ 81597 h 296227"/>
              <a:gd name="connisteX8" fmla="*/ 123983 w 126472"/>
              <a:gd name="connsiteY8" fmla="*/ 10477 h 296227"/>
              <a:gd name="connisteX9" fmla="*/ 73183 w 126472"/>
              <a:gd name="connsiteY9" fmla="*/ 10477 h 296227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</a:cxnLst>
            <a:rect l="l" t="t" r="r" b="b"/>
            <a:pathLst>
              <a:path w="126473" h="296228">
                <a:moveTo>
                  <a:pt x="73184" y="10478"/>
                </a:moveTo>
                <a:cubicBezTo>
                  <a:pt x="50959" y="24448"/>
                  <a:pt x="26829" y="53023"/>
                  <a:pt x="12224" y="81598"/>
                </a:cubicBezTo>
                <a:cubicBezTo>
                  <a:pt x="-2381" y="110173"/>
                  <a:pt x="3334" y="124778"/>
                  <a:pt x="1429" y="153353"/>
                </a:cubicBezTo>
                <a:cubicBezTo>
                  <a:pt x="-476" y="181928"/>
                  <a:pt x="-476" y="195898"/>
                  <a:pt x="1429" y="224473"/>
                </a:cubicBezTo>
                <a:cubicBezTo>
                  <a:pt x="3334" y="253048"/>
                  <a:pt x="2064" y="296228"/>
                  <a:pt x="12224" y="296228"/>
                </a:cubicBezTo>
                <a:cubicBezTo>
                  <a:pt x="22384" y="296228"/>
                  <a:pt x="34449" y="253048"/>
                  <a:pt x="52864" y="224473"/>
                </a:cubicBezTo>
                <a:cubicBezTo>
                  <a:pt x="71279" y="195898"/>
                  <a:pt x="91599" y="181928"/>
                  <a:pt x="103664" y="153353"/>
                </a:cubicBezTo>
                <a:cubicBezTo>
                  <a:pt x="115729" y="124778"/>
                  <a:pt x="110014" y="110173"/>
                  <a:pt x="113824" y="81598"/>
                </a:cubicBezTo>
                <a:cubicBezTo>
                  <a:pt x="117634" y="53023"/>
                  <a:pt x="132239" y="24448"/>
                  <a:pt x="123984" y="10478"/>
                </a:cubicBezTo>
                <a:cubicBezTo>
                  <a:pt x="115729" y="-3492"/>
                  <a:pt x="95409" y="-3492"/>
                  <a:pt x="73184" y="10478"/>
                </a:cubicBezTo>
                <a:close/>
              </a:path>
            </a:pathLst>
          </a:custGeom>
          <a:noFill/>
          <a:ln w="38100">
            <a:solidFill>
              <a:srgbClr val="0000F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任意多边形 5"/>
          <p:cNvSpPr/>
          <p:nvPr/>
        </p:nvSpPr>
        <p:spPr>
          <a:xfrm>
            <a:off x="7261860" y="3472815"/>
            <a:ext cx="170180" cy="210185"/>
          </a:xfrm>
          <a:custGeom>
            <a:avLst/>
            <a:gdLst>
              <a:gd name="connisteX0" fmla="*/ 135661 w 170009"/>
              <a:gd name="connsiteY0" fmla="*/ 6491 h 210326"/>
              <a:gd name="connisteX1" fmla="*/ 63906 w 170009"/>
              <a:gd name="connsiteY1" fmla="*/ 6491 h 210326"/>
              <a:gd name="connisteX2" fmla="*/ 23266 w 170009"/>
              <a:gd name="connsiteY2" fmla="*/ 78246 h 210326"/>
              <a:gd name="connisteX3" fmla="*/ 2946 w 170009"/>
              <a:gd name="connsiteY3" fmla="*/ 149366 h 210326"/>
              <a:gd name="connisteX4" fmla="*/ 74066 w 170009"/>
              <a:gd name="connsiteY4" fmla="*/ 210326 h 210326"/>
              <a:gd name="connisteX5" fmla="*/ 145821 w 170009"/>
              <a:gd name="connsiteY5" fmla="*/ 149366 h 210326"/>
              <a:gd name="connisteX6" fmla="*/ 166141 w 170009"/>
              <a:gd name="connsiteY6" fmla="*/ 78246 h 210326"/>
              <a:gd name="connisteX7" fmla="*/ 166141 w 170009"/>
              <a:gd name="connsiteY7" fmla="*/ 6491 h 210326"/>
              <a:gd name="connisteX8" fmla="*/ 135661 w 170009"/>
              <a:gd name="connsiteY8" fmla="*/ 6491 h 210326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l" t="t" r="r" b="b"/>
            <a:pathLst>
              <a:path w="170010" h="210326">
                <a:moveTo>
                  <a:pt x="135662" y="6491"/>
                </a:moveTo>
                <a:cubicBezTo>
                  <a:pt x="115342" y="6491"/>
                  <a:pt x="86132" y="-8114"/>
                  <a:pt x="63907" y="6491"/>
                </a:cubicBezTo>
                <a:cubicBezTo>
                  <a:pt x="41682" y="21096"/>
                  <a:pt x="35332" y="49671"/>
                  <a:pt x="23267" y="78246"/>
                </a:cubicBezTo>
                <a:cubicBezTo>
                  <a:pt x="11202" y="106821"/>
                  <a:pt x="-7213" y="122696"/>
                  <a:pt x="2947" y="149366"/>
                </a:cubicBezTo>
                <a:cubicBezTo>
                  <a:pt x="13107" y="176036"/>
                  <a:pt x="45492" y="210326"/>
                  <a:pt x="74067" y="210326"/>
                </a:cubicBezTo>
                <a:cubicBezTo>
                  <a:pt x="102642" y="210326"/>
                  <a:pt x="127407" y="176036"/>
                  <a:pt x="145822" y="149366"/>
                </a:cubicBezTo>
                <a:cubicBezTo>
                  <a:pt x="164237" y="122696"/>
                  <a:pt x="162332" y="106821"/>
                  <a:pt x="166142" y="78246"/>
                </a:cubicBezTo>
                <a:cubicBezTo>
                  <a:pt x="169952" y="49671"/>
                  <a:pt x="172492" y="21096"/>
                  <a:pt x="166142" y="6491"/>
                </a:cubicBezTo>
                <a:cubicBezTo>
                  <a:pt x="159792" y="-8114"/>
                  <a:pt x="155982" y="6491"/>
                  <a:pt x="135662" y="6491"/>
                </a:cubicBezTo>
                <a:close/>
              </a:path>
            </a:pathLst>
          </a:custGeom>
          <a:noFill/>
          <a:ln w="38100">
            <a:solidFill>
              <a:srgbClr val="0000F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2613025" y="1621790"/>
            <a:ext cx="412496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000"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960</a:t>
            </a:r>
            <a:r>
              <a:rPr lang="zh-CN" altLang="en-US" sz="40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万</a:t>
            </a:r>
            <a:r>
              <a:rPr lang="zh-CN" altLang="en-US" sz="4000"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平方千米</a:t>
            </a:r>
            <a:endParaRPr lang="zh-CN" altLang="en-US" sz="4000"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134360" y="2406650"/>
            <a:ext cx="268033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sz="4000"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世界第三</a:t>
            </a:r>
            <a:endParaRPr lang="zh-CN" sz="4000"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775" grpId="0" bldLvl="0" animBg="1"/>
      <p:bldP spid="33800" grpId="0" bldLvl="0" animBg="1"/>
      <p:bldP spid="32777" grpId="0"/>
      <p:bldP spid="2" grpId="0"/>
      <p:bldP spid="7" grpId="0"/>
      <p:bldP spid="3" grpId="0"/>
      <p:bldP spid="32774" grpId="0" bldLvl="0" animBg="1"/>
      <p:bldP spid="4" grpId="0" bldLvl="0" animBg="1"/>
      <p:bldP spid="5" grpId="0" bldLvl="0" animBg="1"/>
      <p:bldP spid="6" grpId="0" bldLvl="0" animBg="1"/>
      <p:bldP spid="8" grpId="0"/>
      <p:bldP spid="9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6081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325" y="53975"/>
            <a:ext cx="4708525" cy="337661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608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8850" y="174625"/>
            <a:ext cx="4267200" cy="317976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608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25" y="3568700"/>
            <a:ext cx="9104313" cy="32924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20837" name="文本框 120836"/>
          <p:cNvSpPr txBox="1"/>
          <p:nvPr/>
        </p:nvSpPr>
        <p:spPr>
          <a:xfrm>
            <a:off x="5597525" y="917575"/>
            <a:ext cx="1922463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400" b="1" dirty="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南北温差大</a:t>
            </a:r>
            <a:endParaRPr lang="en-US" altLang="zh-CN" sz="2400" b="1" dirty="0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20842" name="文本框 120841"/>
          <p:cNvSpPr txBox="1"/>
          <p:nvPr/>
        </p:nvSpPr>
        <p:spPr>
          <a:xfrm>
            <a:off x="5648325" y="1535113"/>
            <a:ext cx="2492375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400" b="1" dirty="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大部分普遍高温</a:t>
            </a:r>
            <a:endParaRPr lang="en-US" altLang="zh-CN" sz="2400" b="1" dirty="0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054725" y="2201863"/>
            <a:ext cx="2390775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400" b="1" dirty="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漠河的北极村</a:t>
            </a:r>
            <a:endParaRPr lang="en-US" altLang="zh-CN" sz="2400" b="1" dirty="0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953125" y="2820988"/>
            <a:ext cx="1135063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400" b="1" dirty="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吐鲁番</a:t>
            </a:r>
            <a:endParaRPr lang="en-US" altLang="zh-CN" sz="2400" b="1" dirty="0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292975" y="2820988"/>
            <a:ext cx="882650" cy="4603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zh-CN" altLang="en-US" sz="2400" dirty="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火洲</a:t>
            </a:r>
            <a:endParaRPr lang="zh-CN" altLang="en-US" sz="2400" dirty="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8" name="Text Box 6"/>
          <p:cNvSpPr txBox="1"/>
          <p:nvPr/>
        </p:nvSpPr>
        <p:spPr>
          <a:xfrm>
            <a:off x="2835275" y="5451475"/>
            <a:ext cx="2208213" cy="398463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zh-CN" altLang="en-US" sz="2000" b="1" dirty="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亚热带</a:t>
            </a:r>
            <a:endParaRPr lang="zh-CN" altLang="en-US" sz="2000" b="1" dirty="0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9" name="Text Box 8"/>
          <p:cNvSpPr txBox="1"/>
          <p:nvPr/>
        </p:nvSpPr>
        <p:spPr>
          <a:xfrm>
            <a:off x="2911475" y="5900738"/>
            <a:ext cx="958850" cy="40005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zh-CN" altLang="en-US" sz="2000" b="1" dirty="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热带</a:t>
            </a:r>
            <a:endParaRPr lang="zh-CN" altLang="en-US" sz="2000" b="1" dirty="0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0" name="Text Box 8"/>
          <p:cNvSpPr txBox="1"/>
          <p:nvPr/>
        </p:nvSpPr>
        <p:spPr>
          <a:xfrm>
            <a:off x="2609850" y="6369050"/>
            <a:ext cx="1500188" cy="40005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2000" b="1" dirty="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青藏高原区</a:t>
            </a:r>
            <a:endParaRPr lang="zh-CN" altLang="en-US" sz="2000" b="1" dirty="0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1" name="Text Box 5"/>
          <p:cNvSpPr txBox="1"/>
          <p:nvPr/>
        </p:nvSpPr>
        <p:spPr>
          <a:xfrm>
            <a:off x="2833688" y="5011738"/>
            <a:ext cx="1728787" cy="398462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zh-CN" altLang="en-US" sz="2000" b="1" dirty="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暖温带</a:t>
            </a:r>
            <a:endParaRPr lang="zh-CN" altLang="en-US" sz="2000" b="1" dirty="0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2" name="Text Box 5"/>
          <p:cNvSpPr txBox="1"/>
          <p:nvPr/>
        </p:nvSpPr>
        <p:spPr>
          <a:xfrm>
            <a:off x="2765425" y="4592638"/>
            <a:ext cx="1187450" cy="398462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zh-CN" altLang="en-US" sz="2000" b="1" dirty="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中温带</a:t>
            </a:r>
            <a:endParaRPr lang="zh-CN" altLang="en-US" sz="2000" b="1" dirty="0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3" name="Text Box 3"/>
          <p:cNvSpPr txBox="1"/>
          <p:nvPr/>
        </p:nvSpPr>
        <p:spPr>
          <a:xfrm>
            <a:off x="2827338" y="4114800"/>
            <a:ext cx="1125537" cy="398463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zh-CN" altLang="en-US" sz="2000" b="1" dirty="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寒温带</a:t>
            </a:r>
            <a:endParaRPr lang="zh-CN" altLang="en-US" sz="2000" b="1" dirty="0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7413" name="Text Box 5"/>
          <p:cNvSpPr txBox="1"/>
          <p:nvPr/>
        </p:nvSpPr>
        <p:spPr>
          <a:xfrm>
            <a:off x="5940425" y="4991100"/>
            <a:ext cx="2457450" cy="40005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algn="ctr"/>
            <a:r>
              <a:rPr lang="zh-CN" altLang="en-US" sz="2000" b="1" dirty="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两年三熟</a:t>
            </a:r>
            <a:endParaRPr lang="zh-CN" altLang="en-US" sz="2000" b="1" dirty="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7414" name="Text Box 6"/>
          <p:cNvSpPr txBox="1"/>
          <p:nvPr/>
        </p:nvSpPr>
        <p:spPr>
          <a:xfrm>
            <a:off x="5924550" y="5451475"/>
            <a:ext cx="2390775" cy="398463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ctr"/>
            <a:r>
              <a:rPr lang="zh-CN" altLang="en-US" sz="2000" b="1" dirty="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一年两熟或三熟</a:t>
            </a:r>
            <a:endParaRPr lang="zh-CN" altLang="en-US" sz="2000" b="1" dirty="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7415" name="Text Box 7"/>
          <p:cNvSpPr txBox="1"/>
          <p:nvPr/>
        </p:nvSpPr>
        <p:spPr>
          <a:xfrm>
            <a:off x="6130925" y="5921375"/>
            <a:ext cx="1930400" cy="398463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algn="ctr"/>
            <a:r>
              <a:rPr lang="zh-CN" altLang="en-US" sz="2000" b="1" dirty="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一年三熟</a:t>
            </a:r>
            <a:endParaRPr lang="zh-CN" altLang="en-US" sz="2000" b="1" dirty="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7412" name="Text Box 4"/>
          <p:cNvSpPr txBox="1"/>
          <p:nvPr/>
        </p:nvSpPr>
        <p:spPr>
          <a:xfrm>
            <a:off x="6142038" y="4064000"/>
            <a:ext cx="1957387" cy="398463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algn="ctr"/>
            <a:r>
              <a:rPr lang="zh-CN" altLang="en-US" sz="2000" b="1" dirty="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一年一熟</a:t>
            </a:r>
            <a:endParaRPr lang="zh-CN" altLang="en-US" sz="2000" b="1" dirty="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7" name="Text Box 4"/>
          <p:cNvSpPr txBox="1"/>
          <p:nvPr/>
        </p:nvSpPr>
        <p:spPr>
          <a:xfrm>
            <a:off x="6142038" y="4525963"/>
            <a:ext cx="1955800" cy="398462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algn="ctr"/>
            <a:r>
              <a:rPr lang="zh-CN" altLang="en-US" sz="2000" b="1" dirty="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一年一熟</a:t>
            </a:r>
            <a:endParaRPr lang="zh-CN" altLang="en-US" sz="2000" b="1" dirty="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4" name="Text Box 4"/>
          <p:cNvSpPr txBox="1"/>
          <p:nvPr/>
        </p:nvSpPr>
        <p:spPr>
          <a:xfrm>
            <a:off x="6054725" y="6369050"/>
            <a:ext cx="1955800" cy="398463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algn="ctr"/>
            <a:r>
              <a:rPr lang="zh-CN" altLang="en-US" sz="2000" b="1" dirty="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一年一熟</a:t>
            </a:r>
            <a:endParaRPr lang="zh-CN" altLang="en-US" sz="2000" b="1" dirty="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292975" y="917575"/>
            <a:ext cx="168973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rgbClr val="FF00FF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纬度</a:t>
            </a:r>
            <a:r>
              <a:rPr lang="en-US" altLang="zh-CN" sz="2000">
                <a:solidFill>
                  <a:srgbClr val="FF00FF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.</a:t>
            </a:r>
            <a:r>
              <a:rPr lang="zh-CN" altLang="en-US" sz="2000">
                <a:solidFill>
                  <a:srgbClr val="FF00FF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冬季风</a:t>
            </a:r>
            <a:endParaRPr lang="zh-CN" altLang="en-US" sz="2000">
              <a:solidFill>
                <a:srgbClr val="FF00FF"/>
              </a:solidFill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766050" y="1543050"/>
            <a:ext cx="139890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rgbClr val="FF00FF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纬度</a:t>
            </a:r>
            <a:r>
              <a:rPr lang="en-US" altLang="zh-CN" sz="2000">
                <a:solidFill>
                  <a:srgbClr val="FF00FF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.</a:t>
            </a:r>
            <a:r>
              <a:rPr lang="zh-CN" altLang="en-US" sz="2000">
                <a:solidFill>
                  <a:srgbClr val="FF00FF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地形</a:t>
            </a:r>
            <a:endParaRPr lang="zh-CN" altLang="en-US" sz="2000">
              <a:solidFill>
                <a:srgbClr val="FF00FF"/>
              </a:solidFill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32080" y="2662555"/>
            <a:ext cx="113157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latin typeface="方正粗黑宋简体" panose="02000000000000000000" charset="-122"/>
                <a:ea typeface="方正粗黑宋简体" panose="02000000000000000000" charset="-122"/>
              </a:rPr>
              <a:t>依据：</a:t>
            </a:r>
            <a:endParaRPr lang="zh-CN" altLang="en-US" sz="2000"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842645" y="2632075"/>
            <a:ext cx="2564765" cy="39878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lang="en-US" altLang="zh-CN" sz="2000" b="1" dirty="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A</a:t>
            </a:r>
            <a:r>
              <a:rPr lang="zh-CN" altLang="en-US" sz="2000" b="1" dirty="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气温的南北差异。</a:t>
            </a:r>
            <a:endParaRPr lang="zh-CN" altLang="en-US" sz="2000" b="1" dirty="0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852805" y="2955925"/>
            <a:ext cx="2564765" cy="39878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lang="en-US" altLang="zh-CN" sz="2000" b="1" dirty="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B</a:t>
            </a:r>
            <a:r>
              <a:rPr lang="zh-CN" altLang="en-US" sz="2000" b="1" dirty="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结合农业生产实际</a:t>
            </a:r>
            <a:endParaRPr lang="zh-CN" altLang="en-US" sz="2000" b="1" dirty="0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0837" grpId="0"/>
      <p:bldP spid="120842" grpId="0"/>
      <p:bldP spid="4" grpId="0"/>
      <p:bldP spid="5" grpId="0"/>
      <p:bldP spid="6" grpId="0" bldLvl="0" animBg="1"/>
      <p:bldP spid="8" grpId="0"/>
      <p:bldP spid="9" grpId="0"/>
      <p:bldP spid="10" grpId="0"/>
      <p:bldP spid="11" grpId="0"/>
      <p:bldP spid="12" grpId="0"/>
      <p:bldP spid="13" grpId="0"/>
      <p:bldP spid="17413" grpId="0"/>
      <p:bldP spid="17414" grpId="0"/>
      <p:bldP spid="17415" grpId="0"/>
      <p:bldP spid="17412" grpId="0"/>
      <p:bldP spid="7" grpId="0"/>
      <p:bldP spid="14" grpId="0"/>
      <p:bldP spid="2" grpId="0"/>
      <p:bldP spid="3" grpId="0"/>
      <p:bldP spid="16" grpId="0"/>
      <p:bldP spid="17" grpId="0"/>
      <p:bldP spid="15" grpId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7825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800" y="25400"/>
            <a:ext cx="4548188" cy="3810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7826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0" y="4010025"/>
            <a:ext cx="9121775" cy="28384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7827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8988" y="25400"/>
            <a:ext cx="4573587" cy="3810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文本框 3"/>
          <p:cNvSpPr txBox="1"/>
          <p:nvPr/>
        </p:nvSpPr>
        <p:spPr>
          <a:xfrm>
            <a:off x="6070600" y="835025"/>
            <a:ext cx="2968625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1800" b="1">
                <a:solidFill>
                  <a:srgbClr val="FF0000"/>
                </a:solidFill>
                <a:latin typeface="Arial" panose="020B0604020202020204" pitchFamily="34" charset="0"/>
                <a:ea typeface="华文隶书" pitchFamily="2" charset="-122"/>
              </a:rPr>
              <a:t>从东南沿海向西北内陆递减</a:t>
            </a:r>
            <a:endParaRPr lang="zh-CN" altLang="en-US" sz="1800" b="1">
              <a:solidFill>
                <a:srgbClr val="FF0000"/>
              </a:solidFill>
              <a:latin typeface="Arial" panose="020B0604020202020204" pitchFamily="34" charset="0"/>
              <a:ea typeface="华文隶书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121400" y="1401763"/>
            <a:ext cx="2968625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1800" b="1">
                <a:solidFill>
                  <a:srgbClr val="FF0000"/>
                </a:solidFill>
                <a:latin typeface="Arial" panose="020B0604020202020204" pitchFamily="34" charset="0"/>
                <a:ea typeface="华文隶书" pitchFamily="2" charset="-122"/>
              </a:rPr>
              <a:t>夏秋多，冬春少。</a:t>
            </a:r>
            <a:endParaRPr lang="zh-CN" altLang="en-US" sz="1800" b="1">
              <a:solidFill>
                <a:srgbClr val="FF0000"/>
              </a:solidFill>
              <a:latin typeface="Arial" panose="020B0604020202020204" pitchFamily="34" charset="0"/>
              <a:ea typeface="华文隶书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184900" y="1993900"/>
            <a:ext cx="1400175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1800" b="1">
                <a:solidFill>
                  <a:srgbClr val="FF0000"/>
                </a:solidFill>
                <a:latin typeface="Arial" panose="020B0604020202020204" pitchFamily="34" charset="0"/>
                <a:ea typeface="华文隶书" pitchFamily="2" charset="-122"/>
              </a:rPr>
              <a:t>年际变化大</a:t>
            </a:r>
            <a:endParaRPr lang="zh-CN" altLang="en-US" sz="1800" b="1">
              <a:solidFill>
                <a:srgbClr val="FF0000"/>
              </a:solidFill>
              <a:latin typeface="Arial" panose="020B0604020202020204" pitchFamily="34" charset="0"/>
              <a:ea typeface="华文隶书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507288" y="1770380"/>
            <a:ext cx="1531937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1800" b="1">
                <a:solidFill>
                  <a:srgbClr val="0000FF"/>
                </a:solidFill>
                <a:latin typeface="Arial" panose="020B0604020202020204" pitchFamily="34" charset="0"/>
                <a:ea typeface="华文隶书" pitchFamily="2" charset="-122"/>
              </a:rPr>
              <a:t>旱涝灾害多</a:t>
            </a:r>
            <a:endParaRPr lang="zh-CN" altLang="en-US" sz="1800" b="1">
              <a:solidFill>
                <a:srgbClr val="0000FF"/>
              </a:solidFill>
              <a:latin typeface="Arial" panose="020B0604020202020204" pitchFamily="34" charset="0"/>
              <a:ea typeface="华文隶书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416675" y="2616200"/>
            <a:ext cx="1817688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1800" b="1">
                <a:solidFill>
                  <a:srgbClr val="FF0000"/>
                </a:solidFill>
                <a:latin typeface="Arial" panose="020B0604020202020204" pitchFamily="34" charset="0"/>
                <a:ea typeface="华文隶书" pitchFamily="2" charset="-122"/>
              </a:rPr>
              <a:t>火烧寮（台湾）</a:t>
            </a:r>
            <a:endParaRPr lang="zh-CN" altLang="en-US" sz="1800" b="1">
              <a:solidFill>
                <a:srgbClr val="FF0000"/>
              </a:solidFill>
              <a:latin typeface="Arial" panose="020B0604020202020204" pitchFamily="34" charset="0"/>
              <a:ea typeface="华文隶书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369050" y="3244850"/>
            <a:ext cx="2479675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1800" b="1">
                <a:solidFill>
                  <a:srgbClr val="FF0000"/>
                </a:solidFill>
                <a:latin typeface="Arial" panose="020B0604020202020204" pitchFamily="34" charset="0"/>
                <a:ea typeface="华文隶书" pitchFamily="2" charset="-122"/>
              </a:rPr>
              <a:t>托克逊（吐鲁番盆地）</a:t>
            </a:r>
            <a:endParaRPr lang="zh-CN" altLang="en-US" sz="1800" b="1">
              <a:solidFill>
                <a:srgbClr val="FF0000"/>
              </a:solidFill>
              <a:latin typeface="Arial" panose="020B0604020202020204" pitchFamily="34" charset="0"/>
              <a:ea typeface="华文隶书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114675" y="4330700"/>
            <a:ext cx="1250950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2400" b="1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湿润区</a:t>
            </a:r>
            <a:endParaRPr lang="zh-CN" altLang="en-US" sz="2400" b="1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048000" y="5029200"/>
            <a:ext cx="1516063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2400" b="1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半湿润区</a:t>
            </a:r>
            <a:endParaRPr lang="zh-CN" altLang="en-US" sz="2400" b="1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048000" y="5734050"/>
            <a:ext cx="1603375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2400" b="1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半干旱区</a:t>
            </a:r>
            <a:endParaRPr lang="zh-CN" altLang="en-US" sz="2400" b="1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109913" y="6416675"/>
            <a:ext cx="1250950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2400" b="1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干旱区</a:t>
            </a:r>
            <a:endParaRPr lang="zh-CN" altLang="en-US" sz="2400" b="1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4819650" y="4630738"/>
            <a:ext cx="1250950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en-US" altLang="zh-CN" sz="2400" b="1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800mm</a:t>
            </a:r>
            <a:endParaRPr lang="en-US" altLang="zh-CN" sz="2400" b="1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4819650" y="5345113"/>
            <a:ext cx="1250950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en-US" altLang="zh-CN" sz="2400" b="1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400mm</a:t>
            </a:r>
            <a:endParaRPr lang="en-US" altLang="zh-CN" sz="2400" b="1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4830763" y="6059488"/>
            <a:ext cx="1250950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en-US" altLang="zh-CN" sz="2400" b="1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200mm</a:t>
            </a:r>
            <a:endParaRPr lang="en-US" altLang="zh-CN" sz="2400" b="1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6743700" y="4330700"/>
            <a:ext cx="1250950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2400" b="1">
                <a:solidFill>
                  <a:srgbClr val="FF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森林</a:t>
            </a:r>
            <a:endParaRPr lang="zh-CN" altLang="en-US" sz="2400" b="1">
              <a:solidFill>
                <a:srgbClr val="FF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6743700" y="5037138"/>
            <a:ext cx="1492250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2400" b="1">
                <a:solidFill>
                  <a:srgbClr val="FF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森林草原</a:t>
            </a:r>
            <a:endParaRPr lang="zh-CN" altLang="en-US" sz="2400" b="1">
              <a:solidFill>
                <a:srgbClr val="FF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6819900" y="5722938"/>
            <a:ext cx="1250950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2400" b="1">
                <a:solidFill>
                  <a:srgbClr val="FF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草原</a:t>
            </a:r>
            <a:endParaRPr lang="zh-CN" altLang="en-US" sz="2400" b="1">
              <a:solidFill>
                <a:srgbClr val="FF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6870700" y="6407150"/>
            <a:ext cx="1247775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2400" b="1">
                <a:solidFill>
                  <a:srgbClr val="FF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荒漠</a:t>
            </a:r>
            <a:endParaRPr lang="zh-CN" altLang="en-US" sz="2400" b="1">
              <a:solidFill>
                <a:srgbClr val="FF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605405" y="3436620"/>
            <a:ext cx="1454785" cy="39878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2000" b="1">
                <a:solidFill>
                  <a:srgbClr val="FF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热带雨林</a:t>
            </a:r>
            <a:endParaRPr lang="zh-CN" altLang="en-US" sz="2000" b="1">
              <a:solidFill>
                <a:srgbClr val="FF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283460" y="2362200"/>
            <a:ext cx="1454785" cy="70675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2000" b="1">
                <a:solidFill>
                  <a:srgbClr val="FF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亚热带常绿阔叶林</a:t>
            </a:r>
            <a:endParaRPr lang="zh-CN" altLang="en-US" sz="2000" b="1">
              <a:solidFill>
                <a:srgbClr val="FF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 rot="19620000">
            <a:off x="2596515" y="1337945"/>
            <a:ext cx="1990725" cy="39878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2000" b="1">
                <a:solidFill>
                  <a:srgbClr val="FF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温带落叶阔叶林</a:t>
            </a:r>
            <a:endParaRPr lang="zh-CN" altLang="en-US" sz="2000" b="1">
              <a:solidFill>
                <a:srgbClr val="FF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2910840" y="25400"/>
            <a:ext cx="2239645" cy="39878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2000" b="1">
                <a:solidFill>
                  <a:srgbClr val="FF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针阔叶混林带</a:t>
            </a:r>
            <a:endParaRPr lang="zh-CN" altLang="en-US" sz="2000" b="1">
              <a:solidFill>
                <a:srgbClr val="FF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23" name="上箭头 22"/>
          <p:cNvSpPr/>
          <p:nvPr/>
        </p:nvSpPr>
        <p:spPr>
          <a:xfrm rot="19140000">
            <a:off x="2099310" y="985520"/>
            <a:ext cx="304800" cy="2590800"/>
          </a:xfrm>
          <a:prstGeom prst="upArrow">
            <a:avLst/>
          </a:prstGeom>
          <a:solidFill>
            <a:srgbClr val="000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4" name="文本框 23"/>
          <p:cNvSpPr txBox="1"/>
          <p:nvPr/>
        </p:nvSpPr>
        <p:spPr>
          <a:xfrm>
            <a:off x="-635" y="55880"/>
            <a:ext cx="113157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latin typeface="方正粗黑宋简体" panose="02000000000000000000" charset="-122"/>
                <a:ea typeface="方正粗黑宋简体" panose="02000000000000000000" charset="-122"/>
              </a:rPr>
              <a:t>依据：</a:t>
            </a:r>
            <a:endParaRPr lang="zh-CN" altLang="en-US" sz="2000"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-635" y="341630"/>
            <a:ext cx="2829560" cy="39878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lang="zh-CN" sz="2000" b="1" dirty="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降水量与蒸发量的关系</a:t>
            </a:r>
            <a:endParaRPr lang="zh-CN" sz="2000" b="1" dirty="0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" grpId="0"/>
      <p:bldP spid="3" grpId="0"/>
      <p:bldP spid="21" grpId="0"/>
      <p:bldP spid="22" grpId="0"/>
      <p:bldP spid="23" grpId="0" bldLvl="0" animBg="1"/>
      <p:bldP spid="25" grpId="0"/>
      <p:bldP spid="24" grpId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7825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800" y="25400"/>
            <a:ext cx="4548188" cy="3810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7826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0" y="4010025"/>
            <a:ext cx="9121775" cy="28384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7827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8988" y="25400"/>
            <a:ext cx="4573587" cy="3810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文本框 3"/>
          <p:cNvSpPr txBox="1"/>
          <p:nvPr/>
        </p:nvSpPr>
        <p:spPr>
          <a:xfrm>
            <a:off x="6070600" y="835025"/>
            <a:ext cx="2968625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1800" b="1">
                <a:solidFill>
                  <a:srgbClr val="FF0000"/>
                </a:solidFill>
                <a:latin typeface="Arial" panose="020B0604020202020204" pitchFamily="34" charset="0"/>
                <a:ea typeface="华文隶书" pitchFamily="2" charset="-122"/>
              </a:rPr>
              <a:t>从东南沿海向西北内陆递减</a:t>
            </a:r>
            <a:endParaRPr lang="zh-CN" altLang="en-US" sz="1800" b="1">
              <a:solidFill>
                <a:srgbClr val="FF0000"/>
              </a:solidFill>
              <a:latin typeface="Arial" panose="020B0604020202020204" pitchFamily="34" charset="0"/>
              <a:ea typeface="华文隶书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121400" y="1401763"/>
            <a:ext cx="2968625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1800" b="1">
                <a:solidFill>
                  <a:srgbClr val="FF0000"/>
                </a:solidFill>
                <a:latin typeface="Arial" panose="020B0604020202020204" pitchFamily="34" charset="0"/>
                <a:ea typeface="华文隶书" pitchFamily="2" charset="-122"/>
              </a:rPr>
              <a:t>夏秋多，冬春少。</a:t>
            </a:r>
            <a:endParaRPr lang="zh-CN" altLang="en-US" sz="1800" b="1">
              <a:solidFill>
                <a:srgbClr val="FF0000"/>
              </a:solidFill>
              <a:latin typeface="Arial" panose="020B0604020202020204" pitchFamily="34" charset="0"/>
              <a:ea typeface="华文隶书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184900" y="1993900"/>
            <a:ext cx="1400175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1800" b="1">
                <a:solidFill>
                  <a:srgbClr val="FF0000"/>
                </a:solidFill>
                <a:latin typeface="Arial" panose="020B0604020202020204" pitchFamily="34" charset="0"/>
                <a:ea typeface="华文隶书" pitchFamily="2" charset="-122"/>
              </a:rPr>
              <a:t>年际变化大</a:t>
            </a:r>
            <a:endParaRPr lang="zh-CN" altLang="en-US" sz="1800" b="1">
              <a:solidFill>
                <a:srgbClr val="FF0000"/>
              </a:solidFill>
              <a:latin typeface="Arial" panose="020B0604020202020204" pitchFamily="34" charset="0"/>
              <a:ea typeface="华文隶书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507288" y="1770380"/>
            <a:ext cx="1531937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1800" b="1">
                <a:solidFill>
                  <a:srgbClr val="0000FF"/>
                </a:solidFill>
                <a:latin typeface="Arial" panose="020B0604020202020204" pitchFamily="34" charset="0"/>
                <a:ea typeface="华文隶书" pitchFamily="2" charset="-122"/>
              </a:rPr>
              <a:t>旱涝灾害多</a:t>
            </a:r>
            <a:endParaRPr lang="zh-CN" altLang="en-US" sz="1800" b="1">
              <a:solidFill>
                <a:srgbClr val="0000FF"/>
              </a:solidFill>
              <a:latin typeface="Arial" panose="020B0604020202020204" pitchFamily="34" charset="0"/>
              <a:ea typeface="华文隶书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416675" y="2616200"/>
            <a:ext cx="1817688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1800" b="1">
                <a:solidFill>
                  <a:srgbClr val="FF0000"/>
                </a:solidFill>
                <a:latin typeface="Arial" panose="020B0604020202020204" pitchFamily="34" charset="0"/>
                <a:ea typeface="华文隶书" pitchFamily="2" charset="-122"/>
              </a:rPr>
              <a:t>火烧寮（台湾）</a:t>
            </a:r>
            <a:endParaRPr lang="zh-CN" altLang="en-US" sz="1800" b="1">
              <a:solidFill>
                <a:srgbClr val="FF0000"/>
              </a:solidFill>
              <a:latin typeface="Arial" panose="020B0604020202020204" pitchFamily="34" charset="0"/>
              <a:ea typeface="华文隶书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369050" y="3244850"/>
            <a:ext cx="2479675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1800" b="1">
                <a:solidFill>
                  <a:srgbClr val="FF0000"/>
                </a:solidFill>
                <a:latin typeface="Arial" panose="020B0604020202020204" pitchFamily="34" charset="0"/>
                <a:ea typeface="华文隶书" pitchFamily="2" charset="-122"/>
              </a:rPr>
              <a:t>托克逊（吐鲁番盆地）</a:t>
            </a:r>
            <a:endParaRPr lang="zh-CN" altLang="en-US" sz="1800" b="1">
              <a:solidFill>
                <a:srgbClr val="FF0000"/>
              </a:solidFill>
              <a:latin typeface="Arial" panose="020B0604020202020204" pitchFamily="34" charset="0"/>
              <a:ea typeface="华文隶书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114675" y="4330700"/>
            <a:ext cx="1250950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2400" b="1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湿润区</a:t>
            </a:r>
            <a:endParaRPr lang="zh-CN" altLang="en-US" sz="2400" b="1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048000" y="5029200"/>
            <a:ext cx="1516063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2400" b="1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半湿润区</a:t>
            </a:r>
            <a:endParaRPr lang="zh-CN" altLang="en-US" sz="2400" b="1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048000" y="5734050"/>
            <a:ext cx="1603375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2400" b="1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半干旱区</a:t>
            </a:r>
            <a:endParaRPr lang="zh-CN" altLang="en-US" sz="2400" b="1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109913" y="6416675"/>
            <a:ext cx="1250950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2400" b="1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干旱区</a:t>
            </a:r>
            <a:endParaRPr lang="zh-CN" altLang="en-US" sz="2400" b="1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4819650" y="4630738"/>
            <a:ext cx="1250950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en-US" altLang="zh-CN" sz="2400" b="1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800mm</a:t>
            </a:r>
            <a:endParaRPr lang="en-US" altLang="zh-CN" sz="2400" b="1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4819650" y="5345113"/>
            <a:ext cx="1250950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en-US" altLang="zh-CN" sz="2400" b="1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400mm</a:t>
            </a:r>
            <a:endParaRPr lang="en-US" altLang="zh-CN" sz="2400" b="1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4830763" y="6059488"/>
            <a:ext cx="1250950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en-US" altLang="zh-CN" sz="2400" b="1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200mm</a:t>
            </a:r>
            <a:endParaRPr lang="en-US" altLang="zh-CN" sz="2400" b="1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6743700" y="4330700"/>
            <a:ext cx="1250950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2400" b="1">
                <a:solidFill>
                  <a:srgbClr val="FF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森林</a:t>
            </a:r>
            <a:endParaRPr lang="zh-CN" altLang="en-US" sz="2400" b="1">
              <a:solidFill>
                <a:srgbClr val="FF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6743700" y="5037138"/>
            <a:ext cx="1492250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2400" b="1">
                <a:solidFill>
                  <a:srgbClr val="FF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森林草原</a:t>
            </a:r>
            <a:endParaRPr lang="zh-CN" altLang="en-US" sz="2400" b="1">
              <a:solidFill>
                <a:srgbClr val="FF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6819900" y="5722938"/>
            <a:ext cx="1250950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2400" b="1">
                <a:solidFill>
                  <a:srgbClr val="FF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草原</a:t>
            </a:r>
            <a:endParaRPr lang="zh-CN" altLang="en-US" sz="2400" b="1">
              <a:solidFill>
                <a:srgbClr val="FF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6870700" y="6407150"/>
            <a:ext cx="1247775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2400" b="1">
                <a:solidFill>
                  <a:srgbClr val="FF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荒漠</a:t>
            </a:r>
            <a:endParaRPr lang="zh-CN" altLang="en-US" sz="2400" b="1">
              <a:solidFill>
                <a:srgbClr val="FF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605405" y="3436620"/>
            <a:ext cx="1454785" cy="39878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2000" b="1">
                <a:solidFill>
                  <a:srgbClr val="FF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热带雨林</a:t>
            </a:r>
            <a:endParaRPr lang="zh-CN" altLang="en-US" sz="2000" b="1">
              <a:solidFill>
                <a:srgbClr val="FF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283460" y="2362200"/>
            <a:ext cx="1454785" cy="70675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2000" b="1">
                <a:solidFill>
                  <a:srgbClr val="FF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亚热带常绿阔叶林</a:t>
            </a:r>
            <a:endParaRPr lang="zh-CN" altLang="en-US" sz="2000" b="1">
              <a:solidFill>
                <a:srgbClr val="FF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 rot="19680000">
            <a:off x="2724150" y="1173480"/>
            <a:ext cx="2250440" cy="39878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2000" b="1">
                <a:solidFill>
                  <a:srgbClr val="FF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温带落叶阔叶林</a:t>
            </a:r>
            <a:endParaRPr lang="zh-CN" altLang="en-US" sz="2000" b="1">
              <a:solidFill>
                <a:srgbClr val="FF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2910840" y="25400"/>
            <a:ext cx="2239645" cy="39878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2000">
                <a:solidFill>
                  <a:srgbClr val="FF00FF"/>
                </a:solidFill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针阔叶混林带</a:t>
            </a:r>
            <a:endParaRPr lang="zh-CN" altLang="en-US" sz="2000" b="1">
              <a:solidFill>
                <a:srgbClr val="FF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23" name="上箭头 22"/>
          <p:cNvSpPr/>
          <p:nvPr/>
        </p:nvSpPr>
        <p:spPr>
          <a:xfrm rot="19140000">
            <a:off x="1997075" y="871855"/>
            <a:ext cx="304800" cy="2590800"/>
          </a:xfrm>
          <a:prstGeom prst="upArrow">
            <a:avLst/>
          </a:prstGeom>
          <a:solidFill>
            <a:srgbClr val="000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4" name="文本框 23"/>
          <p:cNvSpPr txBox="1"/>
          <p:nvPr/>
        </p:nvSpPr>
        <p:spPr>
          <a:xfrm>
            <a:off x="-635" y="55880"/>
            <a:ext cx="113157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latin typeface="方正粗黑宋简体" panose="02000000000000000000" charset="-122"/>
                <a:ea typeface="方正粗黑宋简体" panose="02000000000000000000" charset="-122"/>
              </a:rPr>
              <a:t>依据：</a:t>
            </a:r>
            <a:endParaRPr lang="zh-CN" altLang="en-US" sz="2000"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-635" y="341630"/>
            <a:ext cx="2829560" cy="39878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lang="zh-CN" sz="2000" b="1" dirty="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降水量与蒸发量的关系</a:t>
            </a:r>
            <a:endParaRPr lang="zh-CN" sz="2000" b="1" dirty="0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" grpId="0"/>
      <p:bldP spid="3" grpId="0"/>
      <p:bldP spid="21" grpId="0"/>
      <p:bldP spid="22" grpId="0"/>
      <p:bldP spid="24" grpId="0"/>
      <p:bldP spid="25" grpId="0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7825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800" y="25400"/>
            <a:ext cx="4548188" cy="3810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7826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0" y="4010025"/>
            <a:ext cx="9121775" cy="28384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7827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8988" y="25400"/>
            <a:ext cx="4573587" cy="3810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文本框 3"/>
          <p:cNvSpPr txBox="1"/>
          <p:nvPr/>
        </p:nvSpPr>
        <p:spPr>
          <a:xfrm>
            <a:off x="6070600" y="835025"/>
            <a:ext cx="2968625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1800" b="1">
                <a:solidFill>
                  <a:srgbClr val="FF0000"/>
                </a:solidFill>
                <a:latin typeface="Arial" panose="020B0604020202020204" pitchFamily="34" charset="0"/>
                <a:ea typeface="华文隶书" pitchFamily="2" charset="-122"/>
              </a:rPr>
              <a:t>从东南沿海向西北内陆递减</a:t>
            </a:r>
            <a:endParaRPr lang="zh-CN" altLang="en-US" sz="1800" b="1">
              <a:solidFill>
                <a:srgbClr val="FF0000"/>
              </a:solidFill>
              <a:latin typeface="Arial" panose="020B0604020202020204" pitchFamily="34" charset="0"/>
              <a:ea typeface="华文隶书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121400" y="1401763"/>
            <a:ext cx="2968625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1800" b="1">
                <a:solidFill>
                  <a:srgbClr val="FF0000"/>
                </a:solidFill>
                <a:latin typeface="Arial" panose="020B0604020202020204" pitchFamily="34" charset="0"/>
                <a:ea typeface="华文隶书" pitchFamily="2" charset="-122"/>
              </a:rPr>
              <a:t>夏秋多，冬春少。</a:t>
            </a:r>
            <a:endParaRPr lang="zh-CN" altLang="en-US" sz="1800" b="1">
              <a:solidFill>
                <a:srgbClr val="FF0000"/>
              </a:solidFill>
              <a:latin typeface="Arial" panose="020B0604020202020204" pitchFamily="34" charset="0"/>
              <a:ea typeface="华文隶书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184900" y="1993900"/>
            <a:ext cx="1400175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1800" b="1">
                <a:solidFill>
                  <a:srgbClr val="FF0000"/>
                </a:solidFill>
                <a:latin typeface="Arial" panose="020B0604020202020204" pitchFamily="34" charset="0"/>
                <a:ea typeface="华文隶书" pitchFamily="2" charset="-122"/>
              </a:rPr>
              <a:t>年际变化大</a:t>
            </a:r>
            <a:endParaRPr lang="zh-CN" altLang="en-US" sz="1800" b="1">
              <a:solidFill>
                <a:srgbClr val="FF0000"/>
              </a:solidFill>
              <a:latin typeface="Arial" panose="020B0604020202020204" pitchFamily="34" charset="0"/>
              <a:ea typeface="华文隶书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507288" y="1770380"/>
            <a:ext cx="1531937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1800" b="1">
                <a:solidFill>
                  <a:srgbClr val="0000FF"/>
                </a:solidFill>
                <a:latin typeface="Arial" panose="020B0604020202020204" pitchFamily="34" charset="0"/>
                <a:ea typeface="华文隶书" pitchFamily="2" charset="-122"/>
              </a:rPr>
              <a:t>旱涝灾害多</a:t>
            </a:r>
            <a:endParaRPr lang="zh-CN" altLang="en-US" sz="1800" b="1">
              <a:solidFill>
                <a:srgbClr val="0000FF"/>
              </a:solidFill>
              <a:latin typeface="Arial" panose="020B0604020202020204" pitchFamily="34" charset="0"/>
              <a:ea typeface="华文隶书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416675" y="2616200"/>
            <a:ext cx="1817688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1800" b="1">
                <a:solidFill>
                  <a:srgbClr val="FF0000"/>
                </a:solidFill>
                <a:latin typeface="Arial" panose="020B0604020202020204" pitchFamily="34" charset="0"/>
                <a:ea typeface="华文隶书" pitchFamily="2" charset="-122"/>
              </a:rPr>
              <a:t>火烧寮（台湾）</a:t>
            </a:r>
            <a:endParaRPr lang="zh-CN" altLang="en-US" sz="1800" b="1">
              <a:solidFill>
                <a:srgbClr val="FF0000"/>
              </a:solidFill>
              <a:latin typeface="Arial" panose="020B0604020202020204" pitchFamily="34" charset="0"/>
              <a:ea typeface="华文隶书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369050" y="3244850"/>
            <a:ext cx="2479675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1800" b="1">
                <a:solidFill>
                  <a:srgbClr val="FF0000"/>
                </a:solidFill>
                <a:latin typeface="Arial" panose="020B0604020202020204" pitchFamily="34" charset="0"/>
                <a:ea typeface="华文隶书" pitchFamily="2" charset="-122"/>
              </a:rPr>
              <a:t>托克逊（吐鲁番盆地）</a:t>
            </a:r>
            <a:endParaRPr lang="zh-CN" altLang="en-US" sz="1800" b="1">
              <a:solidFill>
                <a:srgbClr val="FF0000"/>
              </a:solidFill>
              <a:latin typeface="Arial" panose="020B0604020202020204" pitchFamily="34" charset="0"/>
              <a:ea typeface="华文隶书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114675" y="4330700"/>
            <a:ext cx="1250950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2400" b="1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湿润区</a:t>
            </a:r>
            <a:endParaRPr lang="zh-CN" altLang="en-US" sz="2400" b="1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048000" y="5029200"/>
            <a:ext cx="1516063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2400" b="1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半湿润区</a:t>
            </a:r>
            <a:endParaRPr lang="zh-CN" altLang="en-US" sz="2400" b="1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048000" y="5734050"/>
            <a:ext cx="1603375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2400" b="1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半干旱区</a:t>
            </a:r>
            <a:endParaRPr lang="zh-CN" altLang="en-US" sz="2400" b="1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109913" y="6416675"/>
            <a:ext cx="1250950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2400" b="1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干旱区</a:t>
            </a:r>
            <a:endParaRPr lang="zh-CN" altLang="en-US" sz="2400" b="1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4819650" y="4630738"/>
            <a:ext cx="1250950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en-US" altLang="zh-CN" sz="2400" b="1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800mm</a:t>
            </a:r>
            <a:endParaRPr lang="en-US" altLang="zh-CN" sz="2400" b="1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4819650" y="5345113"/>
            <a:ext cx="1250950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en-US" altLang="zh-CN" sz="2400" b="1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400mm</a:t>
            </a:r>
            <a:endParaRPr lang="en-US" altLang="zh-CN" sz="2400" b="1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4830763" y="6059488"/>
            <a:ext cx="1250950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en-US" altLang="zh-CN" sz="2400" b="1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200mm</a:t>
            </a:r>
            <a:endParaRPr lang="en-US" altLang="zh-CN" sz="2400" b="1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6743700" y="4330700"/>
            <a:ext cx="1250950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2400" b="1">
                <a:solidFill>
                  <a:srgbClr val="FF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森林</a:t>
            </a:r>
            <a:endParaRPr lang="zh-CN" altLang="en-US" sz="2400" b="1">
              <a:solidFill>
                <a:srgbClr val="FF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6743700" y="5037138"/>
            <a:ext cx="1492250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2400" b="1">
                <a:solidFill>
                  <a:srgbClr val="FF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森林草原</a:t>
            </a:r>
            <a:endParaRPr lang="zh-CN" altLang="en-US" sz="2400" b="1">
              <a:solidFill>
                <a:srgbClr val="FF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6819900" y="5722938"/>
            <a:ext cx="1250950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2400" b="1">
                <a:solidFill>
                  <a:srgbClr val="FF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草原</a:t>
            </a:r>
            <a:endParaRPr lang="zh-CN" altLang="en-US" sz="2400" b="1">
              <a:solidFill>
                <a:srgbClr val="FF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6870700" y="6407150"/>
            <a:ext cx="1247775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2400" b="1">
                <a:solidFill>
                  <a:srgbClr val="FF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荒漠</a:t>
            </a:r>
            <a:endParaRPr lang="zh-CN" altLang="en-US" sz="2400" b="1">
              <a:solidFill>
                <a:srgbClr val="FF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605405" y="3436620"/>
            <a:ext cx="1454785" cy="39878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2000" b="1">
                <a:solidFill>
                  <a:srgbClr val="FF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热带雨林</a:t>
            </a:r>
            <a:endParaRPr lang="zh-CN" altLang="en-US" sz="2000" b="1">
              <a:solidFill>
                <a:srgbClr val="FF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283460" y="2362200"/>
            <a:ext cx="1454785" cy="70675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2000" b="1">
                <a:solidFill>
                  <a:srgbClr val="FF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亚热带常绿阔叶林</a:t>
            </a:r>
            <a:endParaRPr lang="zh-CN" altLang="en-US" sz="2000" b="1">
              <a:solidFill>
                <a:srgbClr val="FF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 rot="19620000">
            <a:off x="2596515" y="1337945"/>
            <a:ext cx="1990725" cy="39878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2000" b="1">
                <a:solidFill>
                  <a:srgbClr val="FF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温带落叶阔叶林</a:t>
            </a:r>
            <a:endParaRPr lang="zh-CN" altLang="en-US" sz="2000" b="1">
              <a:solidFill>
                <a:srgbClr val="FF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2910840" y="25400"/>
            <a:ext cx="2239645" cy="39878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2000" b="1">
                <a:solidFill>
                  <a:srgbClr val="FF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针阔叶混林带</a:t>
            </a:r>
            <a:endParaRPr lang="zh-CN" altLang="en-US" sz="2000" b="1">
              <a:solidFill>
                <a:srgbClr val="FF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23" name="上箭头 22"/>
          <p:cNvSpPr/>
          <p:nvPr/>
        </p:nvSpPr>
        <p:spPr>
          <a:xfrm rot="19140000">
            <a:off x="2091055" y="882650"/>
            <a:ext cx="304800" cy="2590800"/>
          </a:xfrm>
          <a:prstGeom prst="upArrow">
            <a:avLst/>
          </a:prstGeom>
          <a:solidFill>
            <a:srgbClr val="000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4" name="文本框 23"/>
          <p:cNvSpPr txBox="1"/>
          <p:nvPr/>
        </p:nvSpPr>
        <p:spPr>
          <a:xfrm>
            <a:off x="-635" y="55880"/>
            <a:ext cx="113157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latin typeface="方正粗黑宋简体" panose="02000000000000000000" charset="-122"/>
                <a:ea typeface="方正粗黑宋简体" panose="02000000000000000000" charset="-122"/>
              </a:rPr>
              <a:t>依据：</a:t>
            </a:r>
            <a:endParaRPr lang="zh-CN" altLang="en-US" sz="2000"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-635" y="341630"/>
            <a:ext cx="2829560" cy="39878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lang="zh-CN" sz="2000" b="1" dirty="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降水量与蒸发量的关系</a:t>
            </a:r>
            <a:endParaRPr lang="zh-CN" sz="2000" b="1" dirty="0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" grpId="0"/>
      <p:bldP spid="3" grpId="0"/>
      <p:bldP spid="21" grpId="0"/>
      <p:bldP spid="22" grpId="0"/>
      <p:bldP spid="23" grpId="0" bldLvl="0" animBg="1"/>
      <p:bldP spid="25" grpId="0"/>
      <p:bldP spid="24" grpId="0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241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150" y="31750"/>
            <a:ext cx="5068888" cy="31718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242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6038" y="517525"/>
            <a:ext cx="4017962" cy="219868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文本框 3"/>
          <p:cNvSpPr txBox="1"/>
          <p:nvPr/>
        </p:nvSpPr>
        <p:spPr>
          <a:xfrm>
            <a:off x="6086475" y="1325563"/>
            <a:ext cx="2838450" cy="582612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32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气候复杂多样</a:t>
            </a:r>
            <a:endParaRPr lang="zh-CN" altLang="en-US" sz="320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151563" y="1970088"/>
            <a:ext cx="2838450" cy="582612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32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季风气候显著</a:t>
            </a:r>
            <a:endParaRPr lang="zh-CN" altLang="en-US" sz="320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pic>
        <p:nvPicPr>
          <p:cNvPr id="10245" name="图片 5"/>
          <p:cNvPicPr>
            <a:picLocks noChangeAspect="1"/>
          </p:cNvPicPr>
          <p:nvPr/>
        </p:nvPicPr>
        <p:blipFill>
          <a:blip r:embed="rId3"/>
          <a:srcRect r="671"/>
          <a:stretch>
            <a:fillRect/>
          </a:stretch>
        </p:blipFill>
        <p:spPr>
          <a:xfrm>
            <a:off x="58738" y="3303588"/>
            <a:ext cx="9085262" cy="351631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" name="文本框 8"/>
          <p:cNvSpPr txBox="1"/>
          <p:nvPr/>
        </p:nvSpPr>
        <p:spPr>
          <a:xfrm>
            <a:off x="2352675" y="4062413"/>
            <a:ext cx="1714500" cy="398462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zh-CN" altLang="en-US" sz="2000" dirty="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热带季风气候</a:t>
            </a:r>
            <a:endParaRPr lang="zh-CN" altLang="en-US" sz="2000" dirty="0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230438" y="5711825"/>
            <a:ext cx="1970087" cy="39814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zh-CN" altLang="en-US" sz="2000" dirty="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温带大陆性气候</a:t>
            </a:r>
            <a:endParaRPr lang="zh-CN" altLang="en-US" sz="2000" dirty="0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377758" y="5161915"/>
            <a:ext cx="1714500" cy="39814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zh-CN" altLang="en-US" sz="2000" dirty="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温带季风气候</a:t>
            </a:r>
            <a:endParaRPr lang="zh-CN" altLang="en-US" sz="2000" dirty="0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250758" y="4611688"/>
            <a:ext cx="1970087" cy="398462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zh-CN" altLang="en-US" sz="2000" dirty="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亚热带季风气候</a:t>
            </a:r>
            <a:endParaRPr lang="zh-CN" altLang="en-US" sz="2000" dirty="0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378075" y="6261735"/>
            <a:ext cx="1714500" cy="39814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zh-CN" altLang="en-US" sz="2000" dirty="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高原山地气候</a:t>
            </a:r>
            <a:endParaRPr lang="zh-CN" altLang="en-US" sz="2000" dirty="0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159250" y="4013200"/>
            <a:ext cx="3756025" cy="460375"/>
          </a:xfrm>
          <a:prstGeom prst="rect">
            <a:avLst/>
          </a:prstGeom>
          <a:noFill/>
          <a:ln w="57150">
            <a:noFill/>
          </a:ln>
        </p:spPr>
        <p:txBody>
          <a:bodyPr wrap="square" anchor="t">
            <a:spAutoFit/>
          </a:bodyPr>
          <a:p>
            <a:r>
              <a:rPr lang="zh-CN" altLang="en-US" sz="2400" dirty="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全年高温，分旱雨季。</a:t>
            </a:r>
            <a:endParaRPr lang="zh-CN" altLang="en-US" sz="2400" dirty="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168775" y="5710238"/>
            <a:ext cx="4905375" cy="368300"/>
          </a:xfrm>
          <a:prstGeom prst="rect">
            <a:avLst/>
          </a:prstGeom>
          <a:noFill/>
          <a:ln w="57150">
            <a:noFill/>
          </a:ln>
        </p:spPr>
        <p:txBody>
          <a:bodyPr wrap="square" anchor="t">
            <a:spAutoFit/>
          </a:bodyPr>
          <a:p>
            <a:r>
              <a:rPr lang="zh-CN" altLang="en-US" sz="1800" dirty="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冬冷夏热，年较差大，降水少，集中在夏季。</a:t>
            </a:r>
            <a:endParaRPr lang="zh-CN" altLang="en-US" sz="1800" dirty="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4197350" y="6250305"/>
            <a:ext cx="3815080" cy="460375"/>
          </a:xfrm>
          <a:prstGeom prst="rect">
            <a:avLst/>
          </a:prstGeom>
          <a:noFill/>
          <a:ln w="57150">
            <a:noFill/>
          </a:ln>
        </p:spPr>
        <p:txBody>
          <a:bodyPr wrap="square" anchor="t">
            <a:spAutoFit/>
          </a:bodyPr>
          <a:p>
            <a:r>
              <a:rPr lang="zh-CN" altLang="en-US" sz="2400" dirty="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冬寒夏凉，</a:t>
            </a:r>
            <a:r>
              <a:rPr lang="zh-CN" altLang="en-US" sz="2400" dirty="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降水视情况</a:t>
            </a:r>
            <a:r>
              <a:rPr lang="zh-CN" altLang="en-US" sz="2400" dirty="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。</a:t>
            </a:r>
            <a:endParaRPr lang="zh-CN" altLang="en-US" sz="2400" dirty="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4159250" y="5127625"/>
            <a:ext cx="4653915" cy="460375"/>
          </a:xfrm>
          <a:prstGeom prst="rect">
            <a:avLst/>
          </a:prstGeom>
          <a:noFill/>
          <a:ln w="57150">
            <a:noFill/>
          </a:ln>
        </p:spPr>
        <p:txBody>
          <a:bodyPr wrap="square" anchor="t">
            <a:spAutoFit/>
          </a:bodyPr>
          <a:p>
            <a:r>
              <a:rPr lang="zh-CN" altLang="en-US" sz="2400" dirty="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夏季高温多雨，冬季寒冷干燥。</a:t>
            </a:r>
            <a:endParaRPr lang="zh-CN" altLang="en-US" sz="2400" dirty="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4184650" y="4581525"/>
            <a:ext cx="4724400" cy="460375"/>
          </a:xfrm>
          <a:prstGeom prst="rect">
            <a:avLst/>
          </a:prstGeom>
          <a:noFill/>
          <a:ln w="57150">
            <a:noFill/>
          </a:ln>
        </p:spPr>
        <p:txBody>
          <a:bodyPr wrap="square" anchor="t">
            <a:spAutoFit/>
          </a:bodyPr>
          <a:p>
            <a:r>
              <a:rPr lang="zh-CN" altLang="en-US" sz="2400" dirty="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夏季高温多雨，冬季温和少雨。</a:t>
            </a:r>
            <a:endParaRPr lang="zh-CN" altLang="en-US" sz="2400" dirty="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5425" y="1125855"/>
            <a:ext cx="1132205" cy="10477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94965" y="-131445"/>
            <a:ext cx="1131570" cy="12573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6"/>
          <a:srcRect b="5124"/>
          <a:stretch>
            <a:fillRect/>
          </a:stretch>
        </p:blipFill>
        <p:spPr>
          <a:xfrm>
            <a:off x="230505" y="-50165"/>
            <a:ext cx="1346835" cy="129476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6257" name="图片 1"/>
          <p:cNvPicPr>
            <a:picLocks noChangeAspect="1"/>
          </p:cNvPicPr>
          <p:nvPr/>
        </p:nvPicPr>
        <p:blipFill>
          <a:blip r:embed="rId7"/>
          <a:srcRect l="50474" t="49464" r="25559" b="7366"/>
          <a:stretch>
            <a:fillRect/>
          </a:stretch>
        </p:blipFill>
        <p:spPr>
          <a:xfrm>
            <a:off x="-8890" y="2070100"/>
            <a:ext cx="1214120" cy="112966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" name="图片 1"/>
          <p:cNvPicPr>
            <a:picLocks noChangeAspect="1"/>
          </p:cNvPicPr>
          <p:nvPr/>
        </p:nvPicPr>
        <p:blipFill>
          <a:blip r:embed="rId7"/>
          <a:srcRect l="50021" t="6946" r="25219" b="50107"/>
          <a:stretch>
            <a:fillRect/>
          </a:stretch>
        </p:blipFill>
        <p:spPr>
          <a:xfrm>
            <a:off x="4026535" y="2101215"/>
            <a:ext cx="1090930" cy="109791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7" grpId="0" bldLvl="0" animBg="1"/>
      <p:bldP spid="8" grpId="0" bldLvl="0" animBg="1"/>
      <p:bldP spid="16" grpId="0" bldLvl="0" animBg="1"/>
      <p:bldP spid="20" grpId="0" bldLvl="0" animBg="1"/>
      <p:bldP spid="21" grpId="0" bldLvl="0" animBg="1"/>
      <p:bldP spid="9" grpId="0"/>
      <p:bldP spid="12" grpId="0"/>
      <p:bldP spid="11" grpId="0"/>
      <p:bldP spid="10" grpId="0"/>
      <p:bldP spid="13" grpId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241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150" y="31750"/>
            <a:ext cx="5068888" cy="31718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242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6038" y="517525"/>
            <a:ext cx="4017962" cy="219868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文本框 3"/>
          <p:cNvSpPr txBox="1"/>
          <p:nvPr/>
        </p:nvSpPr>
        <p:spPr>
          <a:xfrm>
            <a:off x="6086475" y="1325563"/>
            <a:ext cx="2838450" cy="582612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32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气候复杂多样</a:t>
            </a:r>
            <a:endParaRPr lang="zh-CN" altLang="en-US" sz="320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151563" y="1970088"/>
            <a:ext cx="2838450" cy="582612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32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季风气候显著</a:t>
            </a:r>
            <a:endParaRPr lang="zh-CN" altLang="en-US" sz="320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pic>
        <p:nvPicPr>
          <p:cNvPr id="10245" name="图片 5"/>
          <p:cNvPicPr>
            <a:picLocks noChangeAspect="1"/>
          </p:cNvPicPr>
          <p:nvPr/>
        </p:nvPicPr>
        <p:blipFill>
          <a:blip r:embed="rId3"/>
          <a:srcRect r="671"/>
          <a:stretch>
            <a:fillRect/>
          </a:stretch>
        </p:blipFill>
        <p:spPr>
          <a:xfrm>
            <a:off x="58738" y="3303588"/>
            <a:ext cx="9085262" cy="351631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" name="文本框 8"/>
          <p:cNvSpPr txBox="1"/>
          <p:nvPr/>
        </p:nvSpPr>
        <p:spPr>
          <a:xfrm>
            <a:off x="2352675" y="4062413"/>
            <a:ext cx="1714500" cy="398462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zh-CN" altLang="en-US" sz="2000" dirty="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热带季风气候</a:t>
            </a:r>
            <a:endParaRPr lang="zh-CN" altLang="en-US" sz="2000" dirty="0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230438" y="5710238"/>
            <a:ext cx="1970087" cy="398462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zh-CN" altLang="en-US" sz="2000" dirty="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温带大陆性气候</a:t>
            </a:r>
            <a:endParaRPr lang="zh-CN" altLang="en-US" sz="2000" dirty="0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376488" y="5127625"/>
            <a:ext cx="1714500" cy="398463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zh-CN" altLang="en-US" sz="2000" dirty="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温带季风气候</a:t>
            </a:r>
            <a:endParaRPr lang="zh-CN" altLang="en-US" sz="2000" dirty="0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249488" y="4611688"/>
            <a:ext cx="1970087" cy="398462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zh-CN" altLang="en-US" sz="2000" dirty="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亚热带季风气候</a:t>
            </a:r>
            <a:endParaRPr lang="zh-CN" altLang="en-US" sz="2000" dirty="0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378075" y="6261100"/>
            <a:ext cx="1714500" cy="398463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zh-CN" altLang="en-US" sz="2000" dirty="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高原山地气候</a:t>
            </a:r>
            <a:endParaRPr lang="zh-CN" altLang="en-US" sz="2000" dirty="0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159250" y="4013200"/>
            <a:ext cx="3756025" cy="460375"/>
          </a:xfrm>
          <a:prstGeom prst="rect">
            <a:avLst/>
          </a:prstGeom>
          <a:noFill/>
          <a:ln w="57150">
            <a:noFill/>
          </a:ln>
        </p:spPr>
        <p:txBody>
          <a:bodyPr wrap="square" anchor="t">
            <a:spAutoFit/>
          </a:bodyPr>
          <a:p>
            <a:r>
              <a:rPr lang="zh-CN" altLang="en-US" sz="2400" dirty="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全年高温，分旱雨季。</a:t>
            </a:r>
            <a:endParaRPr lang="zh-CN" altLang="en-US" sz="2400" dirty="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168775" y="5710238"/>
            <a:ext cx="4905375" cy="368300"/>
          </a:xfrm>
          <a:prstGeom prst="rect">
            <a:avLst/>
          </a:prstGeom>
          <a:noFill/>
          <a:ln w="57150">
            <a:noFill/>
          </a:ln>
        </p:spPr>
        <p:txBody>
          <a:bodyPr wrap="square" anchor="t">
            <a:spAutoFit/>
          </a:bodyPr>
          <a:p>
            <a:r>
              <a:rPr lang="zh-CN" altLang="en-US" sz="1800" dirty="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冬冷夏热，年较差大，降水少，集中在夏季。</a:t>
            </a:r>
            <a:endParaRPr lang="zh-CN" altLang="en-US" sz="1800" dirty="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4197350" y="6250305"/>
            <a:ext cx="3717925" cy="460375"/>
          </a:xfrm>
          <a:prstGeom prst="rect">
            <a:avLst/>
          </a:prstGeom>
          <a:noFill/>
          <a:ln w="57150">
            <a:noFill/>
          </a:ln>
        </p:spPr>
        <p:txBody>
          <a:bodyPr wrap="square" anchor="t">
            <a:spAutoFit/>
          </a:bodyPr>
          <a:p>
            <a:r>
              <a:rPr lang="zh-CN" altLang="en-US" sz="2400" dirty="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冬寒夏凉</a:t>
            </a:r>
            <a:r>
              <a:rPr lang="zh-CN" altLang="en-US" sz="2400" dirty="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，降水视情况。</a:t>
            </a:r>
            <a:endParaRPr lang="zh-CN" altLang="en-US" sz="2400" dirty="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4159250" y="5127625"/>
            <a:ext cx="4653915" cy="460375"/>
          </a:xfrm>
          <a:prstGeom prst="rect">
            <a:avLst/>
          </a:prstGeom>
          <a:noFill/>
          <a:ln w="57150">
            <a:noFill/>
          </a:ln>
        </p:spPr>
        <p:txBody>
          <a:bodyPr wrap="square" anchor="t">
            <a:spAutoFit/>
          </a:bodyPr>
          <a:p>
            <a:r>
              <a:rPr lang="zh-CN" altLang="en-US" sz="2400" dirty="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夏季高温多雨，冬季寒冷干燥。</a:t>
            </a:r>
            <a:endParaRPr lang="zh-CN" altLang="en-US" sz="2400" dirty="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4184650" y="4581525"/>
            <a:ext cx="4724400" cy="460375"/>
          </a:xfrm>
          <a:prstGeom prst="rect">
            <a:avLst/>
          </a:prstGeom>
          <a:noFill/>
          <a:ln w="57150">
            <a:noFill/>
          </a:ln>
        </p:spPr>
        <p:txBody>
          <a:bodyPr wrap="square" anchor="t">
            <a:spAutoFit/>
          </a:bodyPr>
          <a:p>
            <a:r>
              <a:rPr lang="zh-CN" altLang="en-US" sz="2400" dirty="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夏季高温多雨，冬季温和少雨。</a:t>
            </a:r>
            <a:endParaRPr lang="zh-CN" altLang="en-US" sz="2400" dirty="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5425" y="1125855"/>
            <a:ext cx="1132205" cy="10477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27680" y="-131445"/>
            <a:ext cx="1131570" cy="12573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6"/>
          <a:srcRect b="5124"/>
          <a:stretch>
            <a:fillRect/>
          </a:stretch>
        </p:blipFill>
        <p:spPr>
          <a:xfrm>
            <a:off x="230505" y="-50165"/>
            <a:ext cx="1346835" cy="129476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6257" name="图片 1"/>
          <p:cNvPicPr>
            <a:picLocks noChangeAspect="1"/>
          </p:cNvPicPr>
          <p:nvPr/>
        </p:nvPicPr>
        <p:blipFill>
          <a:blip r:embed="rId7"/>
          <a:srcRect l="50474" t="49464" r="25559" b="7366"/>
          <a:stretch>
            <a:fillRect/>
          </a:stretch>
        </p:blipFill>
        <p:spPr>
          <a:xfrm>
            <a:off x="-8890" y="2070100"/>
            <a:ext cx="1214120" cy="112966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" name="图片 1"/>
          <p:cNvPicPr>
            <a:picLocks noChangeAspect="1"/>
          </p:cNvPicPr>
          <p:nvPr/>
        </p:nvPicPr>
        <p:blipFill>
          <a:blip r:embed="rId7"/>
          <a:srcRect l="50021" t="6946" r="25219" b="50107"/>
          <a:stretch>
            <a:fillRect/>
          </a:stretch>
        </p:blipFill>
        <p:spPr>
          <a:xfrm>
            <a:off x="4026535" y="2101215"/>
            <a:ext cx="1090930" cy="109791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9" grpId="0"/>
      <p:bldP spid="10" grpId="0"/>
      <p:bldP spid="11" grpId="0"/>
      <p:bldP spid="12" grpId="0"/>
      <p:bldP spid="13" grpId="0"/>
      <p:bldP spid="7" grpId="0"/>
      <p:bldP spid="8" grpId="0"/>
      <p:bldP spid="16" grpId="0"/>
      <p:bldP spid="20" grpId="0"/>
      <p:bldP spid="21" grpId="0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241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150" y="31750"/>
            <a:ext cx="5068888" cy="31718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242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6038" y="517525"/>
            <a:ext cx="4017962" cy="219868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文本框 3"/>
          <p:cNvSpPr txBox="1"/>
          <p:nvPr/>
        </p:nvSpPr>
        <p:spPr>
          <a:xfrm>
            <a:off x="6086475" y="1325563"/>
            <a:ext cx="2838450" cy="582612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32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气候复杂多样</a:t>
            </a:r>
            <a:endParaRPr lang="zh-CN" altLang="en-US" sz="320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151563" y="1970088"/>
            <a:ext cx="2838450" cy="582612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32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季风气候显著</a:t>
            </a:r>
            <a:endParaRPr lang="zh-CN" altLang="en-US" sz="320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pic>
        <p:nvPicPr>
          <p:cNvPr id="10245" name="图片 5"/>
          <p:cNvPicPr>
            <a:picLocks noChangeAspect="1"/>
          </p:cNvPicPr>
          <p:nvPr/>
        </p:nvPicPr>
        <p:blipFill>
          <a:blip r:embed="rId3"/>
          <a:srcRect r="671"/>
          <a:stretch>
            <a:fillRect/>
          </a:stretch>
        </p:blipFill>
        <p:spPr>
          <a:xfrm>
            <a:off x="58738" y="3303588"/>
            <a:ext cx="9085262" cy="351631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" name="文本框 8"/>
          <p:cNvSpPr txBox="1"/>
          <p:nvPr/>
        </p:nvSpPr>
        <p:spPr>
          <a:xfrm>
            <a:off x="2352675" y="4062413"/>
            <a:ext cx="1714500" cy="398462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zh-CN" altLang="en-US" sz="2000" dirty="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热带季风气候</a:t>
            </a:r>
            <a:endParaRPr lang="zh-CN" altLang="en-US" sz="2000" dirty="0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230438" y="5711825"/>
            <a:ext cx="1970087" cy="39814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zh-CN" altLang="en-US" sz="2000" dirty="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温带大陆性气候</a:t>
            </a:r>
            <a:endParaRPr lang="zh-CN" altLang="en-US" sz="2000" dirty="0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377758" y="5161915"/>
            <a:ext cx="1714500" cy="39814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zh-CN" altLang="en-US" sz="2000" dirty="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温带季风气候</a:t>
            </a:r>
            <a:endParaRPr lang="zh-CN" altLang="en-US" sz="2000" dirty="0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250758" y="4611688"/>
            <a:ext cx="1970087" cy="398462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zh-CN" altLang="en-US" sz="2000" dirty="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亚热带季风气候</a:t>
            </a:r>
            <a:endParaRPr lang="zh-CN" altLang="en-US" sz="2000" dirty="0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378075" y="6261735"/>
            <a:ext cx="1714500" cy="39814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zh-CN" altLang="en-US" sz="2000" dirty="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高原山地气候</a:t>
            </a:r>
            <a:endParaRPr lang="zh-CN" altLang="en-US" sz="2000" dirty="0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159250" y="4013200"/>
            <a:ext cx="3756025" cy="460375"/>
          </a:xfrm>
          <a:prstGeom prst="rect">
            <a:avLst/>
          </a:prstGeom>
          <a:noFill/>
          <a:ln w="57150">
            <a:noFill/>
          </a:ln>
        </p:spPr>
        <p:txBody>
          <a:bodyPr wrap="square" anchor="t">
            <a:spAutoFit/>
          </a:bodyPr>
          <a:p>
            <a:r>
              <a:rPr lang="zh-CN" altLang="en-US" sz="2400" dirty="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全年高温，分旱雨季。</a:t>
            </a:r>
            <a:endParaRPr lang="zh-CN" altLang="en-US" sz="2400" dirty="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168775" y="5710238"/>
            <a:ext cx="4905375" cy="368300"/>
          </a:xfrm>
          <a:prstGeom prst="rect">
            <a:avLst/>
          </a:prstGeom>
          <a:noFill/>
          <a:ln w="57150">
            <a:noFill/>
          </a:ln>
        </p:spPr>
        <p:txBody>
          <a:bodyPr wrap="square" anchor="t">
            <a:spAutoFit/>
          </a:bodyPr>
          <a:p>
            <a:r>
              <a:rPr lang="zh-CN" altLang="en-US" sz="1800" dirty="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冬冷夏热，年较差大，降水少，集中在夏季。</a:t>
            </a:r>
            <a:endParaRPr lang="zh-CN" altLang="en-US" sz="1800" dirty="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4197350" y="6250305"/>
            <a:ext cx="3855720" cy="460375"/>
          </a:xfrm>
          <a:prstGeom prst="rect">
            <a:avLst/>
          </a:prstGeom>
          <a:noFill/>
          <a:ln w="57150">
            <a:noFill/>
          </a:ln>
        </p:spPr>
        <p:txBody>
          <a:bodyPr wrap="square" anchor="t">
            <a:spAutoFit/>
          </a:bodyPr>
          <a:p>
            <a:r>
              <a:rPr lang="zh-CN" altLang="en-US" sz="2400" dirty="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冬寒夏凉，</a:t>
            </a:r>
            <a:r>
              <a:rPr lang="zh-CN" altLang="en-US" sz="2400" dirty="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降水视情况</a:t>
            </a:r>
            <a:r>
              <a:rPr lang="zh-CN" altLang="en-US" sz="2400" dirty="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。</a:t>
            </a:r>
            <a:endParaRPr lang="zh-CN" altLang="en-US" sz="2400" dirty="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4159250" y="5127625"/>
            <a:ext cx="4653915" cy="460375"/>
          </a:xfrm>
          <a:prstGeom prst="rect">
            <a:avLst/>
          </a:prstGeom>
          <a:noFill/>
          <a:ln w="57150">
            <a:noFill/>
          </a:ln>
        </p:spPr>
        <p:txBody>
          <a:bodyPr wrap="square" anchor="t">
            <a:spAutoFit/>
          </a:bodyPr>
          <a:p>
            <a:r>
              <a:rPr lang="zh-CN" altLang="en-US" sz="2400" dirty="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夏季高温多雨，冬季寒冷干燥。</a:t>
            </a:r>
            <a:endParaRPr lang="zh-CN" altLang="en-US" sz="2400" dirty="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4184650" y="4581525"/>
            <a:ext cx="4724400" cy="460375"/>
          </a:xfrm>
          <a:prstGeom prst="rect">
            <a:avLst/>
          </a:prstGeom>
          <a:noFill/>
          <a:ln w="57150">
            <a:noFill/>
          </a:ln>
        </p:spPr>
        <p:txBody>
          <a:bodyPr wrap="square" anchor="t">
            <a:spAutoFit/>
          </a:bodyPr>
          <a:p>
            <a:r>
              <a:rPr lang="zh-CN" altLang="en-US" sz="2400" dirty="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夏季高温多雨，冬季温和少雨。</a:t>
            </a:r>
            <a:endParaRPr lang="zh-CN" altLang="en-US" sz="2400" dirty="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5425" y="1115060"/>
            <a:ext cx="1132205" cy="105854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94965" y="-141605"/>
            <a:ext cx="1131570" cy="12573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6"/>
          <a:srcRect b="5124"/>
          <a:stretch>
            <a:fillRect/>
          </a:stretch>
        </p:blipFill>
        <p:spPr>
          <a:xfrm>
            <a:off x="230505" y="-50165"/>
            <a:ext cx="1346835" cy="129476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6257" name="图片 1"/>
          <p:cNvPicPr>
            <a:picLocks noChangeAspect="1"/>
          </p:cNvPicPr>
          <p:nvPr/>
        </p:nvPicPr>
        <p:blipFill>
          <a:blip r:embed="rId7"/>
          <a:srcRect l="50474" t="49464" r="25559" b="7366"/>
          <a:stretch>
            <a:fillRect/>
          </a:stretch>
        </p:blipFill>
        <p:spPr>
          <a:xfrm>
            <a:off x="-8890" y="2070100"/>
            <a:ext cx="1214120" cy="112966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" name="图片 1"/>
          <p:cNvPicPr>
            <a:picLocks noChangeAspect="1"/>
          </p:cNvPicPr>
          <p:nvPr/>
        </p:nvPicPr>
        <p:blipFill>
          <a:blip r:embed="rId7"/>
          <a:srcRect l="50021" t="6946" r="25219" b="50107"/>
          <a:stretch>
            <a:fillRect/>
          </a:stretch>
        </p:blipFill>
        <p:spPr>
          <a:xfrm>
            <a:off x="4026535" y="2101215"/>
            <a:ext cx="1090930" cy="109791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7" grpId="0" bldLvl="0" animBg="1"/>
      <p:bldP spid="8" grpId="0" bldLvl="0" animBg="1"/>
      <p:bldP spid="16" grpId="0" bldLvl="0" animBg="1"/>
      <p:bldP spid="20" grpId="0" bldLvl="0" animBg="1"/>
      <p:bldP spid="21" grpId="0" bldLvl="0" animBg="1"/>
      <p:bldP spid="9" grpId="0"/>
      <p:bldP spid="12" grpId="0"/>
      <p:bldP spid="11" grpId="0"/>
      <p:bldP spid="10" grpId="0"/>
      <p:bldP spid="13" grpId="0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93185" name="Picture 2" descr="F:\地理教学（初2）-2013-2014-第3年工作\八上新版光盘内容\8s22\jpg\04001024.jpg"/>
          <p:cNvPicPr>
            <a:picLocks noChangeAspect="1"/>
          </p:cNvPicPr>
          <p:nvPr/>
        </p:nvPicPr>
        <p:blipFill>
          <a:blip r:embed="rId1"/>
          <a:srcRect l="3035" t="7478" r="2417" b="9834"/>
          <a:stretch>
            <a:fillRect/>
          </a:stretch>
        </p:blipFill>
        <p:spPr>
          <a:xfrm>
            <a:off x="107950" y="149225"/>
            <a:ext cx="8888413" cy="3187700"/>
          </a:xfrm>
          <a:prstGeom prst="rect">
            <a:avLst/>
          </a:prstGeom>
          <a:noFill/>
          <a:ln w="9525">
            <a:noFill/>
          </a:ln>
        </p:spPr>
      </p:pic>
      <p:graphicFrame>
        <p:nvGraphicFramePr>
          <p:cNvPr id="5" name="Group 3"/>
          <p:cNvGraphicFramePr>
            <a:graphicFrameLocks noGrp="1"/>
          </p:cNvGraphicFramePr>
          <p:nvPr/>
        </p:nvGraphicFramePr>
        <p:xfrm>
          <a:off x="288925" y="3409950"/>
          <a:ext cx="8578850" cy="3111500"/>
        </p:xfrm>
        <a:graphic>
          <a:graphicData uri="http://schemas.openxmlformats.org/drawingml/2006/table">
            <a:tbl>
              <a:tblPr/>
              <a:tblGrid>
                <a:gridCol w="1443355"/>
                <a:gridCol w="3311525"/>
                <a:gridCol w="3823970"/>
              </a:tblGrid>
              <a:tr h="6572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endParaRPr kumimoji="0" lang="zh-CN" altLang="zh-CN" sz="3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alibri" panose="020F0502020204030204" pitchFamily="34" charset="0"/>
                        <a:ea typeface="楷体_GB2312" panose="02010609030101010101" pitchFamily="49" charset="-122"/>
                      </a:endParaRPr>
                    </a:p>
                  </a:txBody>
                  <a:tcPr marL="91438" marR="91438" anchor="ctr" horzOverflow="overflow">
                    <a:lnL w="28575" cap="flat" cmpd="sng" algn="ctr">
                      <a:solidFill>
                        <a:srgbClr val="3D8F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D8F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3D8F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D8F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kumimoji="0" lang="zh-CN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方正粗黑宋简体" panose="02000000000000000000" charset="-122"/>
                          <a:ea typeface="方正粗黑宋简体" panose="02000000000000000000" charset="-122"/>
                          <a:cs typeface="方正粗黑宋简体" panose="02000000000000000000" charset="-122"/>
                        </a:rPr>
                        <a:t>冬   季   风</a:t>
                      </a:r>
                      <a:endParaRPr kumimoji="0" lang="zh-CN" sz="32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方正粗黑宋简体" panose="02000000000000000000" charset="-122"/>
                        <a:ea typeface="方正粗黑宋简体" panose="02000000000000000000" charset="-122"/>
                        <a:cs typeface="方正粗黑宋简体" panose="02000000000000000000" charset="-122"/>
                      </a:endParaRPr>
                    </a:p>
                  </a:txBody>
                  <a:tcPr marL="91438" marR="91438" anchor="ctr" horzOverflow="overflow">
                    <a:lnL w="12700" cap="flat" cmpd="sng" algn="ctr">
                      <a:solidFill>
                        <a:srgbClr val="3D8F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D8F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3D8F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D8F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kumimoji="0" lang="zh-CN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方正粗黑宋简体" panose="02000000000000000000" charset="-122"/>
                          <a:ea typeface="方正粗黑宋简体" panose="02000000000000000000" charset="-122"/>
                          <a:cs typeface="方正粗黑宋简体" panose="02000000000000000000" charset="-122"/>
                        </a:rPr>
                        <a:t>夏   季   风</a:t>
                      </a:r>
                      <a:endParaRPr kumimoji="0" lang="zh-CN" sz="3200" b="1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方正粗黑宋简体" panose="02000000000000000000" charset="-122"/>
                        <a:ea typeface="方正粗黑宋简体" panose="02000000000000000000" charset="-122"/>
                        <a:cs typeface="方正粗黑宋简体" panose="02000000000000000000" charset="-122"/>
                      </a:endParaRPr>
                    </a:p>
                  </a:txBody>
                  <a:tcPr marL="91438" marR="91438" anchor="ctr" horzOverflow="overflow">
                    <a:lnL w="12700" cap="flat" cmpd="sng" algn="ctr">
                      <a:solidFill>
                        <a:srgbClr val="3D8F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3D8F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3D8F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D8F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</a:tr>
              <a:tr h="5791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kumimoji="0" lang="zh-CN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楷体_GB2312" panose="02010609030101010101" pitchFamily="49" charset="-122"/>
                        </a:rPr>
                        <a:t>风   向</a:t>
                      </a:r>
                      <a:endParaRPr kumimoji="0" lang="zh-CN" sz="3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楷体_GB2312" panose="02010609030101010101" pitchFamily="49" charset="-122"/>
                      </a:endParaRPr>
                    </a:p>
                  </a:txBody>
                  <a:tcPr marL="91438" marR="91438" anchor="ctr" horzOverflow="overflow">
                    <a:lnL w="28575" cap="flat" cmpd="sng" algn="ctr">
                      <a:solidFill>
                        <a:srgbClr val="3D8F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D8F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D8F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D8F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endParaRPr kumimoji="0" lang="zh-CN" altLang="zh-CN" sz="3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楷体_GB2312" panose="02010609030101010101" pitchFamily="49" charset="-122"/>
                      </a:endParaRPr>
                    </a:p>
                  </a:txBody>
                  <a:tcPr marL="91438" marR="91438" anchor="ctr" horzOverflow="overflow">
                    <a:lnL w="12700" cap="flat" cmpd="sng" algn="ctr">
                      <a:solidFill>
                        <a:srgbClr val="3D8F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D8F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D8F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D8F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endParaRPr kumimoji="0" lang="zh-CN" altLang="zh-CN" sz="3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楷体_GB2312" panose="02010609030101010101" pitchFamily="49" charset="-122"/>
                      </a:endParaRPr>
                    </a:p>
                  </a:txBody>
                  <a:tcPr marL="91438" marR="91438" anchor="ctr" horzOverflow="overflow">
                    <a:lnL w="12700" cap="flat" cmpd="sng" algn="ctr">
                      <a:solidFill>
                        <a:srgbClr val="3D8F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3D8F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D8F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D8F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</a:tr>
              <a:tr h="6724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kumimoji="0" lang="zh-CN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楷体_GB2312" panose="02010609030101010101" pitchFamily="49" charset="-122"/>
                        </a:rPr>
                        <a:t>源   地</a:t>
                      </a:r>
                      <a:endParaRPr kumimoji="0" lang="zh-CN" sz="3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楷体_GB2312" panose="02010609030101010101" pitchFamily="49" charset="-122"/>
                      </a:endParaRPr>
                    </a:p>
                  </a:txBody>
                  <a:tcPr marL="91438" marR="91438" anchor="ctr" horzOverflow="overflow">
                    <a:lnL w="28575" cap="flat" cmpd="sng" algn="ctr">
                      <a:solidFill>
                        <a:srgbClr val="3D8F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D8F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D8F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D8F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endParaRPr kumimoji="0" lang="zh-CN" altLang="zh-CN" sz="3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楷体_GB2312" panose="02010609030101010101" pitchFamily="49" charset="-122"/>
                      </a:endParaRPr>
                    </a:p>
                  </a:txBody>
                  <a:tcPr marL="91438" marR="91438" anchor="ctr" horzOverflow="overflow">
                    <a:lnL w="12700" cap="flat" cmpd="sng" algn="ctr">
                      <a:solidFill>
                        <a:srgbClr val="3D8F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D8F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D8F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D8F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endParaRPr kumimoji="0" lang="zh-CN" altLang="zh-CN" sz="3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楷体_GB2312" panose="02010609030101010101" pitchFamily="49" charset="-122"/>
                      </a:endParaRPr>
                    </a:p>
                  </a:txBody>
                  <a:tcPr marL="91438" marR="91438" anchor="ctr" horzOverflow="overflow">
                    <a:lnL w="12700" cap="flat" cmpd="sng" algn="ctr">
                      <a:solidFill>
                        <a:srgbClr val="3D8F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3D8F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D8F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D8F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</a:tr>
              <a:tr h="6013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kumimoji="0" lang="zh-CN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楷体_GB2312" panose="02010609030101010101" pitchFamily="49" charset="-122"/>
                        </a:rPr>
                        <a:t>性   质</a:t>
                      </a:r>
                      <a:endParaRPr kumimoji="0" lang="zh-CN" sz="3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楷体_GB2312" panose="02010609030101010101" pitchFamily="49" charset="-122"/>
                      </a:endParaRPr>
                    </a:p>
                  </a:txBody>
                  <a:tcPr marL="91438" marR="91438" anchor="ctr" horzOverflow="overflow">
                    <a:lnL w="28575" cap="flat" cmpd="sng" algn="ctr">
                      <a:solidFill>
                        <a:srgbClr val="3D8F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D8F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D8F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D8F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endParaRPr kumimoji="0" lang="zh-CN" altLang="zh-CN" sz="3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楷体_GB2312" panose="02010609030101010101" pitchFamily="49" charset="-122"/>
                      </a:endParaRPr>
                    </a:p>
                  </a:txBody>
                  <a:tcPr marL="91438" marR="91438" anchor="ctr" horzOverflow="overflow">
                    <a:lnL w="12700" cap="flat" cmpd="sng" algn="ctr">
                      <a:solidFill>
                        <a:srgbClr val="3D8F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D8F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D8F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D8F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endParaRPr kumimoji="0" lang="zh-CN" altLang="zh-CN" sz="3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楷体_GB2312" panose="02010609030101010101" pitchFamily="49" charset="-122"/>
                      </a:endParaRPr>
                    </a:p>
                  </a:txBody>
                  <a:tcPr marL="91438" marR="91438" anchor="ctr" horzOverflow="overflow">
                    <a:lnL w="12700" cap="flat" cmpd="sng" algn="ctr">
                      <a:solidFill>
                        <a:srgbClr val="3D8F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3D8F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D8F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D8F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</a:tr>
              <a:tr h="6013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kumimoji="0" lang="zh-CN" altLang="en-US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楷体_GB2312" panose="02010609030101010101" pitchFamily="49" charset="-122"/>
                        </a:rPr>
                        <a:t>灾   害</a:t>
                      </a:r>
                      <a:endParaRPr kumimoji="0" lang="zh-CN" altLang="en-US" sz="3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楷体_GB2312" panose="02010609030101010101" pitchFamily="49" charset="-122"/>
                      </a:endParaRPr>
                    </a:p>
                  </a:txBody>
                  <a:tcPr marL="91438" marR="91438" anchor="ctr" horzOverflow="overflow">
                    <a:lnL w="28575" cap="flat" cmpd="sng" algn="ctr">
                      <a:solidFill>
                        <a:srgbClr val="3D8F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D8F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D8F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D8F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endParaRPr kumimoji="0" lang="zh-CN" altLang="zh-CN" sz="3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楷体_GB2312" panose="02010609030101010101" pitchFamily="49" charset="-122"/>
                      </a:endParaRPr>
                    </a:p>
                  </a:txBody>
                  <a:tcPr marL="91438" marR="91438" anchor="ctr" horzOverflow="overflow">
                    <a:lnL w="12700" cap="flat" cmpd="sng" algn="ctr">
                      <a:solidFill>
                        <a:srgbClr val="3D8F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D8F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D8F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D8F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endParaRPr kumimoji="0" lang="zh-CN" altLang="zh-CN" sz="3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楷体_GB2312" panose="02010609030101010101" pitchFamily="49" charset="-122"/>
                      </a:endParaRPr>
                    </a:p>
                  </a:txBody>
                  <a:tcPr marL="91438" marR="91438" anchor="ctr" horzOverflow="overflow">
                    <a:lnL w="12700" cap="flat" cmpd="sng" algn="ctr">
                      <a:solidFill>
                        <a:srgbClr val="3D8F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3D8F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D8F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D8F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</a:tr>
            </a:tbl>
          </a:graphicData>
        </a:graphic>
      </p:graphicFrame>
      <p:sp>
        <p:nvSpPr>
          <p:cNvPr id="6" name="Text Box 40"/>
          <p:cNvSpPr txBox="1"/>
          <p:nvPr/>
        </p:nvSpPr>
        <p:spPr>
          <a:xfrm>
            <a:off x="1786255" y="4186555"/>
            <a:ext cx="3328670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ctr">
              <a:spcBef>
                <a:spcPct val="50000"/>
              </a:spcBef>
            </a:pPr>
            <a:r>
              <a:rPr lang="zh-CN" altLang="en-US" sz="2400" dirty="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偏北风（西北、东北）</a:t>
            </a:r>
            <a:endParaRPr lang="zh-CN" altLang="en-US" sz="2400" dirty="0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7" name="Text Box 41"/>
          <p:cNvSpPr txBox="1"/>
          <p:nvPr/>
        </p:nvSpPr>
        <p:spPr>
          <a:xfrm>
            <a:off x="5338763" y="4186238"/>
            <a:ext cx="3602037" cy="4603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algn="ctr">
              <a:spcBef>
                <a:spcPct val="50000"/>
              </a:spcBef>
            </a:pPr>
            <a:r>
              <a:rPr lang="zh-CN" altLang="en-US" sz="2400" dirty="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偏南风（东南、西南）</a:t>
            </a:r>
            <a:endParaRPr lang="zh-CN" altLang="en-US" sz="2400" dirty="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8" name="Text Box 42"/>
          <p:cNvSpPr txBox="1"/>
          <p:nvPr/>
        </p:nvSpPr>
        <p:spPr>
          <a:xfrm>
            <a:off x="2120900" y="5381625"/>
            <a:ext cx="2520950" cy="457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algn="ctr">
              <a:spcBef>
                <a:spcPct val="20000"/>
              </a:spcBef>
              <a:buClr>
                <a:srgbClr val="333399"/>
              </a:buClr>
              <a:buSzPct val="80000"/>
              <a:buFont typeface="Wingdings" panose="05000000000000000000" pitchFamily="2" charset="2"/>
            </a:pPr>
            <a:r>
              <a:rPr lang="zh-CN" altLang="en-US" sz="2400" dirty="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寒冷 干燥</a:t>
            </a:r>
            <a:endParaRPr lang="zh-CN" altLang="en-US" sz="2400" dirty="0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9" name="Text Box 43"/>
          <p:cNvSpPr txBox="1"/>
          <p:nvPr/>
        </p:nvSpPr>
        <p:spPr>
          <a:xfrm>
            <a:off x="5930900" y="5381625"/>
            <a:ext cx="2232025" cy="457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algn="ctr">
              <a:spcBef>
                <a:spcPct val="20000"/>
              </a:spcBef>
              <a:buClr>
                <a:srgbClr val="333399"/>
              </a:buClr>
              <a:buSzPct val="80000"/>
              <a:buFont typeface="Wingdings" panose="05000000000000000000" pitchFamily="2" charset="2"/>
            </a:pPr>
            <a:r>
              <a:rPr lang="zh-CN" altLang="en-US" sz="2400" dirty="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温暖 湿润</a:t>
            </a:r>
            <a:endParaRPr lang="zh-CN" altLang="en-US" sz="2400" dirty="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0" name="Text Box 47"/>
          <p:cNvSpPr txBox="1"/>
          <p:nvPr/>
        </p:nvSpPr>
        <p:spPr>
          <a:xfrm>
            <a:off x="5678488" y="4735513"/>
            <a:ext cx="2736850" cy="457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zh-CN" altLang="en-US" sz="2400" dirty="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太平洋、印度洋</a:t>
            </a:r>
            <a:endParaRPr lang="zh-CN" altLang="en-US" sz="2400" dirty="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93217" name="Text Box 48"/>
          <p:cNvSpPr txBox="1"/>
          <p:nvPr/>
        </p:nvSpPr>
        <p:spPr>
          <a:xfrm>
            <a:off x="4367213" y="1658938"/>
            <a:ext cx="339725" cy="461962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endParaRPr lang="zh-CN" altLang="zh-CN" sz="24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2" name="Text Box 2"/>
          <p:cNvSpPr txBox="1"/>
          <p:nvPr/>
        </p:nvSpPr>
        <p:spPr>
          <a:xfrm>
            <a:off x="2001838" y="4773613"/>
            <a:ext cx="2760662" cy="457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algn="ctr"/>
            <a:r>
              <a:rPr lang="zh-CN" altLang="en-US" sz="2400" dirty="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亚欧大陆内部</a:t>
            </a:r>
            <a:endParaRPr lang="zh-CN" altLang="en-US" sz="2400" dirty="0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2" name="Text Box 42"/>
          <p:cNvSpPr txBox="1"/>
          <p:nvPr/>
        </p:nvSpPr>
        <p:spPr>
          <a:xfrm>
            <a:off x="2120900" y="6008688"/>
            <a:ext cx="2520950" cy="4603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algn="ctr">
              <a:spcBef>
                <a:spcPct val="20000"/>
              </a:spcBef>
              <a:buClr>
                <a:srgbClr val="333399"/>
              </a:buClr>
              <a:buSzPct val="80000"/>
              <a:buFont typeface="Wingdings" panose="05000000000000000000" pitchFamily="2" charset="2"/>
            </a:pPr>
            <a:r>
              <a:rPr lang="zh-CN" altLang="en-US" sz="2400" dirty="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寒潮 霜冻 雪灾</a:t>
            </a:r>
            <a:endParaRPr lang="zh-CN" altLang="en-US" sz="2400" dirty="0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3" name="Text Box 43"/>
          <p:cNvSpPr txBox="1"/>
          <p:nvPr/>
        </p:nvSpPr>
        <p:spPr>
          <a:xfrm>
            <a:off x="5930900" y="6008688"/>
            <a:ext cx="2232025" cy="4603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algn="ctr">
              <a:spcBef>
                <a:spcPct val="20000"/>
              </a:spcBef>
              <a:buClr>
                <a:srgbClr val="333399"/>
              </a:buClr>
              <a:buSzPct val="80000"/>
              <a:buFont typeface="Wingdings" panose="05000000000000000000" pitchFamily="2" charset="2"/>
            </a:pPr>
            <a:r>
              <a:rPr lang="zh-CN" altLang="en-US" sz="2400" dirty="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水灾 旱灾</a:t>
            </a:r>
            <a:endParaRPr lang="zh-CN" altLang="en-US" sz="2400" dirty="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78867" name="文本框 40"/>
          <p:cNvSpPr txBox="1"/>
          <p:nvPr/>
        </p:nvSpPr>
        <p:spPr>
          <a:xfrm>
            <a:off x="3470910" y="1322388"/>
            <a:ext cx="2214563" cy="70802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zh-CN" altLang="en-US" sz="4000" b="1" dirty="0">
                <a:latin typeface="宋体" panose="02010600030101010101" pitchFamily="2" charset="-122"/>
                <a:ea typeface="华文隶书" pitchFamily="2" charset="-122"/>
              </a:rPr>
              <a:t>海陆位置</a:t>
            </a:r>
            <a:endParaRPr lang="zh-CN" altLang="en-US" sz="4000" b="1" dirty="0">
              <a:latin typeface="宋体" panose="02010600030101010101" pitchFamily="2" charset="-122"/>
              <a:ea typeface="华文隶书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2" grpId="0"/>
      <p:bldP spid="2" grpId="0"/>
      <p:bldP spid="3" grpId="0"/>
      <p:bldP spid="78867" grpId="0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93185" name="Picture 2" descr="F:\地理教学（初2）-2013-2014-第3年工作\八上新版光盘内容\8s22\jpg\04001024.jpg"/>
          <p:cNvPicPr>
            <a:picLocks noChangeAspect="1"/>
          </p:cNvPicPr>
          <p:nvPr/>
        </p:nvPicPr>
        <p:blipFill>
          <a:blip r:embed="rId1"/>
          <a:srcRect l="3035" t="7478" r="2417" b="9834"/>
          <a:stretch>
            <a:fillRect/>
          </a:stretch>
        </p:blipFill>
        <p:spPr>
          <a:xfrm>
            <a:off x="107950" y="149225"/>
            <a:ext cx="8888413" cy="3187700"/>
          </a:xfrm>
          <a:prstGeom prst="rect">
            <a:avLst/>
          </a:prstGeom>
          <a:noFill/>
          <a:ln w="9525">
            <a:noFill/>
          </a:ln>
        </p:spPr>
      </p:pic>
      <p:graphicFrame>
        <p:nvGraphicFramePr>
          <p:cNvPr id="5" name="Group 3"/>
          <p:cNvGraphicFramePr>
            <a:graphicFrameLocks noGrp="1"/>
          </p:cNvGraphicFramePr>
          <p:nvPr/>
        </p:nvGraphicFramePr>
        <p:xfrm>
          <a:off x="288925" y="3409950"/>
          <a:ext cx="8578850" cy="3111500"/>
        </p:xfrm>
        <a:graphic>
          <a:graphicData uri="http://schemas.openxmlformats.org/drawingml/2006/table">
            <a:tbl>
              <a:tblPr/>
              <a:tblGrid>
                <a:gridCol w="1443355"/>
                <a:gridCol w="3311525"/>
                <a:gridCol w="3823970"/>
              </a:tblGrid>
              <a:tr h="6572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endParaRPr kumimoji="0" lang="zh-CN" altLang="zh-CN" sz="3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alibri" panose="020F0502020204030204" pitchFamily="34" charset="0"/>
                        <a:ea typeface="楷体_GB2312" panose="02010609030101010101" pitchFamily="49" charset="-122"/>
                      </a:endParaRPr>
                    </a:p>
                  </a:txBody>
                  <a:tcPr marL="91438" marR="91438" anchor="ctr" horzOverflow="overflow">
                    <a:lnL w="28575" cap="flat" cmpd="sng" algn="ctr">
                      <a:solidFill>
                        <a:srgbClr val="3D8F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D8F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3D8F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D8F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kumimoji="0" lang="zh-CN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方正粗黑宋简体" panose="02000000000000000000" charset="-122"/>
                          <a:ea typeface="方正粗黑宋简体" panose="02000000000000000000" charset="-122"/>
                          <a:cs typeface="方正粗黑宋简体" panose="02000000000000000000" charset="-122"/>
                        </a:rPr>
                        <a:t>冬   季   风</a:t>
                      </a:r>
                      <a:endParaRPr kumimoji="0" lang="zh-CN" sz="32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方正粗黑宋简体" panose="02000000000000000000" charset="-122"/>
                        <a:ea typeface="方正粗黑宋简体" panose="02000000000000000000" charset="-122"/>
                        <a:cs typeface="方正粗黑宋简体" panose="02000000000000000000" charset="-122"/>
                      </a:endParaRPr>
                    </a:p>
                  </a:txBody>
                  <a:tcPr marL="91438" marR="91438" anchor="ctr" horzOverflow="overflow">
                    <a:lnL w="12700" cap="flat" cmpd="sng" algn="ctr">
                      <a:solidFill>
                        <a:srgbClr val="3D8F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D8F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3D8F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D8F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kumimoji="0" lang="zh-CN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方正粗黑宋简体" panose="02000000000000000000" charset="-122"/>
                          <a:ea typeface="方正粗黑宋简体" panose="02000000000000000000" charset="-122"/>
                          <a:cs typeface="方正粗黑宋简体" panose="02000000000000000000" charset="-122"/>
                        </a:rPr>
                        <a:t>夏   季   风</a:t>
                      </a:r>
                      <a:endParaRPr kumimoji="0" lang="zh-CN" sz="3200" b="1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方正粗黑宋简体" panose="02000000000000000000" charset="-122"/>
                        <a:ea typeface="方正粗黑宋简体" panose="02000000000000000000" charset="-122"/>
                        <a:cs typeface="方正粗黑宋简体" panose="02000000000000000000" charset="-122"/>
                      </a:endParaRPr>
                    </a:p>
                  </a:txBody>
                  <a:tcPr marL="91438" marR="91438" anchor="ctr" horzOverflow="overflow">
                    <a:lnL w="12700" cap="flat" cmpd="sng" algn="ctr">
                      <a:solidFill>
                        <a:srgbClr val="3D8F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3D8F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3D8F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D8F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</a:tr>
              <a:tr h="5791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kumimoji="0" lang="zh-CN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楷体_GB2312" panose="02010609030101010101" pitchFamily="49" charset="-122"/>
                        </a:rPr>
                        <a:t>风   向</a:t>
                      </a:r>
                      <a:endParaRPr kumimoji="0" lang="zh-CN" sz="3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楷体_GB2312" panose="02010609030101010101" pitchFamily="49" charset="-122"/>
                      </a:endParaRPr>
                    </a:p>
                  </a:txBody>
                  <a:tcPr marL="91438" marR="91438" anchor="ctr" horzOverflow="overflow">
                    <a:lnL w="28575" cap="flat" cmpd="sng" algn="ctr">
                      <a:solidFill>
                        <a:srgbClr val="3D8F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D8F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D8F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D8F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endParaRPr kumimoji="0" lang="zh-CN" altLang="zh-CN" sz="3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楷体_GB2312" panose="02010609030101010101" pitchFamily="49" charset="-122"/>
                      </a:endParaRPr>
                    </a:p>
                  </a:txBody>
                  <a:tcPr marL="91438" marR="91438" anchor="ctr" horzOverflow="overflow">
                    <a:lnL w="12700" cap="flat" cmpd="sng" algn="ctr">
                      <a:solidFill>
                        <a:srgbClr val="3D8F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D8F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D8F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D8F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endParaRPr kumimoji="0" lang="zh-CN" altLang="zh-CN" sz="3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楷体_GB2312" panose="02010609030101010101" pitchFamily="49" charset="-122"/>
                      </a:endParaRPr>
                    </a:p>
                  </a:txBody>
                  <a:tcPr marL="91438" marR="91438" anchor="ctr" horzOverflow="overflow">
                    <a:lnL w="12700" cap="flat" cmpd="sng" algn="ctr">
                      <a:solidFill>
                        <a:srgbClr val="3D8F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3D8F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D8F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D8F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</a:tr>
              <a:tr h="6724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kumimoji="0" lang="zh-CN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楷体_GB2312" panose="02010609030101010101" pitchFamily="49" charset="-122"/>
                        </a:rPr>
                        <a:t>源   地</a:t>
                      </a:r>
                      <a:endParaRPr kumimoji="0" lang="zh-CN" sz="3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楷体_GB2312" panose="02010609030101010101" pitchFamily="49" charset="-122"/>
                      </a:endParaRPr>
                    </a:p>
                  </a:txBody>
                  <a:tcPr marL="91438" marR="91438" anchor="ctr" horzOverflow="overflow">
                    <a:lnL w="28575" cap="flat" cmpd="sng" algn="ctr">
                      <a:solidFill>
                        <a:srgbClr val="3D8F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D8F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D8F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D8F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endParaRPr kumimoji="0" lang="zh-CN" altLang="zh-CN" sz="3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楷体_GB2312" panose="02010609030101010101" pitchFamily="49" charset="-122"/>
                      </a:endParaRPr>
                    </a:p>
                  </a:txBody>
                  <a:tcPr marL="91438" marR="91438" anchor="ctr" horzOverflow="overflow">
                    <a:lnL w="12700" cap="flat" cmpd="sng" algn="ctr">
                      <a:solidFill>
                        <a:srgbClr val="3D8F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D8F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D8F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D8F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endParaRPr kumimoji="0" lang="zh-CN" altLang="zh-CN" sz="3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楷体_GB2312" panose="02010609030101010101" pitchFamily="49" charset="-122"/>
                      </a:endParaRPr>
                    </a:p>
                  </a:txBody>
                  <a:tcPr marL="91438" marR="91438" anchor="ctr" horzOverflow="overflow">
                    <a:lnL w="12700" cap="flat" cmpd="sng" algn="ctr">
                      <a:solidFill>
                        <a:srgbClr val="3D8F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3D8F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D8F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D8F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</a:tr>
              <a:tr h="6013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kumimoji="0" lang="zh-CN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楷体_GB2312" panose="02010609030101010101" pitchFamily="49" charset="-122"/>
                        </a:rPr>
                        <a:t>性   质</a:t>
                      </a:r>
                      <a:endParaRPr kumimoji="0" lang="zh-CN" sz="3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楷体_GB2312" panose="02010609030101010101" pitchFamily="49" charset="-122"/>
                      </a:endParaRPr>
                    </a:p>
                  </a:txBody>
                  <a:tcPr marL="91438" marR="91438" anchor="ctr" horzOverflow="overflow">
                    <a:lnL w="28575" cap="flat" cmpd="sng" algn="ctr">
                      <a:solidFill>
                        <a:srgbClr val="3D8F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D8F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D8F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D8F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endParaRPr kumimoji="0" lang="zh-CN" altLang="zh-CN" sz="3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楷体_GB2312" panose="02010609030101010101" pitchFamily="49" charset="-122"/>
                      </a:endParaRPr>
                    </a:p>
                  </a:txBody>
                  <a:tcPr marL="91438" marR="91438" anchor="ctr" horzOverflow="overflow">
                    <a:lnL w="12700" cap="flat" cmpd="sng" algn="ctr">
                      <a:solidFill>
                        <a:srgbClr val="3D8F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D8F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D8F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D8F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endParaRPr kumimoji="0" lang="zh-CN" altLang="zh-CN" sz="3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楷体_GB2312" panose="02010609030101010101" pitchFamily="49" charset="-122"/>
                      </a:endParaRPr>
                    </a:p>
                  </a:txBody>
                  <a:tcPr marL="91438" marR="91438" anchor="ctr" horzOverflow="overflow">
                    <a:lnL w="12700" cap="flat" cmpd="sng" algn="ctr">
                      <a:solidFill>
                        <a:srgbClr val="3D8F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3D8F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D8F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D8F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</a:tr>
              <a:tr h="6013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kumimoji="0" lang="zh-CN" altLang="en-US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楷体_GB2312" panose="02010609030101010101" pitchFamily="49" charset="-122"/>
                        </a:rPr>
                        <a:t>灾   害</a:t>
                      </a:r>
                      <a:endParaRPr kumimoji="0" lang="zh-CN" altLang="en-US" sz="3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楷体_GB2312" panose="02010609030101010101" pitchFamily="49" charset="-122"/>
                      </a:endParaRPr>
                    </a:p>
                  </a:txBody>
                  <a:tcPr marL="91438" marR="91438" anchor="ctr" horzOverflow="overflow">
                    <a:lnL w="28575" cap="flat" cmpd="sng" algn="ctr">
                      <a:solidFill>
                        <a:srgbClr val="3D8F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D8F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D8F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D8F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endParaRPr kumimoji="0" lang="zh-CN" altLang="zh-CN" sz="3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楷体_GB2312" panose="02010609030101010101" pitchFamily="49" charset="-122"/>
                      </a:endParaRPr>
                    </a:p>
                  </a:txBody>
                  <a:tcPr marL="91438" marR="91438" anchor="ctr" horzOverflow="overflow">
                    <a:lnL w="12700" cap="flat" cmpd="sng" algn="ctr">
                      <a:solidFill>
                        <a:srgbClr val="3D8F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D8F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D8F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D8F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endParaRPr kumimoji="0" lang="zh-CN" altLang="zh-CN" sz="3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楷体_GB2312" panose="02010609030101010101" pitchFamily="49" charset="-122"/>
                      </a:endParaRPr>
                    </a:p>
                  </a:txBody>
                  <a:tcPr marL="91438" marR="91438" anchor="ctr" horzOverflow="overflow">
                    <a:lnL w="12700" cap="flat" cmpd="sng" algn="ctr">
                      <a:solidFill>
                        <a:srgbClr val="3D8F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3D8F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D8F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D8F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</a:tr>
            </a:tbl>
          </a:graphicData>
        </a:graphic>
      </p:graphicFrame>
      <p:sp>
        <p:nvSpPr>
          <p:cNvPr id="6" name="Text Box 40"/>
          <p:cNvSpPr txBox="1"/>
          <p:nvPr/>
        </p:nvSpPr>
        <p:spPr>
          <a:xfrm>
            <a:off x="1949450" y="4181475"/>
            <a:ext cx="2951163" cy="4603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algn="ctr">
              <a:spcBef>
                <a:spcPct val="50000"/>
              </a:spcBef>
            </a:pPr>
            <a:r>
              <a:rPr lang="zh-CN" altLang="en-US" sz="2400" dirty="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偏北风（西北、东北）</a:t>
            </a:r>
            <a:endParaRPr lang="zh-CN" altLang="en-US" sz="2400" dirty="0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7" name="Text Box 41"/>
          <p:cNvSpPr txBox="1"/>
          <p:nvPr/>
        </p:nvSpPr>
        <p:spPr>
          <a:xfrm>
            <a:off x="5338763" y="4186238"/>
            <a:ext cx="3602037" cy="4603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algn="ctr">
              <a:spcBef>
                <a:spcPct val="50000"/>
              </a:spcBef>
            </a:pPr>
            <a:r>
              <a:rPr lang="zh-CN" altLang="en-US" sz="2400" dirty="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偏南风（东南、西南）</a:t>
            </a:r>
            <a:endParaRPr lang="zh-CN" altLang="en-US" sz="2400" dirty="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8" name="Text Box 42"/>
          <p:cNvSpPr txBox="1"/>
          <p:nvPr/>
        </p:nvSpPr>
        <p:spPr>
          <a:xfrm>
            <a:off x="2120900" y="5381625"/>
            <a:ext cx="2520950" cy="457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algn="ctr">
              <a:spcBef>
                <a:spcPct val="20000"/>
              </a:spcBef>
              <a:buClr>
                <a:srgbClr val="333399"/>
              </a:buClr>
              <a:buSzPct val="80000"/>
              <a:buFont typeface="Wingdings" panose="05000000000000000000" pitchFamily="2" charset="2"/>
            </a:pPr>
            <a:r>
              <a:rPr lang="zh-CN" altLang="en-US" sz="2400" dirty="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寒冷 干燥</a:t>
            </a:r>
            <a:endParaRPr lang="zh-CN" altLang="en-US" sz="2400" dirty="0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9" name="Text Box 43"/>
          <p:cNvSpPr txBox="1"/>
          <p:nvPr/>
        </p:nvSpPr>
        <p:spPr>
          <a:xfrm>
            <a:off x="5930900" y="5381625"/>
            <a:ext cx="2232025" cy="457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algn="ctr">
              <a:spcBef>
                <a:spcPct val="20000"/>
              </a:spcBef>
              <a:buClr>
                <a:srgbClr val="333399"/>
              </a:buClr>
              <a:buSzPct val="80000"/>
              <a:buFont typeface="Wingdings" panose="05000000000000000000" pitchFamily="2" charset="2"/>
            </a:pPr>
            <a:r>
              <a:rPr lang="zh-CN" altLang="en-US" sz="2400" dirty="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温暖 湿润</a:t>
            </a:r>
            <a:endParaRPr lang="zh-CN" altLang="en-US" sz="2400" dirty="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0" name="Text Box 47"/>
          <p:cNvSpPr txBox="1"/>
          <p:nvPr/>
        </p:nvSpPr>
        <p:spPr>
          <a:xfrm>
            <a:off x="5678488" y="4735513"/>
            <a:ext cx="2736850" cy="457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zh-CN" altLang="en-US" sz="2400" dirty="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太平洋、印度洋</a:t>
            </a:r>
            <a:endParaRPr lang="zh-CN" altLang="en-US" sz="2400" dirty="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93217" name="Text Box 48"/>
          <p:cNvSpPr txBox="1"/>
          <p:nvPr/>
        </p:nvSpPr>
        <p:spPr>
          <a:xfrm>
            <a:off x="4367213" y="1658938"/>
            <a:ext cx="339725" cy="461962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endParaRPr lang="zh-CN" altLang="zh-CN" sz="24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2" name="Text Box 2"/>
          <p:cNvSpPr txBox="1"/>
          <p:nvPr/>
        </p:nvSpPr>
        <p:spPr>
          <a:xfrm>
            <a:off x="2001838" y="4773613"/>
            <a:ext cx="2760662" cy="457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algn="ctr"/>
            <a:r>
              <a:rPr lang="zh-CN" altLang="en-US" sz="2400" dirty="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亚欧大陆内部</a:t>
            </a:r>
            <a:endParaRPr lang="zh-CN" altLang="en-US" sz="2400" dirty="0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2" name="Text Box 42"/>
          <p:cNvSpPr txBox="1"/>
          <p:nvPr/>
        </p:nvSpPr>
        <p:spPr>
          <a:xfrm>
            <a:off x="2120900" y="6008688"/>
            <a:ext cx="2520950" cy="4603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algn="ctr">
              <a:spcBef>
                <a:spcPct val="20000"/>
              </a:spcBef>
              <a:buClr>
                <a:srgbClr val="333399"/>
              </a:buClr>
              <a:buSzPct val="80000"/>
              <a:buFont typeface="Wingdings" panose="05000000000000000000" pitchFamily="2" charset="2"/>
            </a:pPr>
            <a:r>
              <a:rPr lang="zh-CN" altLang="en-US" sz="2400" dirty="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寒潮 霜冻 雪灾</a:t>
            </a:r>
            <a:endParaRPr lang="zh-CN" altLang="en-US" sz="2400" dirty="0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3" name="Text Box 43"/>
          <p:cNvSpPr txBox="1"/>
          <p:nvPr/>
        </p:nvSpPr>
        <p:spPr>
          <a:xfrm>
            <a:off x="5930900" y="6008688"/>
            <a:ext cx="2232025" cy="4603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algn="ctr">
              <a:spcBef>
                <a:spcPct val="20000"/>
              </a:spcBef>
              <a:buClr>
                <a:srgbClr val="333399"/>
              </a:buClr>
              <a:buSzPct val="80000"/>
              <a:buFont typeface="Wingdings" panose="05000000000000000000" pitchFamily="2" charset="2"/>
            </a:pPr>
            <a:r>
              <a:rPr lang="zh-CN" altLang="en-US" sz="2400" dirty="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水灾 旱灾</a:t>
            </a:r>
            <a:endParaRPr lang="zh-CN" altLang="en-US" sz="2400" dirty="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78867" name="文本框 40"/>
          <p:cNvSpPr txBox="1"/>
          <p:nvPr/>
        </p:nvSpPr>
        <p:spPr>
          <a:xfrm>
            <a:off x="3429635" y="1658938"/>
            <a:ext cx="2214563" cy="70802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zh-CN" altLang="en-US" sz="4000" b="1" dirty="0">
                <a:latin typeface="宋体" panose="02010600030101010101" pitchFamily="2" charset="-122"/>
                <a:ea typeface="华文隶书" pitchFamily="2" charset="-122"/>
              </a:rPr>
              <a:t>海陆位置</a:t>
            </a:r>
            <a:endParaRPr lang="zh-CN" altLang="en-US" sz="4000" b="1" dirty="0">
              <a:latin typeface="宋体" panose="02010600030101010101" pitchFamily="2" charset="-122"/>
              <a:ea typeface="华文隶书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2" grpId="0"/>
      <p:bldP spid="2" grpId="0"/>
      <p:bldP spid="3" grpId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93185" name="Picture 2" descr="F:\地理教学（初2）-2013-2014-第3年工作\八上新版光盘内容\8s22\jpg\04001024.jpg"/>
          <p:cNvPicPr>
            <a:picLocks noChangeAspect="1"/>
          </p:cNvPicPr>
          <p:nvPr/>
        </p:nvPicPr>
        <p:blipFill>
          <a:blip r:embed="rId1"/>
          <a:srcRect l="3035" t="7478" r="2417" b="9834"/>
          <a:stretch>
            <a:fillRect/>
          </a:stretch>
        </p:blipFill>
        <p:spPr>
          <a:xfrm>
            <a:off x="107950" y="149225"/>
            <a:ext cx="8888413" cy="3187700"/>
          </a:xfrm>
          <a:prstGeom prst="rect">
            <a:avLst/>
          </a:prstGeom>
          <a:noFill/>
          <a:ln w="9525">
            <a:noFill/>
          </a:ln>
        </p:spPr>
      </p:pic>
      <p:graphicFrame>
        <p:nvGraphicFramePr>
          <p:cNvPr id="5" name="Group 3"/>
          <p:cNvGraphicFramePr>
            <a:graphicFrameLocks noGrp="1"/>
          </p:cNvGraphicFramePr>
          <p:nvPr/>
        </p:nvGraphicFramePr>
        <p:xfrm>
          <a:off x="288925" y="3409950"/>
          <a:ext cx="8578850" cy="3111500"/>
        </p:xfrm>
        <a:graphic>
          <a:graphicData uri="http://schemas.openxmlformats.org/drawingml/2006/table">
            <a:tbl>
              <a:tblPr/>
              <a:tblGrid>
                <a:gridCol w="1443355"/>
                <a:gridCol w="3311525"/>
                <a:gridCol w="3823970"/>
              </a:tblGrid>
              <a:tr h="6572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endParaRPr kumimoji="0" lang="zh-CN" altLang="zh-CN" sz="3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alibri" panose="020F0502020204030204" pitchFamily="34" charset="0"/>
                        <a:ea typeface="楷体_GB2312" panose="02010609030101010101" pitchFamily="49" charset="-122"/>
                      </a:endParaRPr>
                    </a:p>
                  </a:txBody>
                  <a:tcPr marL="91438" marR="91438" anchor="ctr" horzOverflow="overflow">
                    <a:lnL w="28575" cap="flat" cmpd="sng" algn="ctr">
                      <a:solidFill>
                        <a:srgbClr val="3D8F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D8F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3D8F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D8F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kumimoji="0" lang="zh-CN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方正粗黑宋简体" panose="02000000000000000000" charset="-122"/>
                          <a:ea typeface="方正粗黑宋简体" panose="02000000000000000000" charset="-122"/>
                          <a:cs typeface="方正粗黑宋简体" panose="02000000000000000000" charset="-122"/>
                        </a:rPr>
                        <a:t>冬   季   风</a:t>
                      </a:r>
                      <a:endParaRPr kumimoji="0" lang="zh-CN" sz="32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方正粗黑宋简体" panose="02000000000000000000" charset="-122"/>
                        <a:ea typeface="方正粗黑宋简体" panose="02000000000000000000" charset="-122"/>
                        <a:cs typeface="方正粗黑宋简体" panose="02000000000000000000" charset="-122"/>
                      </a:endParaRPr>
                    </a:p>
                  </a:txBody>
                  <a:tcPr marL="91438" marR="91438" anchor="ctr" horzOverflow="overflow">
                    <a:lnL w="12700" cap="flat" cmpd="sng" algn="ctr">
                      <a:solidFill>
                        <a:srgbClr val="3D8F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D8F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3D8F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D8F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kumimoji="0" lang="zh-CN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方正粗黑宋简体" panose="02000000000000000000" charset="-122"/>
                          <a:ea typeface="方正粗黑宋简体" panose="02000000000000000000" charset="-122"/>
                          <a:cs typeface="方正粗黑宋简体" panose="02000000000000000000" charset="-122"/>
                        </a:rPr>
                        <a:t>夏   季   风</a:t>
                      </a:r>
                      <a:endParaRPr kumimoji="0" lang="zh-CN" sz="3200" b="1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方正粗黑宋简体" panose="02000000000000000000" charset="-122"/>
                        <a:ea typeface="方正粗黑宋简体" panose="02000000000000000000" charset="-122"/>
                        <a:cs typeface="方正粗黑宋简体" panose="02000000000000000000" charset="-122"/>
                      </a:endParaRPr>
                    </a:p>
                  </a:txBody>
                  <a:tcPr marL="91438" marR="91438" anchor="ctr" horzOverflow="overflow">
                    <a:lnL w="12700" cap="flat" cmpd="sng" algn="ctr">
                      <a:solidFill>
                        <a:srgbClr val="3D8F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3D8F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3D8F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D8F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</a:tr>
              <a:tr h="5791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kumimoji="0" lang="zh-CN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楷体_GB2312" panose="02010609030101010101" pitchFamily="49" charset="-122"/>
                        </a:rPr>
                        <a:t>风   向</a:t>
                      </a:r>
                      <a:endParaRPr kumimoji="0" lang="zh-CN" sz="3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楷体_GB2312" panose="02010609030101010101" pitchFamily="49" charset="-122"/>
                      </a:endParaRPr>
                    </a:p>
                  </a:txBody>
                  <a:tcPr marL="91438" marR="91438" anchor="ctr" horzOverflow="overflow">
                    <a:lnL w="28575" cap="flat" cmpd="sng" algn="ctr">
                      <a:solidFill>
                        <a:srgbClr val="3D8F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D8F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D8F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D8F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endParaRPr kumimoji="0" lang="zh-CN" altLang="zh-CN" sz="3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楷体_GB2312" panose="02010609030101010101" pitchFamily="49" charset="-122"/>
                      </a:endParaRPr>
                    </a:p>
                  </a:txBody>
                  <a:tcPr marL="91438" marR="91438" anchor="ctr" horzOverflow="overflow">
                    <a:lnL w="12700" cap="flat" cmpd="sng" algn="ctr">
                      <a:solidFill>
                        <a:srgbClr val="3D8F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D8F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D8F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D8F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endParaRPr kumimoji="0" lang="zh-CN" altLang="zh-CN" sz="3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楷体_GB2312" panose="02010609030101010101" pitchFamily="49" charset="-122"/>
                      </a:endParaRPr>
                    </a:p>
                  </a:txBody>
                  <a:tcPr marL="91438" marR="91438" anchor="ctr" horzOverflow="overflow">
                    <a:lnL w="12700" cap="flat" cmpd="sng" algn="ctr">
                      <a:solidFill>
                        <a:srgbClr val="3D8F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3D8F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D8F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D8F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</a:tr>
              <a:tr h="6724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kumimoji="0" lang="zh-CN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楷体_GB2312" panose="02010609030101010101" pitchFamily="49" charset="-122"/>
                        </a:rPr>
                        <a:t>源   地</a:t>
                      </a:r>
                      <a:endParaRPr kumimoji="0" lang="zh-CN" sz="3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楷体_GB2312" panose="02010609030101010101" pitchFamily="49" charset="-122"/>
                      </a:endParaRPr>
                    </a:p>
                  </a:txBody>
                  <a:tcPr marL="91438" marR="91438" anchor="ctr" horzOverflow="overflow">
                    <a:lnL w="28575" cap="flat" cmpd="sng" algn="ctr">
                      <a:solidFill>
                        <a:srgbClr val="3D8F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D8F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D8F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D8F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endParaRPr kumimoji="0" lang="zh-CN" altLang="zh-CN" sz="3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楷体_GB2312" panose="02010609030101010101" pitchFamily="49" charset="-122"/>
                      </a:endParaRPr>
                    </a:p>
                  </a:txBody>
                  <a:tcPr marL="91438" marR="91438" anchor="ctr" horzOverflow="overflow">
                    <a:lnL w="12700" cap="flat" cmpd="sng" algn="ctr">
                      <a:solidFill>
                        <a:srgbClr val="3D8F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D8F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D8F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D8F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endParaRPr kumimoji="0" lang="zh-CN" altLang="zh-CN" sz="3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楷体_GB2312" panose="02010609030101010101" pitchFamily="49" charset="-122"/>
                      </a:endParaRPr>
                    </a:p>
                  </a:txBody>
                  <a:tcPr marL="91438" marR="91438" anchor="ctr" horzOverflow="overflow">
                    <a:lnL w="12700" cap="flat" cmpd="sng" algn="ctr">
                      <a:solidFill>
                        <a:srgbClr val="3D8F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3D8F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D8F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D8F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</a:tr>
              <a:tr h="6013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kumimoji="0" lang="zh-CN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楷体_GB2312" panose="02010609030101010101" pitchFamily="49" charset="-122"/>
                        </a:rPr>
                        <a:t>性   质</a:t>
                      </a:r>
                      <a:endParaRPr kumimoji="0" lang="zh-CN" sz="3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楷体_GB2312" panose="02010609030101010101" pitchFamily="49" charset="-122"/>
                      </a:endParaRPr>
                    </a:p>
                  </a:txBody>
                  <a:tcPr marL="91438" marR="91438" anchor="ctr" horzOverflow="overflow">
                    <a:lnL w="28575" cap="flat" cmpd="sng" algn="ctr">
                      <a:solidFill>
                        <a:srgbClr val="3D8F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D8F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D8F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D8F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endParaRPr kumimoji="0" lang="zh-CN" altLang="zh-CN" sz="3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楷体_GB2312" panose="02010609030101010101" pitchFamily="49" charset="-122"/>
                      </a:endParaRPr>
                    </a:p>
                  </a:txBody>
                  <a:tcPr marL="91438" marR="91438" anchor="ctr" horzOverflow="overflow">
                    <a:lnL w="12700" cap="flat" cmpd="sng" algn="ctr">
                      <a:solidFill>
                        <a:srgbClr val="3D8F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D8F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D8F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D8F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endParaRPr kumimoji="0" lang="zh-CN" altLang="zh-CN" sz="3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楷体_GB2312" panose="02010609030101010101" pitchFamily="49" charset="-122"/>
                      </a:endParaRPr>
                    </a:p>
                  </a:txBody>
                  <a:tcPr marL="91438" marR="91438" anchor="ctr" horzOverflow="overflow">
                    <a:lnL w="12700" cap="flat" cmpd="sng" algn="ctr">
                      <a:solidFill>
                        <a:srgbClr val="3D8F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3D8F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D8F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D8F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</a:tr>
              <a:tr h="6013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kumimoji="0" lang="zh-CN" altLang="en-US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楷体_GB2312" panose="02010609030101010101" pitchFamily="49" charset="-122"/>
                        </a:rPr>
                        <a:t>灾   害</a:t>
                      </a:r>
                      <a:endParaRPr kumimoji="0" lang="zh-CN" altLang="en-US" sz="3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楷体_GB2312" panose="02010609030101010101" pitchFamily="49" charset="-122"/>
                      </a:endParaRPr>
                    </a:p>
                  </a:txBody>
                  <a:tcPr marL="91438" marR="91438" anchor="ctr" horzOverflow="overflow">
                    <a:lnL w="28575" cap="flat" cmpd="sng" algn="ctr">
                      <a:solidFill>
                        <a:srgbClr val="3D8F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D8F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D8F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D8F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endParaRPr kumimoji="0" lang="zh-CN" altLang="zh-CN" sz="3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楷体_GB2312" panose="02010609030101010101" pitchFamily="49" charset="-122"/>
                      </a:endParaRPr>
                    </a:p>
                  </a:txBody>
                  <a:tcPr marL="91438" marR="91438" anchor="ctr" horzOverflow="overflow">
                    <a:lnL w="12700" cap="flat" cmpd="sng" algn="ctr">
                      <a:solidFill>
                        <a:srgbClr val="3D8F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D8F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D8F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D8F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endParaRPr kumimoji="0" lang="zh-CN" altLang="zh-CN" sz="3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楷体_GB2312" panose="02010609030101010101" pitchFamily="49" charset="-122"/>
                      </a:endParaRPr>
                    </a:p>
                  </a:txBody>
                  <a:tcPr marL="91438" marR="91438" anchor="ctr" horzOverflow="overflow">
                    <a:lnL w="12700" cap="flat" cmpd="sng" algn="ctr">
                      <a:solidFill>
                        <a:srgbClr val="3D8F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3D8F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D8F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D8F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</a:tr>
            </a:tbl>
          </a:graphicData>
        </a:graphic>
      </p:graphicFrame>
      <p:sp>
        <p:nvSpPr>
          <p:cNvPr id="6" name="Text Box 40"/>
          <p:cNvSpPr txBox="1"/>
          <p:nvPr/>
        </p:nvSpPr>
        <p:spPr>
          <a:xfrm>
            <a:off x="1786255" y="4186555"/>
            <a:ext cx="3328670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ctr">
              <a:spcBef>
                <a:spcPct val="50000"/>
              </a:spcBef>
            </a:pPr>
            <a:r>
              <a:rPr lang="zh-CN" altLang="en-US" sz="2400" dirty="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偏北风（西北、东北）</a:t>
            </a:r>
            <a:endParaRPr lang="zh-CN" altLang="en-US" sz="2400" dirty="0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7" name="Text Box 41"/>
          <p:cNvSpPr txBox="1"/>
          <p:nvPr/>
        </p:nvSpPr>
        <p:spPr>
          <a:xfrm>
            <a:off x="5338763" y="4186238"/>
            <a:ext cx="3602037" cy="4603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algn="ctr">
              <a:spcBef>
                <a:spcPct val="50000"/>
              </a:spcBef>
            </a:pPr>
            <a:r>
              <a:rPr lang="zh-CN" altLang="en-US" sz="2400" dirty="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偏南风（东南、西南）</a:t>
            </a:r>
            <a:endParaRPr lang="zh-CN" altLang="en-US" sz="2400" dirty="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8" name="Text Box 42"/>
          <p:cNvSpPr txBox="1"/>
          <p:nvPr/>
        </p:nvSpPr>
        <p:spPr>
          <a:xfrm>
            <a:off x="2120900" y="5381625"/>
            <a:ext cx="2520950" cy="457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algn="ctr">
              <a:spcBef>
                <a:spcPct val="20000"/>
              </a:spcBef>
              <a:buClr>
                <a:srgbClr val="333399"/>
              </a:buClr>
              <a:buSzPct val="80000"/>
              <a:buFont typeface="Wingdings" panose="05000000000000000000" pitchFamily="2" charset="2"/>
            </a:pPr>
            <a:r>
              <a:rPr lang="zh-CN" altLang="en-US" sz="2400" dirty="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寒冷 干燥</a:t>
            </a:r>
            <a:endParaRPr lang="zh-CN" altLang="en-US" sz="2400" dirty="0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9" name="Text Box 43"/>
          <p:cNvSpPr txBox="1"/>
          <p:nvPr/>
        </p:nvSpPr>
        <p:spPr>
          <a:xfrm>
            <a:off x="5930900" y="5381625"/>
            <a:ext cx="2232025" cy="457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algn="ctr">
              <a:spcBef>
                <a:spcPct val="20000"/>
              </a:spcBef>
              <a:buClr>
                <a:srgbClr val="333399"/>
              </a:buClr>
              <a:buSzPct val="80000"/>
              <a:buFont typeface="Wingdings" panose="05000000000000000000" pitchFamily="2" charset="2"/>
            </a:pPr>
            <a:r>
              <a:rPr lang="zh-CN" altLang="en-US" sz="2400" dirty="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温暖 湿润</a:t>
            </a:r>
            <a:endParaRPr lang="zh-CN" altLang="en-US" sz="2400" dirty="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0" name="Text Box 47"/>
          <p:cNvSpPr txBox="1"/>
          <p:nvPr/>
        </p:nvSpPr>
        <p:spPr>
          <a:xfrm>
            <a:off x="5678488" y="4735513"/>
            <a:ext cx="2736850" cy="457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zh-CN" altLang="en-US" sz="2400" dirty="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太平洋、印度洋</a:t>
            </a:r>
            <a:endParaRPr lang="zh-CN" altLang="en-US" sz="2400" dirty="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93217" name="Text Box 48"/>
          <p:cNvSpPr txBox="1"/>
          <p:nvPr/>
        </p:nvSpPr>
        <p:spPr>
          <a:xfrm>
            <a:off x="4367213" y="1658938"/>
            <a:ext cx="339725" cy="461962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endParaRPr lang="zh-CN" altLang="zh-CN" sz="24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2" name="Text Box 2"/>
          <p:cNvSpPr txBox="1"/>
          <p:nvPr/>
        </p:nvSpPr>
        <p:spPr>
          <a:xfrm>
            <a:off x="2001838" y="4773613"/>
            <a:ext cx="2760662" cy="457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algn="ctr"/>
            <a:r>
              <a:rPr lang="zh-CN" altLang="en-US" sz="2400" dirty="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亚欧大陆内部</a:t>
            </a:r>
            <a:endParaRPr lang="zh-CN" altLang="en-US" sz="2400" dirty="0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2" name="Text Box 42"/>
          <p:cNvSpPr txBox="1"/>
          <p:nvPr/>
        </p:nvSpPr>
        <p:spPr>
          <a:xfrm>
            <a:off x="2120900" y="6008688"/>
            <a:ext cx="2520950" cy="4603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algn="ctr">
              <a:spcBef>
                <a:spcPct val="20000"/>
              </a:spcBef>
              <a:buClr>
                <a:srgbClr val="333399"/>
              </a:buClr>
              <a:buSzPct val="80000"/>
              <a:buFont typeface="Wingdings" panose="05000000000000000000" pitchFamily="2" charset="2"/>
            </a:pPr>
            <a:r>
              <a:rPr lang="zh-CN" altLang="en-US" sz="2400" dirty="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寒潮 霜冻 雪灾</a:t>
            </a:r>
            <a:endParaRPr lang="zh-CN" altLang="en-US" sz="2400" dirty="0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3" name="Text Box 43"/>
          <p:cNvSpPr txBox="1"/>
          <p:nvPr/>
        </p:nvSpPr>
        <p:spPr>
          <a:xfrm>
            <a:off x="5930900" y="6008688"/>
            <a:ext cx="2232025" cy="4603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algn="ctr">
              <a:spcBef>
                <a:spcPct val="20000"/>
              </a:spcBef>
              <a:buClr>
                <a:srgbClr val="333399"/>
              </a:buClr>
              <a:buSzPct val="80000"/>
              <a:buFont typeface="Wingdings" panose="05000000000000000000" pitchFamily="2" charset="2"/>
            </a:pPr>
            <a:r>
              <a:rPr lang="zh-CN" altLang="en-US" sz="2400" dirty="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水灾 旱灾</a:t>
            </a:r>
            <a:endParaRPr lang="zh-CN" altLang="en-US" sz="2400" dirty="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78867" name="文本框 40"/>
          <p:cNvSpPr txBox="1"/>
          <p:nvPr/>
        </p:nvSpPr>
        <p:spPr>
          <a:xfrm>
            <a:off x="3470910" y="1322388"/>
            <a:ext cx="2214563" cy="70802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zh-CN" altLang="en-US" sz="4000" b="1" dirty="0">
                <a:latin typeface="宋体" panose="02010600030101010101" pitchFamily="2" charset="-122"/>
                <a:ea typeface="华文隶书" pitchFamily="2" charset="-122"/>
              </a:rPr>
              <a:t>海陆位置</a:t>
            </a:r>
            <a:endParaRPr lang="zh-CN" altLang="en-US" sz="4000" b="1" dirty="0">
              <a:latin typeface="宋体" panose="02010600030101010101" pitchFamily="2" charset="-122"/>
              <a:ea typeface="华文隶书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2" grpId="0"/>
      <p:bldP spid="2" grpId="0"/>
      <p:bldP spid="3" grpId="0"/>
      <p:bldP spid="78867" grpId="0"/>
    </p:bldLst>
  </p:timing>
</p:sld>
</file>

<file path=ppt/theme/theme1.xml><?xml version="1.0" encoding="utf-8"?>
<a:theme xmlns:a="http://schemas.openxmlformats.org/drawingml/2006/main" name="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0000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0000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11147</Words>
  <Application>WPS 演示</Application>
  <PresentationFormat>在屏幕上显示</PresentationFormat>
  <Paragraphs>4235</Paragraphs>
  <Slides>159</Slides>
  <Notes>0</Notes>
  <HiddenSlides>7</HiddenSlides>
  <MMClips>0</MMClips>
  <ScaleCrop>false</ScaleCrop>
  <HeadingPairs>
    <vt:vector size="8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19</vt:i4>
      </vt:variant>
      <vt:variant>
        <vt:lpstr>幻灯片标题</vt:lpstr>
      </vt:variant>
      <vt:variant>
        <vt:i4>159</vt:i4>
      </vt:variant>
    </vt:vector>
  </HeadingPairs>
  <TitlesOfParts>
    <vt:vector size="193" baseType="lpstr">
      <vt:lpstr>Arial</vt:lpstr>
      <vt:lpstr>宋体</vt:lpstr>
      <vt:lpstr>Wingdings</vt:lpstr>
      <vt:lpstr>Times New Roman</vt:lpstr>
      <vt:lpstr>楷体_GB2312</vt:lpstr>
      <vt:lpstr>Calibri</vt:lpstr>
      <vt:lpstr>方正粗黑宋简体</vt:lpstr>
      <vt:lpstr>微软雅黑</vt:lpstr>
      <vt:lpstr>Arial Unicode MS</vt:lpstr>
      <vt:lpstr>黑体</vt:lpstr>
      <vt:lpstr>楷体</vt:lpstr>
      <vt:lpstr>华文隶书</vt:lpstr>
      <vt:lpstr>新宋体</vt:lpstr>
      <vt:lpstr>默认设计模板</vt:lpstr>
      <vt:lpstr>1_默认设计模板</vt:lpstr>
      <vt:lpstr>Photoshop.Image.11</vt:lpstr>
      <vt:lpstr>Photoshop.Image.11</vt:lpstr>
      <vt:lpstr>Photoshop.Image.11</vt:lpstr>
      <vt:lpstr>Photoshop.Image.11</vt:lpstr>
      <vt:lpstr>Photoshop.Image.11</vt:lpstr>
      <vt:lpstr>Photoshop.Image.11</vt:lpstr>
      <vt:lpstr>Photoshop.Image.11</vt:lpstr>
      <vt:lpstr>Photoshop.Image.11</vt:lpstr>
      <vt:lpstr>Photoshop.Image.11</vt:lpstr>
      <vt:lpstr>Photoshop.Image.11</vt:lpstr>
      <vt:lpstr>Word.Document.8</vt:lpstr>
      <vt:lpstr>Photoshop.Image.11</vt:lpstr>
      <vt:lpstr>Photoshop.Image.11</vt:lpstr>
      <vt:lpstr>Photoshop.Image.11</vt:lpstr>
      <vt:lpstr>Photoshop.Image.11</vt:lpstr>
      <vt:lpstr>Photoshop.Image.11</vt:lpstr>
      <vt:lpstr>Photoshop.Image.11</vt:lpstr>
      <vt:lpstr>Photoshop.Image.11</vt:lpstr>
      <vt:lpstr>Photoshop.Image.11</vt:lpstr>
      <vt:lpstr>PowerPoint 演示文稿</vt:lpstr>
      <vt:lpstr>第一章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三级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第二章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第三章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第四章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Administrator</dc:creator>
  <cp:lastModifiedBy>枫</cp:lastModifiedBy>
  <cp:revision>1268</cp:revision>
  <dcterms:created xsi:type="dcterms:W3CDTF">2020-03-07T07:54:00Z</dcterms:created>
  <dcterms:modified xsi:type="dcterms:W3CDTF">2021-12-30T07:11:28Z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  <property fmtid="{D5CDD505-2E9C-101B-9397-08002B2CF9AE}" pid="3" name="KSOProductBuildVer">
    <vt:lpwstr>2052-11.8.2.8053</vt:lpwstr>
  </property>
  <property fmtid="{D5CDD505-2E9C-101B-9397-08002B2CF9AE}" pid="4" name="ICV">
    <vt:lpwstr>0CEE3EA111584B179842C24C4D5F90A2</vt:lpwstr>
  </property>
</Properties>
</file>